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49" r:id="rId2"/>
  </p:sldMasterIdLst>
  <p:notesMasterIdLst>
    <p:notesMasterId r:id="rId2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0" r:id="rId26"/>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mn-cs"/>
      </a:defRPr>
    </a:lvl5pPr>
    <a:lvl6pPr marL="2286000" algn="l" defTabSz="914400" rtl="0" eaLnBrk="1" latinLnBrk="0" hangingPunct="1">
      <a:defRPr kern="1200">
        <a:solidFill>
          <a:schemeClr val="bg1"/>
        </a:solidFill>
        <a:latin typeface="Arial" panose="020B0604020202020204" pitchFamily="34" charset="0"/>
        <a:ea typeface="+mn-ea"/>
        <a:cs typeface="+mn-cs"/>
      </a:defRPr>
    </a:lvl6pPr>
    <a:lvl7pPr marL="2743200" algn="l" defTabSz="914400" rtl="0" eaLnBrk="1" latinLnBrk="0" hangingPunct="1">
      <a:defRPr kern="1200">
        <a:solidFill>
          <a:schemeClr val="bg1"/>
        </a:solidFill>
        <a:latin typeface="Arial" panose="020B0604020202020204" pitchFamily="34" charset="0"/>
        <a:ea typeface="+mn-ea"/>
        <a:cs typeface="+mn-cs"/>
      </a:defRPr>
    </a:lvl7pPr>
    <a:lvl8pPr marL="3200400" algn="l" defTabSz="914400" rtl="0" eaLnBrk="1" latinLnBrk="0" hangingPunct="1">
      <a:defRPr kern="1200">
        <a:solidFill>
          <a:schemeClr val="bg1"/>
        </a:solidFill>
        <a:latin typeface="Arial" panose="020B0604020202020204" pitchFamily="34" charset="0"/>
        <a:ea typeface="+mn-ea"/>
        <a:cs typeface="+mn-cs"/>
      </a:defRPr>
    </a:lvl8pPr>
    <a:lvl9pPr marL="3657600" algn="l" defTabSz="914400" rtl="0" eaLnBrk="1" latinLnBrk="0" hangingPunct="1">
      <a:defRPr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3399"/>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20" y="12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A9AF0A3B-E422-4C0F-B0C3-A2AD6DEEBC57}"/>
              </a:ext>
            </a:extLst>
          </p:cNvPr>
          <p:cNvSpPr>
            <a:spLocks noGrp="1" noRot="1" noChangeAspect="1" noChangeArrowheads="1"/>
          </p:cNvSpPr>
          <p:nvPr>
            <p:ph type="sldImg"/>
          </p:nvPr>
        </p:nvSpPr>
        <p:spPr bwMode="auto">
          <a:xfrm>
            <a:off x="0" y="6953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a:extLst>
              <a:ext uri="{FF2B5EF4-FFF2-40B4-BE49-F238E27FC236}">
                <a16:creationId xmlns:a16="http://schemas.microsoft.com/office/drawing/2014/main" id="{F2D83400-EF87-4F60-A3A8-CF56ABD566C4}"/>
              </a:ext>
            </a:extLst>
          </p:cNvPr>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sl-SI" altLang="sl-SI"/>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B554AB24-1479-440B-BD81-D2C8F2C77255}"/>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a:extLst>
              <a:ext uri="{FF2B5EF4-FFF2-40B4-BE49-F238E27FC236}">
                <a16:creationId xmlns:a16="http://schemas.microsoft.com/office/drawing/2014/main" id="{B2CC7659-7183-438C-B804-3A85A4C4F77D}"/>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a:extLst>
              <a:ext uri="{FF2B5EF4-FFF2-40B4-BE49-F238E27FC236}">
                <a16:creationId xmlns:a16="http://schemas.microsoft.com/office/drawing/2014/main" id="{2EB720AB-5D1C-4ABC-946C-CC55877294F1}"/>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Rectangle 2">
            <a:extLst>
              <a:ext uri="{FF2B5EF4-FFF2-40B4-BE49-F238E27FC236}">
                <a16:creationId xmlns:a16="http://schemas.microsoft.com/office/drawing/2014/main" id="{DFD17169-664F-4B2F-8963-53F88C229BCA}"/>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a:extLst>
              <a:ext uri="{FF2B5EF4-FFF2-40B4-BE49-F238E27FC236}">
                <a16:creationId xmlns:a16="http://schemas.microsoft.com/office/drawing/2014/main" id="{A72DEDED-C77C-44B1-97C0-E2E0B32505BA}"/>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Rectangle 2">
            <a:extLst>
              <a:ext uri="{FF2B5EF4-FFF2-40B4-BE49-F238E27FC236}">
                <a16:creationId xmlns:a16="http://schemas.microsoft.com/office/drawing/2014/main" id="{F4067197-DC27-4A5A-9012-C4D53C08815D}"/>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a:extLst>
              <a:ext uri="{FF2B5EF4-FFF2-40B4-BE49-F238E27FC236}">
                <a16:creationId xmlns:a16="http://schemas.microsoft.com/office/drawing/2014/main" id="{90C0163A-9720-41AF-AEED-8133CCFE6C73}"/>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a:extLst>
              <a:ext uri="{FF2B5EF4-FFF2-40B4-BE49-F238E27FC236}">
                <a16:creationId xmlns:a16="http://schemas.microsoft.com/office/drawing/2014/main" id="{70E6C67F-1C03-41D5-B363-94C357364D9A}"/>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Rectangle 1">
            <a:extLst>
              <a:ext uri="{FF2B5EF4-FFF2-40B4-BE49-F238E27FC236}">
                <a16:creationId xmlns:a16="http://schemas.microsoft.com/office/drawing/2014/main" id="{BA3FA30B-8959-4384-8ECA-88C7E0C44F90}"/>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a:extLst>
              <a:ext uri="{FF2B5EF4-FFF2-40B4-BE49-F238E27FC236}">
                <a16:creationId xmlns:a16="http://schemas.microsoft.com/office/drawing/2014/main" id="{336592E2-1F53-448E-8CA1-999B95E387EE}"/>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a:extLst>
              <a:ext uri="{FF2B5EF4-FFF2-40B4-BE49-F238E27FC236}">
                <a16:creationId xmlns:a16="http://schemas.microsoft.com/office/drawing/2014/main" id="{25FCAED9-D375-4745-B661-3B7F9A4B4B2F}"/>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Rectangle 2">
            <a:extLst>
              <a:ext uri="{FF2B5EF4-FFF2-40B4-BE49-F238E27FC236}">
                <a16:creationId xmlns:a16="http://schemas.microsoft.com/office/drawing/2014/main" id="{6437719B-065D-4E1B-B5BC-D54424C35370}"/>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Rectangle 1">
            <a:extLst>
              <a:ext uri="{FF2B5EF4-FFF2-40B4-BE49-F238E27FC236}">
                <a16:creationId xmlns:a16="http://schemas.microsoft.com/office/drawing/2014/main" id="{4D037BA7-7867-467C-9E39-087FCDEF9B44}"/>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Rectangle 2">
            <a:extLst>
              <a:ext uri="{FF2B5EF4-FFF2-40B4-BE49-F238E27FC236}">
                <a16:creationId xmlns:a16="http://schemas.microsoft.com/office/drawing/2014/main" id="{D558A0E2-D58D-440F-87DA-8ED3F27C9F2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Rectangle 1">
            <a:extLst>
              <a:ext uri="{FF2B5EF4-FFF2-40B4-BE49-F238E27FC236}">
                <a16:creationId xmlns:a16="http://schemas.microsoft.com/office/drawing/2014/main" id="{7E05E18E-2EC5-4B70-851A-DED760D96570}"/>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4" name="Rectangle 2">
            <a:extLst>
              <a:ext uri="{FF2B5EF4-FFF2-40B4-BE49-F238E27FC236}">
                <a16:creationId xmlns:a16="http://schemas.microsoft.com/office/drawing/2014/main" id="{69811A05-80DE-40BA-BFB9-58B3CB49E54A}"/>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Rectangle 1">
            <a:extLst>
              <a:ext uri="{FF2B5EF4-FFF2-40B4-BE49-F238E27FC236}">
                <a16:creationId xmlns:a16="http://schemas.microsoft.com/office/drawing/2014/main" id="{81BE49E4-8442-4245-907D-967C559FE84F}"/>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Rectangle 2">
            <a:extLst>
              <a:ext uri="{FF2B5EF4-FFF2-40B4-BE49-F238E27FC236}">
                <a16:creationId xmlns:a16="http://schemas.microsoft.com/office/drawing/2014/main" id="{344AD575-C19A-4988-A449-C11DDFD727E3}"/>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Rectangle 1">
            <a:extLst>
              <a:ext uri="{FF2B5EF4-FFF2-40B4-BE49-F238E27FC236}">
                <a16:creationId xmlns:a16="http://schemas.microsoft.com/office/drawing/2014/main" id="{5A8A81E3-A9FE-4A95-9B1B-7F27770C5F9D}"/>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2" name="Rectangle 2">
            <a:extLst>
              <a:ext uri="{FF2B5EF4-FFF2-40B4-BE49-F238E27FC236}">
                <a16:creationId xmlns:a16="http://schemas.microsoft.com/office/drawing/2014/main" id="{88B00FE6-926C-4D7E-8442-ECC8A09232C1}"/>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Rectangle 1">
            <a:extLst>
              <a:ext uri="{FF2B5EF4-FFF2-40B4-BE49-F238E27FC236}">
                <a16:creationId xmlns:a16="http://schemas.microsoft.com/office/drawing/2014/main" id="{E6A05C77-048C-48D7-A1C8-E7FE3091F590}"/>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Rectangle 2">
            <a:extLst>
              <a:ext uri="{FF2B5EF4-FFF2-40B4-BE49-F238E27FC236}">
                <a16:creationId xmlns:a16="http://schemas.microsoft.com/office/drawing/2014/main" id="{24D6231E-9779-4D52-BF37-B4CB47816314}"/>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4F77FBB8-B26F-4E75-B62E-798E14FE2CA9}"/>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a:extLst>
              <a:ext uri="{FF2B5EF4-FFF2-40B4-BE49-F238E27FC236}">
                <a16:creationId xmlns:a16="http://schemas.microsoft.com/office/drawing/2014/main" id="{9326309E-FBD9-4856-9ADD-4BBCAF52D5DA}"/>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Rectangle 1">
            <a:extLst>
              <a:ext uri="{FF2B5EF4-FFF2-40B4-BE49-F238E27FC236}">
                <a16:creationId xmlns:a16="http://schemas.microsoft.com/office/drawing/2014/main" id="{765568B0-EE97-4563-9C33-1BCD01AE8EBA}"/>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Rectangle 2">
            <a:extLst>
              <a:ext uri="{FF2B5EF4-FFF2-40B4-BE49-F238E27FC236}">
                <a16:creationId xmlns:a16="http://schemas.microsoft.com/office/drawing/2014/main" id="{286FE230-4480-406B-BAF2-F764792DE687}"/>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Rectangle 1">
            <a:extLst>
              <a:ext uri="{FF2B5EF4-FFF2-40B4-BE49-F238E27FC236}">
                <a16:creationId xmlns:a16="http://schemas.microsoft.com/office/drawing/2014/main" id="{EC624BBE-73B6-4A4C-A3C4-D25FADB01931}"/>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Rectangle 2">
            <a:extLst>
              <a:ext uri="{FF2B5EF4-FFF2-40B4-BE49-F238E27FC236}">
                <a16:creationId xmlns:a16="http://schemas.microsoft.com/office/drawing/2014/main" id="{46B76516-DB18-456B-B7BE-D1C7C9AB23DF}"/>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Rectangle 1">
            <a:extLst>
              <a:ext uri="{FF2B5EF4-FFF2-40B4-BE49-F238E27FC236}">
                <a16:creationId xmlns:a16="http://schemas.microsoft.com/office/drawing/2014/main" id="{A9164D2C-FBE1-46A4-A532-CD6F2B44039D}"/>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Rectangle 2">
            <a:extLst>
              <a:ext uri="{FF2B5EF4-FFF2-40B4-BE49-F238E27FC236}">
                <a16:creationId xmlns:a16="http://schemas.microsoft.com/office/drawing/2014/main" id="{833E6013-CE42-4608-BAEA-3C430B24ECDC}"/>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Rectangle 1">
            <a:extLst>
              <a:ext uri="{FF2B5EF4-FFF2-40B4-BE49-F238E27FC236}">
                <a16:creationId xmlns:a16="http://schemas.microsoft.com/office/drawing/2014/main" id="{79812376-F36F-452C-83F9-33676191B58D}"/>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2" name="Rectangle 2">
            <a:extLst>
              <a:ext uri="{FF2B5EF4-FFF2-40B4-BE49-F238E27FC236}">
                <a16:creationId xmlns:a16="http://schemas.microsoft.com/office/drawing/2014/main" id="{E76E425B-480E-4FEA-A02D-30C238430AD1}"/>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F4944DED-7CFD-4A01-B1EE-E199B9B86061}"/>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a:extLst>
              <a:ext uri="{FF2B5EF4-FFF2-40B4-BE49-F238E27FC236}">
                <a16:creationId xmlns:a16="http://schemas.microsoft.com/office/drawing/2014/main" id="{2FFDE66C-7E0D-4A35-A841-069F78340039}"/>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a:extLst>
              <a:ext uri="{FF2B5EF4-FFF2-40B4-BE49-F238E27FC236}">
                <a16:creationId xmlns:a16="http://schemas.microsoft.com/office/drawing/2014/main" id="{C497E72E-F5D9-4A6F-B58C-581B87FDA209}"/>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a:extLst>
              <a:ext uri="{FF2B5EF4-FFF2-40B4-BE49-F238E27FC236}">
                <a16:creationId xmlns:a16="http://schemas.microsoft.com/office/drawing/2014/main" id="{8C956750-1366-4889-A9A3-9BB64E3A5EC3}"/>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a:extLst>
              <a:ext uri="{FF2B5EF4-FFF2-40B4-BE49-F238E27FC236}">
                <a16:creationId xmlns:a16="http://schemas.microsoft.com/office/drawing/2014/main" id="{A884CD34-4A40-41A6-B69C-2999D394DAF9}"/>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a:extLst>
              <a:ext uri="{FF2B5EF4-FFF2-40B4-BE49-F238E27FC236}">
                <a16:creationId xmlns:a16="http://schemas.microsoft.com/office/drawing/2014/main" id="{5CDB4840-3EEC-438D-B1EA-7613EFAABAEB}"/>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a:extLst>
              <a:ext uri="{FF2B5EF4-FFF2-40B4-BE49-F238E27FC236}">
                <a16:creationId xmlns:a16="http://schemas.microsoft.com/office/drawing/2014/main" id="{60AC9569-CEAE-41AE-B226-CD99447B962F}"/>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a:extLst>
              <a:ext uri="{FF2B5EF4-FFF2-40B4-BE49-F238E27FC236}">
                <a16:creationId xmlns:a16="http://schemas.microsoft.com/office/drawing/2014/main" id="{EA6336DC-9F65-4F8A-8AA2-4B4CB97FCE9D}"/>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a:extLst>
              <a:ext uri="{FF2B5EF4-FFF2-40B4-BE49-F238E27FC236}">
                <a16:creationId xmlns:a16="http://schemas.microsoft.com/office/drawing/2014/main" id="{F831185B-063A-4A9D-A293-01F8781454C9}"/>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a:extLst>
              <a:ext uri="{FF2B5EF4-FFF2-40B4-BE49-F238E27FC236}">
                <a16:creationId xmlns:a16="http://schemas.microsoft.com/office/drawing/2014/main" id="{6AC42A8E-8456-4D70-BC93-F1DFAED36610}"/>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a:extLst>
              <a:ext uri="{FF2B5EF4-FFF2-40B4-BE49-F238E27FC236}">
                <a16:creationId xmlns:a16="http://schemas.microsoft.com/office/drawing/2014/main" id="{D20A8BE4-5C76-4AA4-AEDD-1E2C1D755EBC}"/>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2" name="Rectangle 2">
            <a:extLst>
              <a:ext uri="{FF2B5EF4-FFF2-40B4-BE49-F238E27FC236}">
                <a16:creationId xmlns:a16="http://schemas.microsoft.com/office/drawing/2014/main" id="{71F79EC1-6D74-4A3F-8A92-7533DFD34511}"/>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a:extLst>
              <a:ext uri="{FF2B5EF4-FFF2-40B4-BE49-F238E27FC236}">
                <a16:creationId xmlns:a16="http://schemas.microsoft.com/office/drawing/2014/main" id="{6EA13642-F293-4D49-96F7-9D4F050B3FA9}"/>
              </a:ext>
            </a:extLst>
          </p:cNvPr>
          <p:cNvSpPr txBox="1">
            <a:spLocks noGrp="1" noRot="1" noChangeAspect="1" noChangeArrowheads="1"/>
          </p:cNvSpPr>
          <p:nvPr>
            <p:ph type="sldImg"/>
          </p:nvPr>
        </p:nvSpPr>
        <p:spPr bwMode="auto">
          <a:xfrm>
            <a:off x="1588" y="0"/>
            <a:ext cx="1587"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6" name="Rectangle 2">
            <a:extLst>
              <a:ext uri="{FF2B5EF4-FFF2-40B4-BE49-F238E27FC236}">
                <a16:creationId xmlns:a16="http://schemas.microsoft.com/office/drawing/2014/main" id="{D82A60F2-7F3F-4C45-A316-931D2C13A9CC}"/>
              </a:ext>
            </a:extLst>
          </p:cNvPr>
          <p:cNvSpPr txBox="1">
            <a:spLocks noGrp="1" noChangeArrowheads="1"/>
          </p:cNvSpPr>
          <p:nvPr>
            <p:ph type="body" idx="1"/>
          </p:nvPr>
        </p:nvSpPr>
        <p:spPr bwMode="auto">
          <a:xfrm>
            <a:off x="685800" y="4343400"/>
            <a:ext cx="5486400" cy="4024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90539-E075-42E8-B891-0337B957DF0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3D4F9099-640F-4FE1-A895-7844D0EC20B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627D1098-62FB-47E6-AF49-10BED0075C15}"/>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51DF598-417D-4575-A375-99403BCE48FA}"/>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E1C465A-6343-4D10-8941-7271DC2B5880}"/>
              </a:ext>
            </a:extLst>
          </p:cNvPr>
          <p:cNvSpPr>
            <a:spLocks noGrp="1"/>
          </p:cNvSpPr>
          <p:nvPr>
            <p:ph type="sldNum" idx="12"/>
          </p:nvPr>
        </p:nvSpPr>
        <p:spPr/>
        <p:txBody>
          <a:bodyPr/>
          <a:lstStyle>
            <a:lvl1pPr>
              <a:defRPr/>
            </a:lvl1pPr>
          </a:lstStyle>
          <a:p>
            <a:fld id="{C54FA5E8-F398-4FB3-AF27-FC4C330D4F85}" type="slidenum">
              <a:rPr lang="sl-SI" altLang="sl-SI"/>
              <a:pPr/>
              <a:t>‹#›</a:t>
            </a:fld>
            <a:endParaRPr lang="sl-SI" altLang="sl-SI"/>
          </a:p>
        </p:txBody>
      </p:sp>
    </p:spTree>
    <p:extLst>
      <p:ext uri="{BB962C8B-B14F-4D97-AF65-F5344CB8AC3E}">
        <p14:creationId xmlns:p14="http://schemas.microsoft.com/office/powerpoint/2010/main" val="3330187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7438C-3488-45C8-8D75-2FB6DBEB217E}"/>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7C1983B-E8F3-432D-BA45-4840AB6DC5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7835218-A2CA-4CE7-ACF8-8A47D407AC3F}"/>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64D8DD1-68E8-4681-8390-81423FB62F35}"/>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7ABEBD1-0AC1-43AE-8E54-44DFB2DCDEBB}"/>
              </a:ext>
            </a:extLst>
          </p:cNvPr>
          <p:cNvSpPr>
            <a:spLocks noGrp="1"/>
          </p:cNvSpPr>
          <p:nvPr>
            <p:ph type="sldNum" idx="12"/>
          </p:nvPr>
        </p:nvSpPr>
        <p:spPr/>
        <p:txBody>
          <a:bodyPr/>
          <a:lstStyle>
            <a:lvl1pPr>
              <a:defRPr/>
            </a:lvl1pPr>
          </a:lstStyle>
          <a:p>
            <a:fld id="{AE5DD763-4A33-45F7-A28B-2FE18F67601A}" type="slidenum">
              <a:rPr lang="sl-SI" altLang="sl-SI"/>
              <a:pPr/>
              <a:t>‹#›</a:t>
            </a:fld>
            <a:endParaRPr lang="sl-SI" altLang="sl-SI"/>
          </a:p>
        </p:txBody>
      </p:sp>
    </p:spTree>
    <p:extLst>
      <p:ext uri="{BB962C8B-B14F-4D97-AF65-F5344CB8AC3E}">
        <p14:creationId xmlns:p14="http://schemas.microsoft.com/office/powerpoint/2010/main" val="290683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2F7E13-2494-47A7-8B4D-3439A91449B0}"/>
              </a:ext>
            </a:extLst>
          </p:cNvPr>
          <p:cNvSpPr>
            <a:spLocks noGrp="1"/>
          </p:cNvSpPr>
          <p:nvPr>
            <p:ph type="title" orient="vert"/>
          </p:nvPr>
        </p:nvSpPr>
        <p:spPr>
          <a:xfrm>
            <a:off x="6629400" y="274638"/>
            <a:ext cx="2055813" cy="58547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17251E7-C04A-4701-886D-63DFB1E39581}"/>
              </a:ext>
            </a:extLst>
          </p:cNvPr>
          <p:cNvSpPr>
            <a:spLocks noGrp="1"/>
          </p:cNvSpPr>
          <p:nvPr>
            <p:ph type="body" orient="vert" idx="1"/>
          </p:nvPr>
        </p:nvSpPr>
        <p:spPr>
          <a:xfrm>
            <a:off x="457200" y="274638"/>
            <a:ext cx="6019800" cy="5854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EAB676F-83A4-4E4E-9E4F-3C3FF29D2BAF}"/>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EE70C13-90CE-4174-872A-276E39A9E1F2}"/>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456CCA4-AAD2-471B-AE32-096E7EF44789}"/>
              </a:ext>
            </a:extLst>
          </p:cNvPr>
          <p:cNvSpPr>
            <a:spLocks noGrp="1"/>
          </p:cNvSpPr>
          <p:nvPr>
            <p:ph type="sldNum" idx="12"/>
          </p:nvPr>
        </p:nvSpPr>
        <p:spPr/>
        <p:txBody>
          <a:bodyPr/>
          <a:lstStyle>
            <a:lvl1pPr>
              <a:defRPr/>
            </a:lvl1pPr>
          </a:lstStyle>
          <a:p>
            <a:fld id="{A2ECDA93-90FB-4C51-8C3D-41C524BEC146}" type="slidenum">
              <a:rPr lang="sl-SI" altLang="sl-SI"/>
              <a:pPr/>
              <a:t>‹#›</a:t>
            </a:fld>
            <a:endParaRPr lang="sl-SI" altLang="sl-SI"/>
          </a:p>
        </p:txBody>
      </p:sp>
    </p:spTree>
    <p:extLst>
      <p:ext uri="{BB962C8B-B14F-4D97-AF65-F5344CB8AC3E}">
        <p14:creationId xmlns:p14="http://schemas.microsoft.com/office/powerpoint/2010/main" val="4231009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2E994-6AC1-4ACF-A89F-819C2125F7E0}"/>
              </a:ext>
            </a:extLst>
          </p:cNvPr>
          <p:cNvSpPr>
            <a:spLocks noGrp="1"/>
          </p:cNvSpPr>
          <p:nvPr>
            <p:ph type="title"/>
          </p:nvPr>
        </p:nvSpPr>
        <p:spPr>
          <a:xfrm>
            <a:off x="457200" y="274638"/>
            <a:ext cx="8228013" cy="1141412"/>
          </a:xfrm>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9818025D-EF5A-4A2F-B73C-548597F33F1A}"/>
              </a:ext>
            </a:extLst>
          </p:cNvPr>
          <p:cNvSpPr>
            <a:spLocks noGrp="1"/>
          </p:cNvSpPr>
          <p:nvPr>
            <p:ph type="dt" idx="10"/>
          </p:nvPr>
        </p:nvSpPr>
        <p:spPr>
          <a:xfrm>
            <a:off x="457200" y="6248400"/>
            <a:ext cx="2132013" cy="455613"/>
          </a:xfrm>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34EDAEDD-4023-4113-9BF9-FA5E7049BC94}"/>
              </a:ext>
            </a:extLst>
          </p:cNvPr>
          <p:cNvSpPr>
            <a:spLocks noGrp="1"/>
          </p:cNvSpPr>
          <p:nvPr>
            <p:ph type="ftr" idx="11"/>
          </p:nvPr>
        </p:nvSpPr>
        <p:spPr>
          <a:xfrm>
            <a:off x="3124200" y="6248400"/>
            <a:ext cx="2894013" cy="455613"/>
          </a:xfrm>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BC9F98E6-6138-4F64-BFE2-0E6833A7F150}"/>
              </a:ext>
            </a:extLst>
          </p:cNvPr>
          <p:cNvSpPr>
            <a:spLocks noGrp="1"/>
          </p:cNvSpPr>
          <p:nvPr>
            <p:ph type="sldNum" idx="12"/>
          </p:nvPr>
        </p:nvSpPr>
        <p:spPr>
          <a:xfrm>
            <a:off x="6553200" y="6248400"/>
            <a:ext cx="2132013" cy="455613"/>
          </a:xfrm>
        </p:spPr>
        <p:txBody>
          <a:bodyPr/>
          <a:lstStyle>
            <a:lvl1pPr>
              <a:defRPr/>
            </a:lvl1pPr>
          </a:lstStyle>
          <a:p>
            <a:fld id="{5643AB63-8B66-446C-9A0F-00A1B664BB77}" type="slidenum">
              <a:rPr lang="sl-SI" altLang="sl-SI"/>
              <a:pPr/>
              <a:t>‹#›</a:t>
            </a:fld>
            <a:endParaRPr lang="sl-SI" altLang="sl-SI"/>
          </a:p>
        </p:txBody>
      </p:sp>
    </p:spTree>
    <p:extLst>
      <p:ext uri="{BB962C8B-B14F-4D97-AF65-F5344CB8AC3E}">
        <p14:creationId xmlns:p14="http://schemas.microsoft.com/office/powerpoint/2010/main" val="4087613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C79C0-7C48-486F-BE62-86F6B244B335}"/>
              </a:ext>
            </a:extLst>
          </p:cNvPr>
          <p:cNvSpPr>
            <a:spLocks noGrp="1"/>
          </p:cNvSpPr>
          <p:nvPr>
            <p:ph type="ctrTitle"/>
          </p:nvPr>
        </p:nvSpPr>
        <p:spPr>
          <a:xfrm>
            <a:off x="1143000" y="1122363"/>
            <a:ext cx="6858000" cy="2387600"/>
          </a:xfrm>
        </p:spPr>
        <p:txBody>
          <a:bodyPr/>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702AC2ED-C351-4866-92D1-A6B6340FC35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8A125335-9774-4CF7-81CC-62EEF4D8292E}"/>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F31CD5B-9E65-4330-8051-542D58EC8286}"/>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4850B33-4C95-49EC-BE53-227657C428C5}"/>
              </a:ext>
            </a:extLst>
          </p:cNvPr>
          <p:cNvSpPr>
            <a:spLocks noGrp="1"/>
          </p:cNvSpPr>
          <p:nvPr>
            <p:ph type="sldNum" idx="12"/>
          </p:nvPr>
        </p:nvSpPr>
        <p:spPr/>
        <p:txBody>
          <a:bodyPr/>
          <a:lstStyle>
            <a:lvl1pPr>
              <a:defRPr/>
            </a:lvl1pPr>
          </a:lstStyle>
          <a:p>
            <a:fld id="{37FC887D-0122-48AA-9387-3808E58ABAEF}" type="slidenum">
              <a:rPr lang="sl-SI" altLang="sl-SI"/>
              <a:pPr/>
              <a:t>‹#›</a:t>
            </a:fld>
            <a:endParaRPr lang="sl-SI" altLang="sl-SI"/>
          </a:p>
        </p:txBody>
      </p:sp>
    </p:spTree>
    <p:extLst>
      <p:ext uri="{BB962C8B-B14F-4D97-AF65-F5344CB8AC3E}">
        <p14:creationId xmlns:p14="http://schemas.microsoft.com/office/powerpoint/2010/main" val="1480213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32F94-C6D6-4013-9A0F-92329E3B03E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561D7B3-3D98-436B-B985-A91AB0D2F7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605FB0C-0A1E-413C-8AE7-EE5772E90F99}"/>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069A896-B15B-44C0-87BC-67907BD5AF3D}"/>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7CC5784-F180-49C9-9F91-AB753DDFB906}"/>
              </a:ext>
            </a:extLst>
          </p:cNvPr>
          <p:cNvSpPr>
            <a:spLocks noGrp="1"/>
          </p:cNvSpPr>
          <p:nvPr>
            <p:ph type="sldNum" idx="12"/>
          </p:nvPr>
        </p:nvSpPr>
        <p:spPr/>
        <p:txBody>
          <a:bodyPr/>
          <a:lstStyle>
            <a:lvl1pPr>
              <a:defRPr/>
            </a:lvl1pPr>
          </a:lstStyle>
          <a:p>
            <a:fld id="{5EFA7E82-661D-4D28-9C9E-EA3FC8AF9F01}" type="slidenum">
              <a:rPr lang="sl-SI" altLang="sl-SI"/>
              <a:pPr/>
              <a:t>‹#›</a:t>
            </a:fld>
            <a:endParaRPr lang="sl-SI" altLang="sl-SI"/>
          </a:p>
        </p:txBody>
      </p:sp>
    </p:spTree>
    <p:extLst>
      <p:ext uri="{BB962C8B-B14F-4D97-AF65-F5344CB8AC3E}">
        <p14:creationId xmlns:p14="http://schemas.microsoft.com/office/powerpoint/2010/main" val="1259345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1DAFF-ED12-4D17-BA36-B2A9AE3A3469}"/>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DFD6D38A-BE11-4A1E-B79A-8C327BE2177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BCD28A9-A8CB-46DC-A0F0-D4F20380419A}"/>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F785C45-CC0A-4ACB-9DB2-C4F09C2FA05B}"/>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D0648F9-31FE-46DA-9E6C-880A4994FE6E}"/>
              </a:ext>
            </a:extLst>
          </p:cNvPr>
          <p:cNvSpPr>
            <a:spLocks noGrp="1"/>
          </p:cNvSpPr>
          <p:nvPr>
            <p:ph type="sldNum" idx="12"/>
          </p:nvPr>
        </p:nvSpPr>
        <p:spPr/>
        <p:txBody>
          <a:bodyPr/>
          <a:lstStyle>
            <a:lvl1pPr>
              <a:defRPr/>
            </a:lvl1pPr>
          </a:lstStyle>
          <a:p>
            <a:fld id="{46B8D69F-41CC-4A2F-80D8-D0E8B1638253}" type="slidenum">
              <a:rPr lang="sl-SI" altLang="sl-SI"/>
              <a:pPr/>
              <a:t>‹#›</a:t>
            </a:fld>
            <a:endParaRPr lang="sl-SI" altLang="sl-SI"/>
          </a:p>
        </p:txBody>
      </p:sp>
    </p:spTree>
    <p:extLst>
      <p:ext uri="{BB962C8B-B14F-4D97-AF65-F5344CB8AC3E}">
        <p14:creationId xmlns:p14="http://schemas.microsoft.com/office/powerpoint/2010/main" val="3611288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3CC6F-1B7B-4DB2-93F5-6F3A22ED7C48}"/>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5ADA0EDA-DD34-4A95-8BBE-454FDE0DE241}"/>
              </a:ext>
            </a:extLst>
          </p:cNvPr>
          <p:cNvSpPr>
            <a:spLocks noGrp="1"/>
          </p:cNvSpPr>
          <p:nvPr>
            <p:ph sz="half" idx="1"/>
          </p:nvPr>
        </p:nvSpPr>
        <p:spPr>
          <a:xfrm>
            <a:off x="457200" y="1604963"/>
            <a:ext cx="4037013"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EDAF0BFC-3B31-4B6C-A6EA-27C7F32130FA}"/>
              </a:ext>
            </a:extLst>
          </p:cNvPr>
          <p:cNvSpPr>
            <a:spLocks noGrp="1"/>
          </p:cNvSpPr>
          <p:nvPr>
            <p:ph sz="half" idx="2"/>
          </p:nvPr>
        </p:nvSpPr>
        <p:spPr>
          <a:xfrm>
            <a:off x="4646613" y="1604963"/>
            <a:ext cx="4038600"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98FB1EE1-10E5-481C-A592-F50344ADFD8F}"/>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346A4A6-4DC3-4F3F-A559-A2C010B29C68}"/>
              </a:ext>
            </a:extLst>
          </p:cNvPr>
          <p:cNvSpPr>
            <a:spLocks noGrp="1"/>
          </p:cNvSpPr>
          <p:nvPr>
            <p:ph type="ft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BAC096B-2283-40BA-A45C-05A8531A1F3A}"/>
              </a:ext>
            </a:extLst>
          </p:cNvPr>
          <p:cNvSpPr>
            <a:spLocks noGrp="1"/>
          </p:cNvSpPr>
          <p:nvPr>
            <p:ph type="sldNum" idx="12"/>
          </p:nvPr>
        </p:nvSpPr>
        <p:spPr/>
        <p:txBody>
          <a:bodyPr/>
          <a:lstStyle>
            <a:lvl1pPr>
              <a:defRPr/>
            </a:lvl1pPr>
          </a:lstStyle>
          <a:p>
            <a:fld id="{16C02EB7-3413-42A7-821A-E899B74BD12F}" type="slidenum">
              <a:rPr lang="sl-SI" altLang="sl-SI"/>
              <a:pPr/>
              <a:t>‹#›</a:t>
            </a:fld>
            <a:endParaRPr lang="sl-SI" altLang="sl-SI"/>
          </a:p>
        </p:txBody>
      </p:sp>
    </p:spTree>
    <p:extLst>
      <p:ext uri="{BB962C8B-B14F-4D97-AF65-F5344CB8AC3E}">
        <p14:creationId xmlns:p14="http://schemas.microsoft.com/office/powerpoint/2010/main" val="2472966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0EEE3-86A1-4F87-A9DB-90A1CB872FD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FE3D4950-89E7-4756-A1BE-D384A8123A7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B316A8-61E5-4D42-9C4F-0F9F697AAD4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03B81152-33B2-42B0-8CC1-69D832ED66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3CF262-A4BD-49C3-A994-3BC43E75118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41A778EE-9956-4314-9E9A-78C949EC1A07}"/>
              </a:ext>
            </a:extLst>
          </p:cNvPr>
          <p:cNvSpPr>
            <a:spLocks noGrp="1"/>
          </p:cNvSpPr>
          <p:nvPr>
            <p:ph type="dt"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D90F389D-CFFD-4FAD-93FA-D5CDE14AE9AB}"/>
              </a:ext>
            </a:extLst>
          </p:cNvPr>
          <p:cNvSpPr>
            <a:spLocks noGrp="1"/>
          </p:cNvSpPr>
          <p:nvPr>
            <p:ph type="ft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7EFCE8D4-EF3F-412A-AC8D-D12A129C8E89}"/>
              </a:ext>
            </a:extLst>
          </p:cNvPr>
          <p:cNvSpPr>
            <a:spLocks noGrp="1"/>
          </p:cNvSpPr>
          <p:nvPr>
            <p:ph type="sldNum" idx="12"/>
          </p:nvPr>
        </p:nvSpPr>
        <p:spPr/>
        <p:txBody>
          <a:bodyPr/>
          <a:lstStyle>
            <a:lvl1pPr>
              <a:defRPr/>
            </a:lvl1pPr>
          </a:lstStyle>
          <a:p>
            <a:fld id="{B1655E0B-0F26-4366-A173-16F3D460CFF9}" type="slidenum">
              <a:rPr lang="sl-SI" altLang="sl-SI"/>
              <a:pPr/>
              <a:t>‹#›</a:t>
            </a:fld>
            <a:endParaRPr lang="sl-SI" altLang="sl-SI"/>
          </a:p>
        </p:txBody>
      </p:sp>
    </p:spTree>
    <p:extLst>
      <p:ext uri="{BB962C8B-B14F-4D97-AF65-F5344CB8AC3E}">
        <p14:creationId xmlns:p14="http://schemas.microsoft.com/office/powerpoint/2010/main" val="39086263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187B0-DF84-4D42-BBE7-F4935B436A5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8E3E8497-7F5E-4395-A4CD-BAFF7CEAE0B4}"/>
              </a:ext>
            </a:extLst>
          </p:cNvPr>
          <p:cNvSpPr>
            <a:spLocks noGrp="1"/>
          </p:cNvSpPr>
          <p:nvPr>
            <p:ph type="dt"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FBA49675-1D55-427D-8C60-AFEFA906478F}"/>
              </a:ext>
            </a:extLst>
          </p:cNvPr>
          <p:cNvSpPr>
            <a:spLocks noGrp="1"/>
          </p:cNvSpPr>
          <p:nvPr>
            <p:ph type="ft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DFE3CA62-F827-45F4-AEB6-6F2ABEFCD3A7}"/>
              </a:ext>
            </a:extLst>
          </p:cNvPr>
          <p:cNvSpPr>
            <a:spLocks noGrp="1"/>
          </p:cNvSpPr>
          <p:nvPr>
            <p:ph type="sldNum" idx="12"/>
          </p:nvPr>
        </p:nvSpPr>
        <p:spPr/>
        <p:txBody>
          <a:bodyPr/>
          <a:lstStyle>
            <a:lvl1pPr>
              <a:defRPr/>
            </a:lvl1pPr>
          </a:lstStyle>
          <a:p>
            <a:fld id="{114C8E72-E5B7-4A62-94C9-E4EE2FE6160D}" type="slidenum">
              <a:rPr lang="sl-SI" altLang="sl-SI"/>
              <a:pPr/>
              <a:t>‹#›</a:t>
            </a:fld>
            <a:endParaRPr lang="sl-SI" altLang="sl-SI"/>
          </a:p>
        </p:txBody>
      </p:sp>
    </p:spTree>
    <p:extLst>
      <p:ext uri="{BB962C8B-B14F-4D97-AF65-F5344CB8AC3E}">
        <p14:creationId xmlns:p14="http://schemas.microsoft.com/office/powerpoint/2010/main" val="795925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C3E9E1-8428-4063-B78C-76CAD91859F2}"/>
              </a:ext>
            </a:extLst>
          </p:cNvPr>
          <p:cNvSpPr>
            <a:spLocks noGrp="1"/>
          </p:cNvSpPr>
          <p:nvPr>
            <p:ph type="dt"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9C28F09C-B88F-497F-9EF0-445B88ABDDFB}"/>
              </a:ext>
            </a:extLst>
          </p:cNvPr>
          <p:cNvSpPr>
            <a:spLocks noGrp="1"/>
          </p:cNvSpPr>
          <p:nvPr>
            <p:ph type="ft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B173C766-8CA7-4CD3-AE1A-1A73B37DA642}"/>
              </a:ext>
            </a:extLst>
          </p:cNvPr>
          <p:cNvSpPr>
            <a:spLocks noGrp="1"/>
          </p:cNvSpPr>
          <p:nvPr>
            <p:ph type="sldNum" idx="12"/>
          </p:nvPr>
        </p:nvSpPr>
        <p:spPr/>
        <p:txBody>
          <a:bodyPr/>
          <a:lstStyle>
            <a:lvl1pPr>
              <a:defRPr/>
            </a:lvl1pPr>
          </a:lstStyle>
          <a:p>
            <a:fld id="{4925846F-81E3-44AC-ACAD-7A06B2365BC9}" type="slidenum">
              <a:rPr lang="sl-SI" altLang="sl-SI"/>
              <a:pPr/>
              <a:t>‹#›</a:t>
            </a:fld>
            <a:endParaRPr lang="sl-SI" altLang="sl-SI"/>
          </a:p>
        </p:txBody>
      </p:sp>
    </p:spTree>
    <p:extLst>
      <p:ext uri="{BB962C8B-B14F-4D97-AF65-F5344CB8AC3E}">
        <p14:creationId xmlns:p14="http://schemas.microsoft.com/office/powerpoint/2010/main" val="220169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1988F-62A7-4DE1-9BA9-BD51B14AA5F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F6C44F5-2195-46CF-AF16-1B95C7917D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7EF8FFB-E3AF-4E6A-83CD-D23C221A07EA}"/>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FBCFE15-F13A-4045-8998-693AF8573500}"/>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DBAA7E7-A80A-486B-AA6A-F451326B30A2}"/>
              </a:ext>
            </a:extLst>
          </p:cNvPr>
          <p:cNvSpPr>
            <a:spLocks noGrp="1"/>
          </p:cNvSpPr>
          <p:nvPr>
            <p:ph type="sldNum" idx="12"/>
          </p:nvPr>
        </p:nvSpPr>
        <p:spPr/>
        <p:txBody>
          <a:bodyPr/>
          <a:lstStyle>
            <a:lvl1pPr>
              <a:defRPr/>
            </a:lvl1pPr>
          </a:lstStyle>
          <a:p>
            <a:fld id="{6894AB9E-958A-48B9-8FFE-CEAEA20B1A28}" type="slidenum">
              <a:rPr lang="sl-SI" altLang="sl-SI"/>
              <a:pPr/>
              <a:t>‹#›</a:t>
            </a:fld>
            <a:endParaRPr lang="sl-SI" altLang="sl-SI"/>
          </a:p>
        </p:txBody>
      </p:sp>
    </p:spTree>
    <p:extLst>
      <p:ext uri="{BB962C8B-B14F-4D97-AF65-F5344CB8AC3E}">
        <p14:creationId xmlns:p14="http://schemas.microsoft.com/office/powerpoint/2010/main" val="2875538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A9DF8-33AE-4CE5-BE17-80ED7931D22D}"/>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D50657D9-3DA0-4C20-8C2C-45E5507C2FE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9CB604AF-37B5-4BC5-A005-D1F385F0DB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64E1A0-DB5C-458F-82DA-EB3E35A12C01}"/>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0C742BC-E1DF-4342-82DC-93E5EF594B03}"/>
              </a:ext>
            </a:extLst>
          </p:cNvPr>
          <p:cNvSpPr>
            <a:spLocks noGrp="1"/>
          </p:cNvSpPr>
          <p:nvPr>
            <p:ph type="ft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7135E3D-F26C-4C12-8018-55F9A8265E70}"/>
              </a:ext>
            </a:extLst>
          </p:cNvPr>
          <p:cNvSpPr>
            <a:spLocks noGrp="1"/>
          </p:cNvSpPr>
          <p:nvPr>
            <p:ph type="sldNum" idx="12"/>
          </p:nvPr>
        </p:nvSpPr>
        <p:spPr/>
        <p:txBody>
          <a:bodyPr/>
          <a:lstStyle>
            <a:lvl1pPr>
              <a:defRPr/>
            </a:lvl1pPr>
          </a:lstStyle>
          <a:p>
            <a:fld id="{CD4DDC2E-27DC-4203-900F-AA69289A36B6}" type="slidenum">
              <a:rPr lang="sl-SI" altLang="sl-SI"/>
              <a:pPr/>
              <a:t>‹#›</a:t>
            </a:fld>
            <a:endParaRPr lang="sl-SI" altLang="sl-SI"/>
          </a:p>
        </p:txBody>
      </p:sp>
    </p:spTree>
    <p:extLst>
      <p:ext uri="{BB962C8B-B14F-4D97-AF65-F5344CB8AC3E}">
        <p14:creationId xmlns:p14="http://schemas.microsoft.com/office/powerpoint/2010/main" val="15236075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A8F72-C4DE-4F0D-825F-67AE993EDBB5}"/>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E66ABBDB-1A2A-4309-A3DB-6C769397E7E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3E06C225-31F1-40E2-9081-5F3326E4D5E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842F44-3F46-42E6-9AE7-8280F1A0A74E}"/>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E37A50D-53B2-4EB5-83FC-FF0820B115B7}"/>
              </a:ext>
            </a:extLst>
          </p:cNvPr>
          <p:cNvSpPr>
            <a:spLocks noGrp="1"/>
          </p:cNvSpPr>
          <p:nvPr>
            <p:ph type="ft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B3A5E43-C850-4045-8573-0C357068ACB0}"/>
              </a:ext>
            </a:extLst>
          </p:cNvPr>
          <p:cNvSpPr>
            <a:spLocks noGrp="1"/>
          </p:cNvSpPr>
          <p:nvPr>
            <p:ph type="sldNum" idx="12"/>
          </p:nvPr>
        </p:nvSpPr>
        <p:spPr/>
        <p:txBody>
          <a:bodyPr/>
          <a:lstStyle>
            <a:lvl1pPr>
              <a:defRPr/>
            </a:lvl1pPr>
          </a:lstStyle>
          <a:p>
            <a:fld id="{CABC2299-D73C-4210-BD1F-F24BCFF59660}" type="slidenum">
              <a:rPr lang="sl-SI" altLang="sl-SI"/>
              <a:pPr/>
              <a:t>‹#›</a:t>
            </a:fld>
            <a:endParaRPr lang="sl-SI" altLang="sl-SI"/>
          </a:p>
        </p:txBody>
      </p:sp>
    </p:spTree>
    <p:extLst>
      <p:ext uri="{BB962C8B-B14F-4D97-AF65-F5344CB8AC3E}">
        <p14:creationId xmlns:p14="http://schemas.microsoft.com/office/powerpoint/2010/main" val="37081513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DABB3-05C2-4F19-B695-65F60CF91100}"/>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8F0205D-44CC-41E9-93F3-A92D449DED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8CE11DD-1532-4CEE-9964-04DB75C7222C}"/>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B294251-4AF3-461A-820F-3B39E8779DE7}"/>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BF67F22-A348-434F-9A57-9F17BE3C945F}"/>
              </a:ext>
            </a:extLst>
          </p:cNvPr>
          <p:cNvSpPr>
            <a:spLocks noGrp="1"/>
          </p:cNvSpPr>
          <p:nvPr>
            <p:ph type="sldNum" idx="12"/>
          </p:nvPr>
        </p:nvSpPr>
        <p:spPr/>
        <p:txBody>
          <a:bodyPr/>
          <a:lstStyle>
            <a:lvl1pPr>
              <a:defRPr/>
            </a:lvl1pPr>
          </a:lstStyle>
          <a:p>
            <a:fld id="{CB80D150-B6AA-4793-9CA3-881C5FB13E69}" type="slidenum">
              <a:rPr lang="sl-SI" altLang="sl-SI"/>
              <a:pPr/>
              <a:t>‹#›</a:t>
            </a:fld>
            <a:endParaRPr lang="sl-SI" altLang="sl-SI"/>
          </a:p>
        </p:txBody>
      </p:sp>
    </p:spTree>
    <p:extLst>
      <p:ext uri="{BB962C8B-B14F-4D97-AF65-F5344CB8AC3E}">
        <p14:creationId xmlns:p14="http://schemas.microsoft.com/office/powerpoint/2010/main" val="612439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5115C8-A6BF-4757-8CF8-4AC584864904}"/>
              </a:ext>
            </a:extLst>
          </p:cNvPr>
          <p:cNvSpPr>
            <a:spLocks noGrp="1"/>
          </p:cNvSpPr>
          <p:nvPr>
            <p:ph type="title" orient="vert"/>
          </p:nvPr>
        </p:nvSpPr>
        <p:spPr>
          <a:xfrm>
            <a:off x="6629400" y="1219200"/>
            <a:ext cx="2055813" cy="4910138"/>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27710C8-E736-48BA-945C-555CC7CA753E}"/>
              </a:ext>
            </a:extLst>
          </p:cNvPr>
          <p:cNvSpPr>
            <a:spLocks noGrp="1"/>
          </p:cNvSpPr>
          <p:nvPr>
            <p:ph type="body" orient="vert" idx="1"/>
          </p:nvPr>
        </p:nvSpPr>
        <p:spPr>
          <a:xfrm>
            <a:off x="457200" y="1219200"/>
            <a:ext cx="6019800" cy="49101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833EA68-D59B-4777-A051-F9CB1A8CF7F6}"/>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8D426E3-40B6-4800-A719-0F0E15C682E4}"/>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C5E6835-EE96-4C5F-A35C-6EEBC5F2FB4E}"/>
              </a:ext>
            </a:extLst>
          </p:cNvPr>
          <p:cNvSpPr>
            <a:spLocks noGrp="1"/>
          </p:cNvSpPr>
          <p:nvPr>
            <p:ph type="sldNum" idx="12"/>
          </p:nvPr>
        </p:nvSpPr>
        <p:spPr/>
        <p:txBody>
          <a:bodyPr/>
          <a:lstStyle>
            <a:lvl1pPr>
              <a:defRPr/>
            </a:lvl1pPr>
          </a:lstStyle>
          <a:p>
            <a:fld id="{D18B218B-FEE3-4F88-A171-3239B0ACB1F0}" type="slidenum">
              <a:rPr lang="sl-SI" altLang="sl-SI"/>
              <a:pPr/>
              <a:t>‹#›</a:t>
            </a:fld>
            <a:endParaRPr lang="sl-SI" altLang="sl-SI"/>
          </a:p>
        </p:txBody>
      </p:sp>
    </p:spTree>
    <p:extLst>
      <p:ext uri="{BB962C8B-B14F-4D97-AF65-F5344CB8AC3E}">
        <p14:creationId xmlns:p14="http://schemas.microsoft.com/office/powerpoint/2010/main" val="1287720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7992C-0A14-46FE-8A2B-F1327710F745}"/>
              </a:ext>
            </a:extLst>
          </p:cNvPr>
          <p:cNvSpPr>
            <a:spLocks noGrp="1"/>
          </p:cNvSpPr>
          <p:nvPr>
            <p:ph type="title"/>
          </p:nvPr>
        </p:nvSpPr>
        <p:spPr>
          <a:xfrm>
            <a:off x="685800" y="1219200"/>
            <a:ext cx="7770813" cy="1931988"/>
          </a:xfrm>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69A08AE7-79BB-4423-BA35-A859C09E0EE1}"/>
              </a:ext>
            </a:extLst>
          </p:cNvPr>
          <p:cNvSpPr>
            <a:spLocks noGrp="1"/>
          </p:cNvSpPr>
          <p:nvPr>
            <p:ph type="dt" idx="10"/>
          </p:nvPr>
        </p:nvSpPr>
        <p:spPr>
          <a:xfrm>
            <a:off x="457200" y="6248400"/>
            <a:ext cx="2132013" cy="455613"/>
          </a:xfrm>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F44A68F4-2377-4F6A-81B1-377611A30285}"/>
              </a:ext>
            </a:extLst>
          </p:cNvPr>
          <p:cNvSpPr>
            <a:spLocks noGrp="1"/>
          </p:cNvSpPr>
          <p:nvPr>
            <p:ph type="ftr" idx="11"/>
          </p:nvPr>
        </p:nvSpPr>
        <p:spPr>
          <a:xfrm>
            <a:off x="3124200" y="6248400"/>
            <a:ext cx="2894013" cy="455613"/>
          </a:xfrm>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436A335D-7AC2-4C6B-8665-99A1199CC5DE}"/>
              </a:ext>
            </a:extLst>
          </p:cNvPr>
          <p:cNvSpPr>
            <a:spLocks noGrp="1"/>
          </p:cNvSpPr>
          <p:nvPr>
            <p:ph type="sldNum" idx="12"/>
          </p:nvPr>
        </p:nvSpPr>
        <p:spPr>
          <a:xfrm>
            <a:off x="6553200" y="6248400"/>
            <a:ext cx="2132013" cy="455613"/>
          </a:xfrm>
        </p:spPr>
        <p:txBody>
          <a:bodyPr/>
          <a:lstStyle>
            <a:lvl1pPr>
              <a:defRPr/>
            </a:lvl1pPr>
          </a:lstStyle>
          <a:p>
            <a:fld id="{3B121F15-0C48-4874-B678-7D822434C398}" type="slidenum">
              <a:rPr lang="sl-SI" altLang="sl-SI"/>
              <a:pPr/>
              <a:t>‹#›</a:t>
            </a:fld>
            <a:endParaRPr lang="sl-SI" altLang="sl-SI"/>
          </a:p>
        </p:txBody>
      </p:sp>
    </p:spTree>
    <p:extLst>
      <p:ext uri="{BB962C8B-B14F-4D97-AF65-F5344CB8AC3E}">
        <p14:creationId xmlns:p14="http://schemas.microsoft.com/office/powerpoint/2010/main" val="329282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EB89-EB1E-483E-BFCE-F7F039B0BAC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E8FBF782-4E17-4420-B397-844E40C6D3D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B8C2649-4E22-475B-9EE1-D30E6B6836E1}"/>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588E77C-6144-48AC-8014-BF6F6AC72AE3}"/>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F5F1919-7DDE-463D-8BC3-7C7138982228}"/>
              </a:ext>
            </a:extLst>
          </p:cNvPr>
          <p:cNvSpPr>
            <a:spLocks noGrp="1"/>
          </p:cNvSpPr>
          <p:nvPr>
            <p:ph type="sldNum" idx="12"/>
          </p:nvPr>
        </p:nvSpPr>
        <p:spPr/>
        <p:txBody>
          <a:bodyPr/>
          <a:lstStyle>
            <a:lvl1pPr>
              <a:defRPr/>
            </a:lvl1pPr>
          </a:lstStyle>
          <a:p>
            <a:fld id="{F372083B-3618-4133-AF69-EFB07AF18375}" type="slidenum">
              <a:rPr lang="sl-SI" altLang="sl-SI"/>
              <a:pPr/>
              <a:t>‹#›</a:t>
            </a:fld>
            <a:endParaRPr lang="sl-SI" altLang="sl-SI"/>
          </a:p>
        </p:txBody>
      </p:sp>
    </p:spTree>
    <p:extLst>
      <p:ext uri="{BB962C8B-B14F-4D97-AF65-F5344CB8AC3E}">
        <p14:creationId xmlns:p14="http://schemas.microsoft.com/office/powerpoint/2010/main" val="862186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40557-F2E1-42A3-807F-4C66F2AF8BD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570E7683-C592-452D-A29D-DDD279895143}"/>
              </a:ext>
            </a:extLst>
          </p:cNvPr>
          <p:cNvSpPr>
            <a:spLocks noGrp="1"/>
          </p:cNvSpPr>
          <p:nvPr>
            <p:ph sz="half" idx="1"/>
          </p:nvPr>
        </p:nvSpPr>
        <p:spPr>
          <a:xfrm>
            <a:off x="457200" y="1600200"/>
            <a:ext cx="4037013" cy="45291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F99F78C8-D255-469D-B941-1EF86078C3E4}"/>
              </a:ext>
            </a:extLst>
          </p:cNvPr>
          <p:cNvSpPr>
            <a:spLocks noGrp="1"/>
          </p:cNvSpPr>
          <p:nvPr>
            <p:ph sz="half" idx="2"/>
          </p:nvPr>
        </p:nvSpPr>
        <p:spPr>
          <a:xfrm>
            <a:off x="4646613" y="1600200"/>
            <a:ext cx="4038600" cy="45291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8C820331-BE62-41D0-BC7C-57F5556B4DBD}"/>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8213B0A-8008-435E-9683-AB45690D70A3}"/>
              </a:ext>
            </a:extLst>
          </p:cNvPr>
          <p:cNvSpPr>
            <a:spLocks noGrp="1"/>
          </p:cNvSpPr>
          <p:nvPr>
            <p:ph type="ft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D82DD80-5FD9-4C02-85C9-69DCFEE9C00F}"/>
              </a:ext>
            </a:extLst>
          </p:cNvPr>
          <p:cNvSpPr>
            <a:spLocks noGrp="1"/>
          </p:cNvSpPr>
          <p:nvPr>
            <p:ph type="sldNum" idx="12"/>
          </p:nvPr>
        </p:nvSpPr>
        <p:spPr/>
        <p:txBody>
          <a:bodyPr/>
          <a:lstStyle>
            <a:lvl1pPr>
              <a:defRPr/>
            </a:lvl1pPr>
          </a:lstStyle>
          <a:p>
            <a:fld id="{16A88181-621F-4C51-9BC9-5A4F0FA883A5}" type="slidenum">
              <a:rPr lang="sl-SI" altLang="sl-SI"/>
              <a:pPr/>
              <a:t>‹#›</a:t>
            </a:fld>
            <a:endParaRPr lang="sl-SI" altLang="sl-SI"/>
          </a:p>
        </p:txBody>
      </p:sp>
    </p:spTree>
    <p:extLst>
      <p:ext uri="{BB962C8B-B14F-4D97-AF65-F5344CB8AC3E}">
        <p14:creationId xmlns:p14="http://schemas.microsoft.com/office/powerpoint/2010/main" val="426622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7988E-F2FC-49E3-923E-A6E14FA60837}"/>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03D96C27-6E99-40CB-BCF5-0459458A187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DCD2B4-DFA4-4996-A6BB-A87E8E228F5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22E92DD9-EB9C-4176-902F-CBF956460A0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09163A-1453-4AB7-A75C-2946BB46BC9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69927C74-7793-42A7-838C-ACE4032D2E04}"/>
              </a:ext>
            </a:extLst>
          </p:cNvPr>
          <p:cNvSpPr>
            <a:spLocks noGrp="1"/>
          </p:cNvSpPr>
          <p:nvPr>
            <p:ph type="dt"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9E231270-57FE-4F0B-8F41-527A2345238E}"/>
              </a:ext>
            </a:extLst>
          </p:cNvPr>
          <p:cNvSpPr>
            <a:spLocks noGrp="1"/>
          </p:cNvSpPr>
          <p:nvPr>
            <p:ph type="ft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50F7E742-099A-4D59-B737-D59695D26463}"/>
              </a:ext>
            </a:extLst>
          </p:cNvPr>
          <p:cNvSpPr>
            <a:spLocks noGrp="1"/>
          </p:cNvSpPr>
          <p:nvPr>
            <p:ph type="sldNum" idx="12"/>
          </p:nvPr>
        </p:nvSpPr>
        <p:spPr/>
        <p:txBody>
          <a:bodyPr/>
          <a:lstStyle>
            <a:lvl1pPr>
              <a:defRPr/>
            </a:lvl1pPr>
          </a:lstStyle>
          <a:p>
            <a:fld id="{F51A678C-19CD-4FA6-B2D9-05B11CBB9F03}" type="slidenum">
              <a:rPr lang="sl-SI" altLang="sl-SI"/>
              <a:pPr/>
              <a:t>‹#›</a:t>
            </a:fld>
            <a:endParaRPr lang="sl-SI" altLang="sl-SI"/>
          </a:p>
        </p:txBody>
      </p:sp>
    </p:spTree>
    <p:extLst>
      <p:ext uri="{BB962C8B-B14F-4D97-AF65-F5344CB8AC3E}">
        <p14:creationId xmlns:p14="http://schemas.microsoft.com/office/powerpoint/2010/main" val="336223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0CE41-7CDF-4E53-BDB9-848451DB1E19}"/>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5EBB6E3A-2F88-4710-AA38-92D168D43B25}"/>
              </a:ext>
            </a:extLst>
          </p:cNvPr>
          <p:cNvSpPr>
            <a:spLocks noGrp="1"/>
          </p:cNvSpPr>
          <p:nvPr>
            <p:ph type="dt"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57500D0C-CE8B-4F13-B695-89290EBCA0C3}"/>
              </a:ext>
            </a:extLst>
          </p:cNvPr>
          <p:cNvSpPr>
            <a:spLocks noGrp="1"/>
          </p:cNvSpPr>
          <p:nvPr>
            <p:ph type="ft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24F15C6C-9CE8-43CA-965A-1AB4AA7EDA37}"/>
              </a:ext>
            </a:extLst>
          </p:cNvPr>
          <p:cNvSpPr>
            <a:spLocks noGrp="1"/>
          </p:cNvSpPr>
          <p:nvPr>
            <p:ph type="sldNum" idx="12"/>
          </p:nvPr>
        </p:nvSpPr>
        <p:spPr/>
        <p:txBody>
          <a:bodyPr/>
          <a:lstStyle>
            <a:lvl1pPr>
              <a:defRPr/>
            </a:lvl1pPr>
          </a:lstStyle>
          <a:p>
            <a:fld id="{3AE86F67-229D-44EC-8577-6A083857E51F}" type="slidenum">
              <a:rPr lang="sl-SI" altLang="sl-SI"/>
              <a:pPr/>
              <a:t>‹#›</a:t>
            </a:fld>
            <a:endParaRPr lang="sl-SI" altLang="sl-SI"/>
          </a:p>
        </p:txBody>
      </p:sp>
    </p:spTree>
    <p:extLst>
      <p:ext uri="{BB962C8B-B14F-4D97-AF65-F5344CB8AC3E}">
        <p14:creationId xmlns:p14="http://schemas.microsoft.com/office/powerpoint/2010/main" val="332184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238EA4-7B31-45A1-A363-EDD3AD1D9D3F}"/>
              </a:ext>
            </a:extLst>
          </p:cNvPr>
          <p:cNvSpPr>
            <a:spLocks noGrp="1"/>
          </p:cNvSpPr>
          <p:nvPr>
            <p:ph type="dt"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F584B933-5FDA-45E0-A379-C6B3CCDD109F}"/>
              </a:ext>
            </a:extLst>
          </p:cNvPr>
          <p:cNvSpPr>
            <a:spLocks noGrp="1"/>
          </p:cNvSpPr>
          <p:nvPr>
            <p:ph type="ft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A9188AB9-5B9D-4F07-964B-C9512C5C567B}"/>
              </a:ext>
            </a:extLst>
          </p:cNvPr>
          <p:cNvSpPr>
            <a:spLocks noGrp="1"/>
          </p:cNvSpPr>
          <p:nvPr>
            <p:ph type="sldNum" idx="12"/>
          </p:nvPr>
        </p:nvSpPr>
        <p:spPr/>
        <p:txBody>
          <a:bodyPr/>
          <a:lstStyle>
            <a:lvl1pPr>
              <a:defRPr/>
            </a:lvl1pPr>
          </a:lstStyle>
          <a:p>
            <a:fld id="{B6FBAEDF-7426-46E7-9B96-8B608E635BFB}" type="slidenum">
              <a:rPr lang="sl-SI" altLang="sl-SI"/>
              <a:pPr/>
              <a:t>‹#›</a:t>
            </a:fld>
            <a:endParaRPr lang="sl-SI" altLang="sl-SI"/>
          </a:p>
        </p:txBody>
      </p:sp>
    </p:spTree>
    <p:extLst>
      <p:ext uri="{BB962C8B-B14F-4D97-AF65-F5344CB8AC3E}">
        <p14:creationId xmlns:p14="http://schemas.microsoft.com/office/powerpoint/2010/main" val="49259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4FB39-AEBC-4068-89F4-5E16D543AFD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E76E1F64-D3AB-4EC0-88AD-FFD5FCC099A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791EB361-7B14-44E4-8DE2-357FEE6625F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76AD1E-B980-4D5F-9A81-B0D20C60786E}"/>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28185F8-19BB-4518-8DB5-49628B86A3E5}"/>
              </a:ext>
            </a:extLst>
          </p:cNvPr>
          <p:cNvSpPr>
            <a:spLocks noGrp="1"/>
          </p:cNvSpPr>
          <p:nvPr>
            <p:ph type="ft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FEFCBB8-57FF-4CCD-A03F-9C00FABDEE29}"/>
              </a:ext>
            </a:extLst>
          </p:cNvPr>
          <p:cNvSpPr>
            <a:spLocks noGrp="1"/>
          </p:cNvSpPr>
          <p:nvPr>
            <p:ph type="sldNum" idx="12"/>
          </p:nvPr>
        </p:nvSpPr>
        <p:spPr/>
        <p:txBody>
          <a:bodyPr/>
          <a:lstStyle>
            <a:lvl1pPr>
              <a:defRPr/>
            </a:lvl1pPr>
          </a:lstStyle>
          <a:p>
            <a:fld id="{0B748B86-C955-40D2-A0AA-D0F173427F02}" type="slidenum">
              <a:rPr lang="sl-SI" altLang="sl-SI"/>
              <a:pPr/>
              <a:t>‹#›</a:t>
            </a:fld>
            <a:endParaRPr lang="sl-SI" altLang="sl-SI"/>
          </a:p>
        </p:txBody>
      </p:sp>
    </p:spTree>
    <p:extLst>
      <p:ext uri="{BB962C8B-B14F-4D97-AF65-F5344CB8AC3E}">
        <p14:creationId xmlns:p14="http://schemas.microsoft.com/office/powerpoint/2010/main" val="407746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8C40E-6045-45BE-9407-08CED9B9424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0EB2F42F-8C36-41DC-BD26-DCE627111C2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3DE79DC4-16D4-479B-8052-70C26E6837E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87095F-5298-488E-9655-11F22E7C5793}"/>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B1D8B97-AB42-4920-BD13-D6DF8FC87C69}"/>
              </a:ext>
            </a:extLst>
          </p:cNvPr>
          <p:cNvSpPr>
            <a:spLocks noGrp="1"/>
          </p:cNvSpPr>
          <p:nvPr>
            <p:ph type="ft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81A0003-FE3E-48DB-8377-FFB24FF00F4B}"/>
              </a:ext>
            </a:extLst>
          </p:cNvPr>
          <p:cNvSpPr>
            <a:spLocks noGrp="1"/>
          </p:cNvSpPr>
          <p:nvPr>
            <p:ph type="sldNum" idx="12"/>
          </p:nvPr>
        </p:nvSpPr>
        <p:spPr/>
        <p:txBody>
          <a:bodyPr/>
          <a:lstStyle>
            <a:lvl1pPr>
              <a:defRPr/>
            </a:lvl1pPr>
          </a:lstStyle>
          <a:p>
            <a:fld id="{86E5C275-5515-43B5-971D-D1F6A22D80B8}" type="slidenum">
              <a:rPr lang="sl-SI" altLang="sl-SI"/>
              <a:pPr/>
              <a:t>‹#›</a:t>
            </a:fld>
            <a:endParaRPr lang="sl-SI" altLang="sl-SI"/>
          </a:p>
        </p:txBody>
      </p:sp>
    </p:spTree>
    <p:extLst>
      <p:ext uri="{BB962C8B-B14F-4D97-AF65-F5344CB8AC3E}">
        <p14:creationId xmlns:p14="http://schemas.microsoft.com/office/powerpoint/2010/main" val="396468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5" name="Group 1">
            <a:extLst>
              <a:ext uri="{FF2B5EF4-FFF2-40B4-BE49-F238E27FC236}">
                <a16:creationId xmlns:a16="http://schemas.microsoft.com/office/drawing/2014/main" id="{3D1E9588-6068-42FA-BE16-5FFB984CDA28}"/>
              </a:ext>
            </a:extLst>
          </p:cNvPr>
          <p:cNvGrpSpPr>
            <a:grpSpLocks/>
          </p:cNvGrpSpPr>
          <p:nvPr/>
        </p:nvGrpSpPr>
        <p:grpSpPr bwMode="auto">
          <a:xfrm>
            <a:off x="1071563" y="304800"/>
            <a:ext cx="7613650" cy="1104900"/>
            <a:chOff x="675" y="192"/>
            <a:chExt cx="4796" cy="696"/>
          </a:xfrm>
        </p:grpSpPr>
        <p:sp>
          <p:nvSpPr>
            <p:cNvPr id="1026" name="Oval 2">
              <a:extLst>
                <a:ext uri="{FF2B5EF4-FFF2-40B4-BE49-F238E27FC236}">
                  <a16:creationId xmlns:a16="http://schemas.microsoft.com/office/drawing/2014/main" id="{6E627BE8-D8C1-4688-8FC6-6C92AE22DFD9}"/>
                </a:ext>
              </a:extLst>
            </p:cNvPr>
            <p:cNvSpPr>
              <a:spLocks noChangeArrowheads="1"/>
            </p:cNvSpPr>
            <p:nvPr/>
          </p:nvSpPr>
          <p:spPr bwMode="auto">
            <a:xfrm flipH="1">
              <a:off x="3067" y="192"/>
              <a:ext cx="696" cy="696"/>
            </a:xfrm>
            <a:prstGeom prst="ellipse">
              <a:avLst/>
            </a:prstGeom>
            <a:solidFill>
              <a:srgbClr val="D9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027" name="Oval 3">
              <a:extLst>
                <a:ext uri="{FF2B5EF4-FFF2-40B4-BE49-F238E27FC236}">
                  <a16:creationId xmlns:a16="http://schemas.microsoft.com/office/drawing/2014/main" id="{43AFE760-B425-4492-A3F7-A4E4037767C2}"/>
                </a:ext>
              </a:extLst>
            </p:cNvPr>
            <p:cNvSpPr>
              <a:spLocks noChangeArrowheads="1"/>
            </p:cNvSpPr>
            <p:nvPr/>
          </p:nvSpPr>
          <p:spPr bwMode="auto">
            <a:xfrm flipH="1">
              <a:off x="4776" y="192"/>
              <a:ext cx="695" cy="696"/>
            </a:xfrm>
            <a:prstGeom prst="ellipse">
              <a:avLst/>
            </a:prstGeom>
            <a:solidFill>
              <a:srgbClr val="D9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028" name="Oval 4">
              <a:extLst>
                <a:ext uri="{FF2B5EF4-FFF2-40B4-BE49-F238E27FC236}">
                  <a16:creationId xmlns:a16="http://schemas.microsoft.com/office/drawing/2014/main" id="{8DE6D703-E323-4CC4-A2E5-F9AAD0017331}"/>
                </a:ext>
              </a:extLst>
            </p:cNvPr>
            <p:cNvSpPr>
              <a:spLocks noChangeArrowheads="1"/>
            </p:cNvSpPr>
            <p:nvPr/>
          </p:nvSpPr>
          <p:spPr bwMode="auto">
            <a:xfrm flipH="1">
              <a:off x="675" y="193"/>
              <a:ext cx="695" cy="696"/>
            </a:xfrm>
            <a:prstGeom prst="ellipse">
              <a:avLst/>
            </a:prstGeom>
            <a:solidFill>
              <a:srgbClr val="D9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029" name="Oval 5">
              <a:extLst>
                <a:ext uri="{FF2B5EF4-FFF2-40B4-BE49-F238E27FC236}">
                  <a16:creationId xmlns:a16="http://schemas.microsoft.com/office/drawing/2014/main" id="{ECDA0E8C-5DAB-480C-BFF3-CD3E85DF89AB}"/>
                </a:ext>
              </a:extLst>
            </p:cNvPr>
            <p:cNvSpPr>
              <a:spLocks noChangeArrowheads="1"/>
            </p:cNvSpPr>
            <p:nvPr/>
          </p:nvSpPr>
          <p:spPr bwMode="auto">
            <a:xfrm flipH="1">
              <a:off x="3983" y="192"/>
              <a:ext cx="695" cy="696"/>
            </a:xfrm>
            <a:prstGeom prst="ellipse">
              <a:avLst/>
            </a:prstGeom>
            <a:noFill/>
            <a:ln w="28440">
              <a:solidFill>
                <a:srgbClr val="D9D8EC"/>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030" name="Oval 6">
              <a:extLst>
                <a:ext uri="{FF2B5EF4-FFF2-40B4-BE49-F238E27FC236}">
                  <a16:creationId xmlns:a16="http://schemas.microsoft.com/office/drawing/2014/main" id="{4A8FC3AA-3EA8-4895-A77C-974C6D57E720}"/>
                </a:ext>
              </a:extLst>
            </p:cNvPr>
            <p:cNvSpPr>
              <a:spLocks noChangeArrowheads="1"/>
            </p:cNvSpPr>
            <p:nvPr/>
          </p:nvSpPr>
          <p:spPr bwMode="auto">
            <a:xfrm flipH="1">
              <a:off x="1486" y="192"/>
              <a:ext cx="695" cy="696"/>
            </a:xfrm>
            <a:prstGeom prst="ellipse">
              <a:avLst/>
            </a:prstGeom>
            <a:noFill/>
            <a:ln w="28440">
              <a:solidFill>
                <a:srgbClr val="D9D8EC"/>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sp>
        <p:nvSpPr>
          <p:cNvPr id="1031" name="Rectangle 7">
            <a:extLst>
              <a:ext uri="{FF2B5EF4-FFF2-40B4-BE49-F238E27FC236}">
                <a16:creationId xmlns:a16="http://schemas.microsoft.com/office/drawing/2014/main" id="{36C6145C-A606-46E9-A5C9-D5CD638AB83C}"/>
              </a:ext>
            </a:extLst>
          </p:cNvPr>
          <p:cNvSpPr>
            <a:spLocks noGrp="1" noChangeArrowheads="1"/>
          </p:cNvSpPr>
          <p:nvPr>
            <p:ph type="body" idx="1"/>
          </p:nvPr>
        </p:nvSpPr>
        <p:spPr bwMode="auto">
          <a:xfrm>
            <a:off x="457200" y="1600200"/>
            <a:ext cx="8228013" cy="4529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sl-SI"/>
              <a:t>Click to edit the outline text format</a:t>
            </a:r>
          </a:p>
          <a:p>
            <a:pPr lvl="1"/>
            <a:r>
              <a:rPr lang="en-GB" altLang="sl-SI"/>
              <a:t>Second Outline Level</a:t>
            </a:r>
          </a:p>
          <a:p>
            <a:pPr lvl="2"/>
            <a:r>
              <a:rPr lang="en-GB" altLang="sl-SI"/>
              <a:t>Third Outline Level</a:t>
            </a:r>
          </a:p>
          <a:p>
            <a:pPr lvl="3"/>
            <a:r>
              <a:rPr lang="en-GB" altLang="sl-SI"/>
              <a:t>Fourth Outline Level</a:t>
            </a:r>
          </a:p>
          <a:p>
            <a:pPr lvl="4"/>
            <a:r>
              <a:rPr lang="en-GB" altLang="sl-SI"/>
              <a:t>Fifth Outline Level</a:t>
            </a:r>
          </a:p>
          <a:p>
            <a:pPr lvl="4"/>
            <a:r>
              <a:rPr lang="en-GB" altLang="sl-SI"/>
              <a:t>Sixth Outline Level</a:t>
            </a:r>
          </a:p>
          <a:p>
            <a:pPr lvl="4"/>
            <a:r>
              <a:rPr lang="en-GB" altLang="sl-SI"/>
              <a:t>Seventh Outline Level</a:t>
            </a:r>
          </a:p>
          <a:p>
            <a:pPr lvl="4"/>
            <a:r>
              <a:rPr lang="en-GB" altLang="sl-SI"/>
              <a:t>Eighth Outline Level</a:t>
            </a:r>
          </a:p>
          <a:p>
            <a:pPr lvl="4"/>
            <a:r>
              <a:rPr lang="en-GB" altLang="sl-SI"/>
              <a:t>Ninth Outline Level</a:t>
            </a:r>
          </a:p>
        </p:txBody>
      </p:sp>
      <p:sp>
        <p:nvSpPr>
          <p:cNvPr id="1032" name="Rectangle 8">
            <a:extLst>
              <a:ext uri="{FF2B5EF4-FFF2-40B4-BE49-F238E27FC236}">
                <a16:creationId xmlns:a16="http://schemas.microsoft.com/office/drawing/2014/main" id="{CF0A25A5-6313-49AF-82C3-495469E34854}"/>
              </a:ext>
            </a:extLst>
          </p:cNvPr>
          <p:cNvSpPr>
            <a:spLocks noGrp="1" noChangeArrowheads="1"/>
          </p:cNvSpPr>
          <p:nvPr>
            <p:ph type="dt"/>
          </p:nvPr>
        </p:nvSpPr>
        <p:spPr bwMode="auto">
          <a:xfrm>
            <a:off x="457200" y="6248400"/>
            <a:ext cx="2132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000000"/>
                </a:solidFill>
                <a:cs typeface="Lucida Sans Unicode" panose="020B0602030504020204" pitchFamily="34" charset="0"/>
              </a:defRPr>
            </a:lvl1pPr>
          </a:lstStyle>
          <a:p>
            <a:endParaRPr lang="sl-SI" altLang="sl-SI"/>
          </a:p>
        </p:txBody>
      </p:sp>
      <p:sp>
        <p:nvSpPr>
          <p:cNvPr id="1033" name="Rectangle 9">
            <a:extLst>
              <a:ext uri="{FF2B5EF4-FFF2-40B4-BE49-F238E27FC236}">
                <a16:creationId xmlns:a16="http://schemas.microsoft.com/office/drawing/2014/main" id="{8F5C70B9-9BFF-4A1D-B8C1-CB1A8A302AAC}"/>
              </a:ext>
            </a:extLst>
          </p:cNvPr>
          <p:cNvSpPr>
            <a:spLocks noGrp="1" noChangeArrowheads="1"/>
          </p:cNvSpPr>
          <p:nvPr>
            <p:ph type="ftr"/>
          </p:nvPr>
        </p:nvSpPr>
        <p:spPr bwMode="auto">
          <a:xfrm>
            <a:off x="3124200" y="6248400"/>
            <a:ext cx="2894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000000"/>
                </a:solidFill>
                <a:cs typeface="Lucida Sans Unicode" panose="020B0602030504020204" pitchFamily="34" charset="0"/>
              </a:defRPr>
            </a:lvl1pPr>
          </a:lstStyle>
          <a:p>
            <a:endParaRPr lang="sl-SI" altLang="sl-SI"/>
          </a:p>
        </p:txBody>
      </p:sp>
      <p:sp>
        <p:nvSpPr>
          <p:cNvPr id="1034" name="Rectangle 10">
            <a:extLst>
              <a:ext uri="{FF2B5EF4-FFF2-40B4-BE49-F238E27FC236}">
                <a16:creationId xmlns:a16="http://schemas.microsoft.com/office/drawing/2014/main" id="{C5659806-631E-460D-984F-41DC15D394DB}"/>
              </a:ext>
            </a:extLst>
          </p:cNvPr>
          <p:cNvSpPr>
            <a:spLocks noGrp="1" noChangeArrowheads="1"/>
          </p:cNvSpPr>
          <p:nvPr>
            <p:ph type="sldNum"/>
          </p:nvPr>
        </p:nvSpPr>
        <p:spPr bwMode="auto">
          <a:xfrm>
            <a:off x="6553200" y="6248400"/>
            <a:ext cx="2132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000000"/>
                </a:solidFill>
                <a:cs typeface="Lucida Sans Unicode" panose="020B0602030504020204" pitchFamily="34" charset="0"/>
              </a:defRPr>
            </a:lvl1pPr>
          </a:lstStyle>
          <a:p>
            <a:fld id="{37AF08A0-7AB1-4768-AA0E-D3BAD897D277}" type="slidenum">
              <a:rPr lang="sl-SI" altLang="sl-SI"/>
              <a:pPr/>
              <a:t>‹#›</a:t>
            </a:fld>
            <a:endParaRPr lang="sl-SI" altLang="sl-SI"/>
          </a:p>
        </p:txBody>
      </p:sp>
      <p:sp>
        <p:nvSpPr>
          <p:cNvPr id="1035" name="Rectangle 11">
            <a:extLst>
              <a:ext uri="{FF2B5EF4-FFF2-40B4-BE49-F238E27FC236}">
                <a16:creationId xmlns:a16="http://schemas.microsoft.com/office/drawing/2014/main" id="{71D427DD-074E-462C-B724-BC24204BB93B}"/>
              </a:ext>
            </a:extLst>
          </p:cNvPr>
          <p:cNvSpPr>
            <a:spLocks noGrp="1" noChangeArrowheads="1"/>
          </p:cNvSpPr>
          <p:nvPr>
            <p:ph type="title"/>
          </p:nvPr>
        </p:nvSpPr>
        <p:spPr bwMode="auto">
          <a:xfrm>
            <a:off x="457200" y="274638"/>
            <a:ext cx="8228013"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sl-SI"/>
              <a:t>Click to edit the title text format</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3" r:id="rId12"/>
  </p:sldLayoutIdLst>
  <p:txStyles>
    <p:titleStyle>
      <a:lvl1pPr algn="l" defTabSz="449263" rtl="0" fontAlgn="base">
        <a:spcBef>
          <a:spcPct val="0"/>
        </a:spcBef>
        <a:spcAft>
          <a:spcPct val="0"/>
        </a:spcAft>
        <a:buClr>
          <a:srgbClr val="000000"/>
        </a:buClr>
        <a:buSzPct val="100000"/>
        <a:buFont typeface="Times New Roman" panose="02020603050405020304" pitchFamily="18" charset="0"/>
        <a:defRPr sz="3800" kern="1200">
          <a:solidFill>
            <a:srgbClr val="000000"/>
          </a:solidFill>
          <a:latin typeface="+mj-lt"/>
          <a:ea typeface="+mj-ea"/>
          <a:cs typeface="+mj-cs"/>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5pPr>
      <a:lvl6pPr marL="2514600" indent="-22860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6pPr>
      <a:lvl7pPr marL="2971800" indent="-22860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7pPr>
      <a:lvl8pPr marL="3429000" indent="-22860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8pPr>
      <a:lvl9pPr marL="3886200" indent="-22860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9pPr>
    </p:titleStyle>
    <p:bodyStyle>
      <a:lvl1pPr marL="342900" indent="-342900" algn="l" defTabSz="449263" rtl="0" fontAlgn="base">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a:spcBef>
          <a:spcPts val="675"/>
        </a:spcBef>
        <a:spcAft>
          <a:spcPct val="0"/>
        </a:spcAft>
        <a:buClr>
          <a:srgbClr val="000000"/>
        </a:buClr>
        <a:buSzPct val="100000"/>
        <a:buFont typeface="Times New Roman" panose="02020603050405020304" pitchFamily="18" charset="0"/>
        <a:defRPr sz="2700" kern="1200">
          <a:solidFill>
            <a:srgbClr val="000000"/>
          </a:solidFill>
          <a:latin typeface="+mn-lt"/>
          <a:ea typeface="+mn-ea"/>
          <a:cs typeface="+mn-cs"/>
        </a:defRPr>
      </a:lvl2pPr>
      <a:lvl3pPr marL="1143000" indent="-228600" algn="l" defTabSz="449263" rtl="0" fontAlgn="base">
        <a:spcBef>
          <a:spcPts val="575"/>
        </a:spcBef>
        <a:spcAft>
          <a:spcPct val="0"/>
        </a:spcAft>
        <a:buClr>
          <a:srgbClr val="000000"/>
        </a:buClr>
        <a:buSzPct val="100000"/>
        <a:buFont typeface="Times New Roman" panose="02020603050405020304" pitchFamily="18" charset="0"/>
        <a:defRPr sz="2300" kern="1200">
          <a:solidFill>
            <a:srgbClr val="000000"/>
          </a:solidFill>
          <a:latin typeface="+mn-lt"/>
          <a:ea typeface="+mn-ea"/>
          <a:cs typeface="+mn-cs"/>
        </a:defRPr>
      </a:lvl3pPr>
      <a:lvl4pPr marL="1600200" indent="-228600" algn="l" defTabSz="449263"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049" name="Group 1">
            <a:extLst>
              <a:ext uri="{FF2B5EF4-FFF2-40B4-BE49-F238E27FC236}">
                <a16:creationId xmlns:a16="http://schemas.microsoft.com/office/drawing/2014/main" id="{AB18D891-5D2D-4BAC-B7E3-F8B3008ACD3B}"/>
              </a:ext>
            </a:extLst>
          </p:cNvPr>
          <p:cNvGrpSpPr>
            <a:grpSpLocks/>
          </p:cNvGrpSpPr>
          <p:nvPr/>
        </p:nvGrpSpPr>
        <p:grpSpPr bwMode="auto">
          <a:xfrm>
            <a:off x="1658938" y="1600200"/>
            <a:ext cx="6835775" cy="3198813"/>
            <a:chOff x="1045" y="1008"/>
            <a:chExt cx="4306" cy="2015"/>
          </a:xfrm>
        </p:grpSpPr>
        <p:sp>
          <p:nvSpPr>
            <p:cNvPr id="2050" name="Oval 2">
              <a:extLst>
                <a:ext uri="{FF2B5EF4-FFF2-40B4-BE49-F238E27FC236}">
                  <a16:creationId xmlns:a16="http://schemas.microsoft.com/office/drawing/2014/main" id="{E4BF56DE-B7D0-4981-B8FC-B9E680094890}"/>
                </a:ext>
              </a:extLst>
            </p:cNvPr>
            <p:cNvSpPr>
              <a:spLocks noChangeArrowheads="1"/>
            </p:cNvSpPr>
            <p:nvPr/>
          </p:nvSpPr>
          <p:spPr bwMode="auto">
            <a:xfrm flipH="1">
              <a:off x="4392" y="1008"/>
              <a:ext cx="960" cy="960"/>
            </a:xfrm>
            <a:prstGeom prst="ellipse">
              <a:avLst/>
            </a:prstGeom>
            <a:solidFill>
              <a:srgbClr val="D9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1" name="Oval 3">
              <a:extLst>
                <a:ext uri="{FF2B5EF4-FFF2-40B4-BE49-F238E27FC236}">
                  <a16:creationId xmlns:a16="http://schemas.microsoft.com/office/drawing/2014/main" id="{25AC7E73-ED0D-4933-8140-2D06DFADD7A2}"/>
                </a:ext>
              </a:extLst>
            </p:cNvPr>
            <p:cNvSpPr>
              <a:spLocks noChangeArrowheads="1"/>
            </p:cNvSpPr>
            <p:nvPr/>
          </p:nvSpPr>
          <p:spPr bwMode="auto">
            <a:xfrm flipH="1">
              <a:off x="3264" y="1008"/>
              <a:ext cx="960" cy="960"/>
            </a:xfrm>
            <a:prstGeom prst="ellipse">
              <a:avLst/>
            </a:prstGeom>
            <a:solidFill>
              <a:srgbClr val="D9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2" name="Oval 4">
              <a:extLst>
                <a:ext uri="{FF2B5EF4-FFF2-40B4-BE49-F238E27FC236}">
                  <a16:creationId xmlns:a16="http://schemas.microsoft.com/office/drawing/2014/main" id="{8444E171-CEA5-4102-AE28-DF53A215D1F7}"/>
                </a:ext>
              </a:extLst>
            </p:cNvPr>
            <p:cNvSpPr>
              <a:spLocks noChangeArrowheads="1"/>
            </p:cNvSpPr>
            <p:nvPr/>
          </p:nvSpPr>
          <p:spPr bwMode="auto">
            <a:xfrm flipH="1">
              <a:off x="2136" y="1008"/>
              <a:ext cx="960" cy="960"/>
            </a:xfrm>
            <a:prstGeom prst="ellipse">
              <a:avLst/>
            </a:prstGeom>
            <a:noFill/>
            <a:ln w="28440">
              <a:solidFill>
                <a:srgbClr val="D9D8EC"/>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3" name="Oval 5">
              <a:extLst>
                <a:ext uri="{FF2B5EF4-FFF2-40B4-BE49-F238E27FC236}">
                  <a16:creationId xmlns:a16="http://schemas.microsoft.com/office/drawing/2014/main" id="{B061D520-A340-492F-9438-91E0A4C872F0}"/>
                </a:ext>
              </a:extLst>
            </p:cNvPr>
            <p:cNvSpPr>
              <a:spLocks noChangeArrowheads="1"/>
            </p:cNvSpPr>
            <p:nvPr/>
          </p:nvSpPr>
          <p:spPr bwMode="auto">
            <a:xfrm flipH="1">
              <a:off x="2136" y="2064"/>
              <a:ext cx="960" cy="960"/>
            </a:xfrm>
            <a:prstGeom prst="ellipse">
              <a:avLst/>
            </a:prstGeom>
            <a:solidFill>
              <a:srgbClr val="D9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4" name="Oval 6">
              <a:extLst>
                <a:ext uri="{FF2B5EF4-FFF2-40B4-BE49-F238E27FC236}">
                  <a16:creationId xmlns:a16="http://schemas.microsoft.com/office/drawing/2014/main" id="{00141F8B-C4BA-4B89-8E96-7192106D37BD}"/>
                </a:ext>
              </a:extLst>
            </p:cNvPr>
            <p:cNvSpPr>
              <a:spLocks noChangeArrowheads="1"/>
            </p:cNvSpPr>
            <p:nvPr/>
          </p:nvSpPr>
          <p:spPr bwMode="auto">
            <a:xfrm flipH="1">
              <a:off x="1045" y="2064"/>
              <a:ext cx="960" cy="960"/>
            </a:xfrm>
            <a:prstGeom prst="ellipse">
              <a:avLst/>
            </a:prstGeom>
            <a:solidFill>
              <a:srgbClr val="D9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5" name="Oval 7">
              <a:extLst>
                <a:ext uri="{FF2B5EF4-FFF2-40B4-BE49-F238E27FC236}">
                  <a16:creationId xmlns:a16="http://schemas.microsoft.com/office/drawing/2014/main" id="{BE31CC55-1EFB-4705-A99C-0F3A2367D6E5}"/>
                </a:ext>
              </a:extLst>
            </p:cNvPr>
            <p:cNvSpPr>
              <a:spLocks noChangeArrowheads="1"/>
            </p:cNvSpPr>
            <p:nvPr/>
          </p:nvSpPr>
          <p:spPr bwMode="auto">
            <a:xfrm flipH="1">
              <a:off x="4392" y="2064"/>
              <a:ext cx="960" cy="960"/>
            </a:xfrm>
            <a:prstGeom prst="ellipse">
              <a:avLst/>
            </a:prstGeom>
            <a:noFill/>
            <a:ln w="28440">
              <a:solidFill>
                <a:srgbClr val="D9D8EC"/>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sp>
        <p:nvSpPr>
          <p:cNvPr id="2056" name="Rectangle 8">
            <a:extLst>
              <a:ext uri="{FF2B5EF4-FFF2-40B4-BE49-F238E27FC236}">
                <a16:creationId xmlns:a16="http://schemas.microsoft.com/office/drawing/2014/main" id="{26F1026F-863F-4ACA-A6F5-040A36245E11}"/>
              </a:ext>
            </a:extLst>
          </p:cNvPr>
          <p:cNvSpPr>
            <a:spLocks noGrp="1" noChangeArrowheads="1"/>
          </p:cNvSpPr>
          <p:nvPr>
            <p:ph type="dt"/>
          </p:nvPr>
        </p:nvSpPr>
        <p:spPr bwMode="auto">
          <a:xfrm>
            <a:off x="457200" y="6248400"/>
            <a:ext cx="2132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tabLst>
                <a:tab pos="723900" algn="l"/>
                <a:tab pos="1447800" algn="l"/>
              </a:tabLst>
              <a:defRPr sz="1000">
                <a:solidFill>
                  <a:srgbClr val="000000"/>
                </a:solidFill>
                <a:latin typeface="Times New Roman" panose="02020603050405020304" pitchFamily="18" charset="0"/>
                <a:cs typeface="Lucida Sans Unicode" panose="020B0602030504020204" pitchFamily="34" charset="0"/>
              </a:defRPr>
            </a:lvl1pPr>
          </a:lstStyle>
          <a:p>
            <a:endParaRPr lang="sl-SI" altLang="sl-SI"/>
          </a:p>
        </p:txBody>
      </p:sp>
      <p:sp>
        <p:nvSpPr>
          <p:cNvPr id="2057" name="Rectangle 9">
            <a:extLst>
              <a:ext uri="{FF2B5EF4-FFF2-40B4-BE49-F238E27FC236}">
                <a16:creationId xmlns:a16="http://schemas.microsoft.com/office/drawing/2014/main" id="{DE3FBAD1-2C8A-445E-9103-091CC199D605}"/>
              </a:ext>
            </a:extLst>
          </p:cNvPr>
          <p:cNvSpPr>
            <a:spLocks noGrp="1" noChangeArrowheads="1"/>
          </p:cNvSpPr>
          <p:nvPr>
            <p:ph type="ftr"/>
          </p:nvPr>
        </p:nvSpPr>
        <p:spPr bwMode="auto">
          <a:xfrm>
            <a:off x="3124200" y="6248400"/>
            <a:ext cx="2894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tabLst>
                <a:tab pos="723900" algn="l"/>
                <a:tab pos="1447800" algn="l"/>
                <a:tab pos="2171700" algn="l"/>
                <a:tab pos="2895600" algn="l"/>
              </a:tabLst>
              <a:defRPr sz="1000">
                <a:solidFill>
                  <a:srgbClr val="000000"/>
                </a:solidFill>
                <a:latin typeface="Times New Roman" panose="02020603050405020304" pitchFamily="18" charset="0"/>
                <a:cs typeface="Lucida Sans Unicode" panose="020B0602030504020204" pitchFamily="34" charset="0"/>
              </a:defRPr>
            </a:lvl1pPr>
          </a:lstStyle>
          <a:p>
            <a:endParaRPr lang="sl-SI" altLang="sl-SI"/>
          </a:p>
        </p:txBody>
      </p:sp>
      <p:sp>
        <p:nvSpPr>
          <p:cNvPr id="2058" name="Rectangle 10">
            <a:extLst>
              <a:ext uri="{FF2B5EF4-FFF2-40B4-BE49-F238E27FC236}">
                <a16:creationId xmlns:a16="http://schemas.microsoft.com/office/drawing/2014/main" id="{6F4AF2BC-B530-4504-85A0-BDD58A8E9C18}"/>
              </a:ext>
            </a:extLst>
          </p:cNvPr>
          <p:cNvSpPr>
            <a:spLocks noGrp="1" noChangeArrowheads="1"/>
          </p:cNvSpPr>
          <p:nvPr>
            <p:ph type="sldNum"/>
          </p:nvPr>
        </p:nvSpPr>
        <p:spPr bwMode="auto">
          <a:xfrm>
            <a:off x="6553200" y="6248400"/>
            <a:ext cx="2132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tabLst>
                <a:tab pos="723900" algn="l"/>
                <a:tab pos="1447800" algn="l"/>
              </a:tabLst>
              <a:defRPr sz="1000">
                <a:solidFill>
                  <a:srgbClr val="000000"/>
                </a:solidFill>
                <a:latin typeface="Times New Roman" panose="02020603050405020304" pitchFamily="18" charset="0"/>
                <a:cs typeface="Lucida Sans Unicode" panose="020B0602030504020204" pitchFamily="34" charset="0"/>
              </a:defRPr>
            </a:lvl1pPr>
          </a:lstStyle>
          <a:p>
            <a:fld id="{5B4F9134-86AA-437C-B095-6338082471F4}" type="slidenum">
              <a:rPr lang="sl-SI" altLang="sl-SI"/>
              <a:pPr/>
              <a:t>‹#›</a:t>
            </a:fld>
            <a:endParaRPr lang="sl-SI" altLang="sl-SI"/>
          </a:p>
        </p:txBody>
      </p:sp>
      <p:sp>
        <p:nvSpPr>
          <p:cNvPr id="2059" name="Rectangle 11">
            <a:extLst>
              <a:ext uri="{FF2B5EF4-FFF2-40B4-BE49-F238E27FC236}">
                <a16:creationId xmlns:a16="http://schemas.microsoft.com/office/drawing/2014/main" id="{833814A5-53D0-4FFB-B316-6510A08B851B}"/>
              </a:ext>
            </a:extLst>
          </p:cNvPr>
          <p:cNvSpPr>
            <a:spLocks noGrp="1" noChangeArrowheads="1"/>
          </p:cNvSpPr>
          <p:nvPr>
            <p:ph type="title"/>
          </p:nvPr>
        </p:nvSpPr>
        <p:spPr bwMode="auto">
          <a:xfrm>
            <a:off x="685800" y="1219200"/>
            <a:ext cx="7770813" cy="1931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sl-SI"/>
              <a:t>Click to edit the title text format</a:t>
            </a:r>
          </a:p>
        </p:txBody>
      </p:sp>
      <p:sp>
        <p:nvSpPr>
          <p:cNvPr id="2060" name="Rectangle 12">
            <a:extLst>
              <a:ext uri="{FF2B5EF4-FFF2-40B4-BE49-F238E27FC236}">
                <a16:creationId xmlns:a16="http://schemas.microsoft.com/office/drawing/2014/main" id="{20ECB272-CC17-4141-BFE8-35D59A2F53DF}"/>
              </a:ext>
            </a:extLst>
          </p:cNvPr>
          <p:cNvSpPr>
            <a:spLocks noGrp="1" noChangeArrowheads="1"/>
          </p:cNvSpPr>
          <p:nvPr>
            <p:ph type="body" idx="1"/>
          </p:nvPr>
        </p:nvSpPr>
        <p:spPr bwMode="auto">
          <a:xfrm>
            <a:off x="457200" y="1604963"/>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sl-SI"/>
              <a:t>Click to edit the outline text format</a:t>
            </a:r>
          </a:p>
          <a:p>
            <a:pPr lvl="1"/>
            <a:r>
              <a:rPr lang="en-GB" altLang="sl-SI"/>
              <a:t>Second Outline Level</a:t>
            </a:r>
          </a:p>
          <a:p>
            <a:pPr lvl="2"/>
            <a:r>
              <a:rPr lang="en-GB" altLang="sl-SI"/>
              <a:t>Third Outline Level</a:t>
            </a:r>
          </a:p>
          <a:p>
            <a:pPr lvl="3"/>
            <a:r>
              <a:rPr lang="en-GB" altLang="sl-SI"/>
              <a:t>Fourth Outline Level</a:t>
            </a:r>
          </a:p>
          <a:p>
            <a:pPr lvl="4"/>
            <a:r>
              <a:rPr lang="en-GB" altLang="sl-SI"/>
              <a:t>Fifth Outline Level</a:t>
            </a:r>
          </a:p>
          <a:p>
            <a:pPr lvl="4"/>
            <a:r>
              <a:rPr lang="en-GB" altLang="sl-SI"/>
              <a:t>Sixth Outline Level</a:t>
            </a:r>
          </a:p>
          <a:p>
            <a:pPr lvl="4"/>
            <a:r>
              <a:rPr lang="en-GB" altLang="sl-SI"/>
              <a:t>Seventh Outline Level</a:t>
            </a:r>
          </a:p>
          <a:p>
            <a:pPr lvl="4"/>
            <a:r>
              <a:rPr lang="en-GB" altLang="sl-SI"/>
              <a:t>Eighth Outline Level</a:t>
            </a:r>
          </a:p>
          <a:p>
            <a:pPr lvl="4"/>
            <a:r>
              <a:rPr lang="en-GB" altLang="sl-SI"/>
              <a:t>Ninth Outline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49263" rtl="0" fontAlgn="base">
        <a:spcBef>
          <a:spcPct val="0"/>
        </a:spcBef>
        <a:spcAft>
          <a:spcPct val="0"/>
        </a:spcAft>
        <a:buClr>
          <a:srgbClr val="000000"/>
        </a:buClr>
        <a:buSzPct val="100000"/>
        <a:buFont typeface="Times New Roman" panose="02020603050405020304" pitchFamily="18" charset="0"/>
        <a:defRPr sz="3800" kern="1200">
          <a:solidFill>
            <a:srgbClr val="000000"/>
          </a:solidFill>
          <a:latin typeface="+mj-lt"/>
          <a:ea typeface="+mj-ea"/>
          <a:cs typeface="+mj-cs"/>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5pPr>
      <a:lvl6pPr marL="2514600" indent="-22860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6pPr>
      <a:lvl7pPr marL="2971800" indent="-22860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7pPr>
      <a:lvl8pPr marL="3429000" indent="-22860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8pPr>
      <a:lvl9pPr marL="3886200" indent="-228600" algn="l" defTabSz="449263" rtl="0" fontAlgn="base">
        <a:spcBef>
          <a:spcPct val="0"/>
        </a:spcBef>
        <a:spcAft>
          <a:spcPct val="0"/>
        </a:spcAft>
        <a:buClr>
          <a:srgbClr val="000000"/>
        </a:buClr>
        <a:buSzPct val="100000"/>
        <a:buFont typeface="Times New Roman" panose="02020603050405020304" pitchFamily="18" charset="0"/>
        <a:defRPr sz="3800">
          <a:solidFill>
            <a:srgbClr val="000000"/>
          </a:solidFill>
          <a:latin typeface="Arial" panose="020B0604020202020204" pitchFamily="34" charset="0"/>
        </a:defRPr>
      </a:lvl9pPr>
    </p:titleStyle>
    <p:bodyStyle>
      <a:lvl1pPr marL="342900" indent="-342900" algn="l" defTabSz="449263" rtl="0" fontAlgn="base">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a:spcBef>
          <a:spcPts val="675"/>
        </a:spcBef>
        <a:spcAft>
          <a:spcPct val="0"/>
        </a:spcAft>
        <a:buClr>
          <a:srgbClr val="000000"/>
        </a:buClr>
        <a:buSzPct val="100000"/>
        <a:buFont typeface="Times New Roman" panose="02020603050405020304" pitchFamily="18" charset="0"/>
        <a:defRPr sz="2700" kern="1200">
          <a:solidFill>
            <a:srgbClr val="000000"/>
          </a:solidFill>
          <a:latin typeface="+mn-lt"/>
          <a:ea typeface="+mn-ea"/>
          <a:cs typeface="+mn-cs"/>
        </a:defRPr>
      </a:lvl2pPr>
      <a:lvl3pPr marL="1143000" indent="-228600" algn="l" defTabSz="449263" rtl="0" fontAlgn="base">
        <a:spcBef>
          <a:spcPts val="575"/>
        </a:spcBef>
        <a:spcAft>
          <a:spcPct val="0"/>
        </a:spcAft>
        <a:buClr>
          <a:srgbClr val="000000"/>
        </a:buClr>
        <a:buSzPct val="100000"/>
        <a:buFont typeface="Times New Roman" panose="02020603050405020304" pitchFamily="18" charset="0"/>
        <a:defRPr sz="2300" kern="1200">
          <a:solidFill>
            <a:srgbClr val="000000"/>
          </a:solidFill>
          <a:latin typeface="+mn-lt"/>
          <a:ea typeface="+mn-ea"/>
          <a:cs typeface="+mn-cs"/>
        </a:defRPr>
      </a:lvl3pPr>
      <a:lvl4pPr marL="1600200" indent="-228600" algn="l" defTabSz="449263"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ages.google.si/imgres?imgurl=http://www.cartoonstock.com/newscartoons/cartoonists/rma/lowres/rman383l.jpg&amp;imgrefurl=http://www.cartoonstock.com/directory/v/violence_doesn_t_solve_anything.asp&amp;usg=__I4HcAOh5v_yXP6wIgZ_qWFYIiFk=&amp;h=400&amp;w=400&amp;sz=31&amp;hl=sl&amp;start=112&amp;um=1&amp;tbnid=tfiNaq4GbUz62M:&amp;tbnh=124&amp;tbnw=124&amp;prev=/images%3Fq%3Dviolence%26ndsp%3D20%26hl%3Dsl%26sa%3DN%26start%3D100%26um%3D1" TargetMode="External"/><Relationship Id="rId2" Type="http://schemas.openxmlformats.org/officeDocument/2006/relationships/notesSlide" Target="../notesSlides/notesSlide1.xml"/><Relationship Id="rId1" Type="http://schemas.openxmlformats.org/officeDocument/2006/relationships/slideLayout" Target="../slideLayouts/slideLayout24.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vestnik.szd.si/st5-9/535-537.pdf" TargetMode="External"/><Relationship Id="rId2" Type="http://schemas.openxmlformats.org/officeDocument/2006/relationships/hyperlink" Target="http://www.ednevnik.si/entry.php?w=Tysia&amp;e_id=66515" TargetMode="External"/><Relationship Id="rId1" Type="http://schemas.openxmlformats.org/officeDocument/2006/relationships/slideLayout" Target="../slideLayouts/slideLayout2.xml"/><Relationship Id="rId6" Type="http://schemas.openxmlformats.org/officeDocument/2006/relationships/hyperlink" Target="http://kofetek.com/content/view/918/321/" TargetMode="External"/><Relationship Id="rId5" Type="http://schemas.openxmlformats.org/officeDocument/2006/relationships/hyperlink" Target="http://www2.arnes.si/~oscezr2s/Povzetekpredavanja-NASILJE.doc" TargetMode="External"/><Relationship Id="rId4" Type="http://schemas.openxmlformats.org/officeDocument/2006/relationships/hyperlink" Target="http://www.s-sc.ce.edus.si/tomi/Seminarske2007/SerijskiMorilci/cetrta_stran.ht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1461CFE8-5FAE-4501-9A99-B1DE7B315903}"/>
              </a:ext>
            </a:extLst>
          </p:cNvPr>
          <p:cNvSpPr>
            <a:spLocks noGrp="1" noChangeArrowheads="1"/>
          </p:cNvSpPr>
          <p:nvPr>
            <p:ph type="title"/>
          </p:nvPr>
        </p:nvSpPr>
        <p:spPr>
          <a:xfrm>
            <a:off x="685800" y="1219200"/>
            <a:ext cx="7772400" cy="1933575"/>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sz="4400">
                <a:solidFill>
                  <a:srgbClr val="9966CC"/>
                </a:solidFill>
              </a:rPr>
              <a:t>AGRESIVNOST</a:t>
            </a:r>
          </a:p>
        </p:txBody>
      </p:sp>
      <p:pic>
        <p:nvPicPr>
          <p:cNvPr id="4098" name="Picture 2">
            <a:hlinkClick r:id="rId3"/>
            <a:extLst>
              <a:ext uri="{FF2B5EF4-FFF2-40B4-BE49-F238E27FC236}">
                <a16:creationId xmlns:a16="http://schemas.microsoft.com/office/drawing/2014/main" id="{4F0E339F-9094-425C-BEE3-FF8AD2F098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2276475"/>
            <a:ext cx="3455988" cy="34559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1AFAC9BA-E7E4-40DA-BC68-94AE9A89D159}"/>
              </a:ext>
            </a:extLst>
          </p:cNvPr>
          <p:cNvSpPr>
            <a:spLocks noGrp="1" noChangeArrowheads="1"/>
          </p:cNvSpPr>
          <p:nvPr>
            <p:ph type="title" idx="4294967295"/>
          </p:nvPr>
        </p:nvSpPr>
        <p:spPr>
          <a:xfrm>
            <a:off x="457200" y="220663"/>
            <a:ext cx="8229600" cy="1252537"/>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a:solidFill>
                  <a:srgbClr val="9966CC"/>
                </a:solidFill>
              </a:rPr>
              <a:t>LOČEVANJE AGRESIVNOSTI GLEDE NA IZBOR CILJA</a:t>
            </a:r>
          </a:p>
        </p:txBody>
      </p:sp>
      <p:sp>
        <p:nvSpPr>
          <p:cNvPr id="13314" name="Rectangle 2">
            <a:extLst>
              <a:ext uri="{FF2B5EF4-FFF2-40B4-BE49-F238E27FC236}">
                <a16:creationId xmlns:a16="http://schemas.microsoft.com/office/drawing/2014/main" id="{EF4A814F-E191-4061-A5E3-23A7F94BD3F0}"/>
              </a:ext>
            </a:extLst>
          </p:cNvPr>
          <p:cNvSpPr>
            <a:spLocks noGrp="1" noChangeArrowheads="1"/>
          </p:cNvSpPr>
          <p:nvPr>
            <p:ph type="body" idx="4294967295"/>
          </p:nvPr>
        </p:nvSpPr>
        <p:spPr>
          <a:xfrm>
            <a:off x="457200" y="1600200"/>
            <a:ext cx="8229600" cy="4533900"/>
          </a:xfrm>
          <a:ln/>
        </p:spPr>
        <p:txBody>
          <a:bodyPr/>
          <a:lstStyle/>
          <a:p>
            <a:pPr marL="341313" indent="-341313">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800"/>
              <a:t>agresivnost, ki je usmerjena na izvor frustracij</a:t>
            </a:r>
          </a:p>
          <a:p>
            <a:pPr marL="341313" indent="-341313">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800"/>
              <a:t>agresivnost, ki je prenesena na drug cilj</a:t>
            </a:r>
          </a:p>
          <a:p>
            <a:pPr marL="341313" indent="-341313">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l-SI" altLang="sl-SI" sz="2800">
              <a:latin typeface="TimesNewRomanPSMT" pitchFamily="16" charset="0"/>
            </a:endParaRPr>
          </a:p>
          <a:p>
            <a:pPr marL="341313" indent="-341313">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l-SI" altLang="sl-SI" sz="2800">
              <a:latin typeface="TimesNewRomanPSMT" pitchFamily="16" charset="0"/>
            </a:endParaRPr>
          </a:p>
          <a:p>
            <a:pPr marL="341313" indent="-341313">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l-SI" altLang="sl-SI" sz="2800">
              <a:latin typeface="TimesNewRomanPSMT" pitchFamily="16" charset="0"/>
            </a:endParaRPr>
          </a:p>
          <a:p>
            <a:pPr marL="341313" indent="-341313">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l-SI" altLang="sl-SI" sz="2800">
              <a:latin typeface="TimesNewRomanPSMT" pitchFamily="16" charset="0"/>
            </a:endParaRPr>
          </a:p>
        </p:txBody>
      </p:sp>
      <p:pic>
        <p:nvPicPr>
          <p:cNvPr id="13315" name="Picture 3">
            <a:extLst>
              <a:ext uri="{FF2B5EF4-FFF2-40B4-BE49-F238E27FC236}">
                <a16:creationId xmlns:a16="http://schemas.microsoft.com/office/drawing/2014/main" id="{43DE0F0E-2658-42FF-81D3-5B207C3B16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613" y="3025775"/>
            <a:ext cx="1863725" cy="23733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6" name="Picture 4">
            <a:extLst>
              <a:ext uri="{FF2B5EF4-FFF2-40B4-BE49-F238E27FC236}">
                <a16:creationId xmlns:a16="http://schemas.microsoft.com/office/drawing/2014/main" id="{3148992E-2ED2-4B3F-85E4-9D44FDE6D8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063" y="3779838"/>
            <a:ext cx="2879725" cy="21605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F4A72168-E1BA-49D5-9149-D727BB62E249}"/>
              </a:ext>
            </a:extLst>
          </p:cNvPr>
          <p:cNvSpPr>
            <a:spLocks noGrp="1" noChangeArrowheads="1"/>
          </p:cNvSpPr>
          <p:nvPr>
            <p:ph type="title" idx="4294967295"/>
          </p:nvPr>
        </p:nvSpPr>
        <p:spPr>
          <a:xfrm>
            <a:off x="457200" y="273050"/>
            <a:ext cx="8229600" cy="11461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sz="2800">
                <a:solidFill>
                  <a:srgbClr val="9966CC"/>
                </a:solidFill>
              </a:rPr>
              <a:t>DELITEV GLEDE NA PSIHOLOŠKO FUNKCIJO</a:t>
            </a:r>
          </a:p>
        </p:txBody>
      </p:sp>
      <p:sp>
        <p:nvSpPr>
          <p:cNvPr id="14338" name="Rectangle 2">
            <a:extLst>
              <a:ext uri="{FF2B5EF4-FFF2-40B4-BE49-F238E27FC236}">
                <a16:creationId xmlns:a16="http://schemas.microsoft.com/office/drawing/2014/main" id="{5421DE3A-DB96-49D6-B6BE-942E2DABB019}"/>
              </a:ext>
            </a:extLst>
          </p:cNvPr>
          <p:cNvSpPr>
            <a:spLocks noGrp="1" noChangeArrowheads="1"/>
          </p:cNvSpPr>
          <p:nvPr>
            <p:ph type="body" idx="4294967295"/>
          </p:nvPr>
        </p:nvSpPr>
        <p:spPr>
          <a:xfrm>
            <a:off x="457200" y="1600200"/>
            <a:ext cx="8229600" cy="4533900"/>
          </a:xfrm>
          <a:ln/>
        </p:spPr>
        <p:txBody>
          <a:bodyPr/>
          <a:lstStyle/>
          <a:p>
            <a:pPr marL="341313" indent="-341313">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800">
                <a:solidFill>
                  <a:srgbClr val="9966CC"/>
                </a:solidFill>
              </a:rPr>
              <a:t>instrumentalna</a:t>
            </a:r>
            <a:r>
              <a:rPr lang="sl-SI" altLang="sl-SI" sz="2800"/>
              <a:t> agresivnost, ki pomaga doseči zunanji cilj</a:t>
            </a:r>
          </a:p>
          <a:p>
            <a:pPr marL="341313" indent="-341313">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800">
                <a:solidFill>
                  <a:srgbClr val="9966CC"/>
                </a:solidFill>
              </a:rPr>
              <a:t>frustracijska</a:t>
            </a:r>
            <a:r>
              <a:rPr lang="sl-SI" altLang="sl-SI" sz="2800"/>
              <a:t> agresivnost, katere vloga je v sproščanju napetosti,</a:t>
            </a:r>
          </a:p>
          <a:p>
            <a:pPr marL="341313" indent="-341313">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800">
                <a:solidFill>
                  <a:srgbClr val="9966CC"/>
                </a:solidFill>
                <a:cs typeface="Courier New" panose="02070309020205020404" pitchFamily="49" charset="0"/>
              </a:rPr>
              <a:t>p</a:t>
            </a:r>
            <a:r>
              <a:rPr lang="sl-SI" altLang="sl-SI" sz="2800">
                <a:solidFill>
                  <a:srgbClr val="9966CC"/>
                </a:solidFill>
              </a:rPr>
              <a:t>osnemovalna</a:t>
            </a:r>
            <a:r>
              <a:rPr lang="sl-SI" altLang="sl-SI" sz="2800"/>
              <a:t> agresivnost, ki temelji na občutku pripadnosti določeni skupini ali pa </a:t>
            </a:r>
            <a:r>
              <a:rPr lang="sl-SI" altLang="sl-SI" sz="2800">
                <a:cs typeface="Courier New" panose="02070309020205020404" pitchFamily="49" charset="0"/>
              </a:rPr>
              <a:t>identifikaciji z vzorniki</a:t>
            </a:r>
          </a:p>
        </p:txBody>
      </p:sp>
      <p:pic>
        <p:nvPicPr>
          <p:cNvPr id="14339" name="Picture 3">
            <a:extLst>
              <a:ext uri="{FF2B5EF4-FFF2-40B4-BE49-F238E27FC236}">
                <a16:creationId xmlns:a16="http://schemas.microsoft.com/office/drawing/2014/main" id="{81FA2E3F-DBB6-41A6-ADF2-EDB9EA6090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788" y="4433888"/>
            <a:ext cx="3810000" cy="2225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2CACA4F2-1496-4981-9987-3E155727370A}"/>
              </a:ext>
            </a:extLst>
          </p:cNvPr>
          <p:cNvSpPr>
            <a:spLocks noGrp="1" noChangeArrowheads="1"/>
          </p:cNvSpPr>
          <p:nvPr>
            <p:ph type="title" idx="4294967295"/>
          </p:nvPr>
        </p:nvSpPr>
        <p:spPr>
          <a:xfrm>
            <a:off x="457200" y="220663"/>
            <a:ext cx="8229600" cy="1252537"/>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a:solidFill>
                  <a:srgbClr val="9966CC"/>
                </a:solidFill>
              </a:rPr>
              <a:t>CRATTY-JEVA SHEMA SMERI AGRESIVNOSTI</a:t>
            </a:r>
          </a:p>
        </p:txBody>
      </p:sp>
      <p:sp>
        <p:nvSpPr>
          <p:cNvPr id="15362" name="Rectangle 2">
            <a:extLst>
              <a:ext uri="{FF2B5EF4-FFF2-40B4-BE49-F238E27FC236}">
                <a16:creationId xmlns:a16="http://schemas.microsoft.com/office/drawing/2014/main" id="{8B47B855-4C9F-49D7-8BB5-85ABEE8AD317}"/>
              </a:ext>
            </a:extLst>
          </p:cNvPr>
          <p:cNvSpPr>
            <a:spLocks noGrp="1" noChangeArrowheads="1"/>
          </p:cNvSpPr>
          <p:nvPr>
            <p:ph type="body" idx="4294967295"/>
          </p:nvPr>
        </p:nvSpPr>
        <p:spPr>
          <a:xfrm>
            <a:off x="457200" y="1600200"/>
            <a:ext cx="8229600" cy="4533900"/>
          </a:xfrm>
          <a:ln/>
        </p:spPr>
        <p:txBody>
          <a:bodyPr/>
          <a:lstStyle/>
          <a:p>
            <a:endParaRPr lang="sl-SI" altLang="sl-SI"/>
          </a:p>
        </p:txBody>
      </p:sp>
      <p:pic>
        <p:nvPicPr>
          <p:cNvPr id="15363" name="Picture 3">
            <a:extLst>
              <a:ext uri="{FF2B5EF4-FFF2-40B4-BE49-F238E27FC236}">
                <a16:creationId xmlns:a16="http://schemas.microsoft.com/office/drawing/2014/main" id="{9A1BCC3E-ABA2-4B85-B85D-0B86FA3FD4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075" y="1619250"/>
            <a:ext cx="8113713" cy="41687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4D7D2A40-3B15-436B-B1DD-F0DAA1DFA45A}"/>
              </a:ext>
            </a:extLst>
          </p:cNvPr>
          <p:cNvSpPr>
            <a:spLocks noGrp="1" noChangeArrowheads="1"/>
          </p:cNvSpPr>
          <p:nvPr>
            <p:ph type="title" idx="4294967295"/>
          </p:nvPr>
        </p:nvSpPr>
        <p:spPr>
          <a:xfrm>
            <a:off x="457200" y="220663"/>
            <a:ext cx="8229600" cy="1252537"/>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b="1">
                <a:solidFill>
                  <a:srgbClr val="9966CC"/>
                </a:solidFill>
              </a:rPr>
              <a:t>RAZVOJ IN DEJAVNIKI AGRESIVNEGA VEDENJA</a:t>
            </a:r>
          </a:p>
        </p:txBody>
      </p:sp>
      <p:sp>
        <p:nvSpPr>
          <p:cNvPr id="16386" name="Rectangle 2">
            <a:extLst>
              <a:ext uri="{FF2B5EF4-FFF2-40B4-BE49-F238E27FC236}">
                <a16:creationId xmlns:a16="http://schemas.microsoft.com/office/drawing/2014/main" id="{3259C68C-C091-4833-8B09-45166FA636EF}"/>
              </a:ext>
            </a:extLst>
          </p:cNvPr>
          <p:cNvSpPr>
            <a:spLocks noGrp="1" noChangeArrowheads="1"/>
          </p:cNvSpPr>
          <p:nvPr>
            <p:ph type="body" idx="4294967295"/>
          </p:nvPr>
        </p:nvSpPr>
        <p:spPr>
          <a:xfrm>
            <a:off x="457200" y="1600200"/>
            <a:ext cx="8229600" cy="4786313"/>
          </a:xfrm>
          <a:ln/>
        </p:spPr>
        <p:txBody>
          <a:bodyPr/>
          <a:lstStyle/>
          <a:p>
            <a:pPr marL="341313" indent="-341313">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800"/>
              <a:t>V obdobju </a:t>
            </a:r>
            <a:r>
              <a:rPr lang="sl-SI" altLang="sl-SI" sz="2800" i="1"/>
              <a:t>do prvega leta</a:t>
            </a:r>
            <a:r>
              <a:rPr lang="sl-SI" altLang="sl-SI" sz="2800"/>
              <a:t> ne prihaja do pogostih agresivnih reakcij otroka, vsaj ne v smislu dejanja fizičnega kontakta z namenom poškodovati drugega. Prve agresivne reakcije pri otroku opazimo </a:t>
            </a:r>
            <a:r>
              <a:rPr lang="sl-SI" altLang="sl-SI" sz="2800" i="1"/>
              <a:t>ob koncu prvega leta</a:t>
            </a:r>
            <a:r>
              <a:rPr lang="sl-SI" altLang="sl-SI" sz="2800"/>
              <a:t>, in sicer takrat, ko je zadovoljitev otrokovih potreb ovirana. </a:t>
            </a:r>
            <a:r>
              <a:rPr lang="sl-SI" altLang="sl-SI" sz="2800">
                <a:solidFill>
                  <a:srgbClr val="9966CC"/>
                </a:solidFill>
              </a:rPr>
              <a:t>Agresivnost se pojavi kot sredstvo za pridobitev položaja in za napredovanje po hierarhični lestvici.</a:t>
            </a:r>
            <a:r>
              <a:rPr lang="sl-SI" altLang="sl-SI" sz="2800"/>
              <a:t> Ko otroci spoznajo ta pomen bojevitega vedenja, mnogi od njih postanejo odkrito agresivni do drugih otrok in odraslih.</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57790DE6-F9AC-4596-B370-6A668F25EEA4}"/>
              </a:ext>
            </a:extLst>
          </p:cNvPr>
          <p:cNvSpPr>
            <a:spLocks noGrp="1" noChangeArrowheads="1"/>
          </p:cNvSpPr>
          <p:nvPr>
            <p:ph type="title" idx="4294967295"/>
          </p:nvPr>
        </p:nvSpPr>
        <p:spPr>
          <a:xfrm>
            <a:off x="457200" y="274638"/>
            <a:ext cx="8229600" cy="1143000"/>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a:solidFill>
                  <a:srgbClr val="9966CC"/>
                </a:solidFill>
              </a:rPr>
              <a:t>AGRESIVNOST V OTROŠTVU</a:t>
            </a:r>
          </a:p>
        </p:txBody>
      </p:sp>
      <p:sp>
        <p:nvSpPr>
          <p:cNvPr id="17410" name="Rectangle 2">
            <a:extLst>
              <a:ext uri="{FF2B5EF4-FFF2-40B4-BE49-F238E27FC236}">
                <a16:creationId xmlns:a16="http://schemas.microsoft.com/office/drawing/2014/main" id="{0BFE4A6D-E79B-4792-B315-2C25ADF43FAB}"/>
              </a:ext>
            </a:extLst>
          </p:cNvPr>
          <p:cNvSpPr>
            <a:spLocks noGrp="1" noChangeArrowheads="1"/>
          </p:cNvSpPr>
          <p:nvPr>
            <p:ph type="body" idx="4294967295"/>
          </p:nvPr>
        </p:nvSpPr>
        <p:spPr>
          <a:xfrm>
            <a:off x="457200" y="1600200"/>
            <a:ext cx="8229600" cy="4530725"/>
          </a:xfrm>
          <a:ln/>
        </p:spPr>
        <p:txBody>
          <a:bodyPr/>
          <a:lstStyle/>
          <a:p>
            <a:pPr marL="341313" indent="-341313">
              <a:lnSpc>
                <a:spcPct val="80000"/>
              </a:lnSpc>
              <a:spcBef>
                <a:spcPts val="500"/>
              </a:spcBef>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000"/>
              <a:t>Napak mislimo, da je agresija čustvo - jeza je čustvo, agresija pa način s katerim kažemo jezo, frustracije in splošno negativna čustva. Agresije bo manj, če otrokom pokažemo konstruktivnejše načine izražanja frustracij </a:t>
            </a:r>
          </a:p>
          <a:p>
            <a:pPr marL="341313" indent="-341313">
              <a:lnSpc>
                <a:spcPct val="80000"/>
              </a:lnSpc>
              <a:spcBef>
                <a:spcPts val="500"/>
              </a:spcBef>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000"/>
              <a:t>Agresivno obnašanje se pojavlja pri vseh otrocih, težave pa lahko nastanejo, če tisti, ki otroka vzgajajo, na agresijo ne reagirajo primerno. </a:t>
            </a:r>
            <a:r>
              <a:rPr lang="sl-SI" altLang="sl-SI" sz="2000">
                <a:solidFill>
                  <a:srgbClr val="9933FF"/>
                </a:solidFill>
              </a:rPr>
              <a:t>Če starš eno govori, drugo dela, bo otrok zmeden</a:t>
            </a:r>
            <a:r>
              <a:rPr lang="sl-SI" altLang="sl-SI" sz="2000"/>
              <a:t>. Tako bo v takšnih okoliščinah, otrok kot model obnašanja pogosteje osvojil tisto kar starš dela in ne kar mu govori, ker je obnašanje eno od temeljnih oblik učenja. </a:t>
            </a:r>
          </a:p>
          <a:p>
            <a:pPr marL="341313" indent="-341313">
              <a:lnSpc>
                <a:spcPct val="80000"/>
              </a:lnSpc>
              <a:spcBef>
                <a:spcPts val="500"/>
              </a:spcBef>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000">
                <a:solidFill>
                  <a:srgbClr val="9933FF"/>
                </a:solidFill>
              </a:rPr>
              <a:t>Prvi agresivni napadi se začnejo pojavljati okoli prvega rojstnega dneva</a:t>
            </a:r>
            <a:r>
              <a:rPr lang="sl-SI" altLang="sl-SI" sz="2000"/>
              <a:t>, najpogosteje v situacijah, ko otrok želi pozornost odraslih. Z dvemi leti se vidijo razlike agresije pri dečkih in deklicah, </a:t>
            </a:r>
            <a:r>
              <a:rPr lang="sl-SI" altLang="sl-SI" sz="2000">
                <a:solidFill>
                  <a:srgbClr val="9933FF"/>
                </a:solidFill>
              </a:rPr>
              <a:t>dečki so v povprečju bolj agresivni</a:t>
            </a:r>
            <a:r>
              <a:rPr lang="sl-SI" altLang="sl-SI" sz="2000"/>
              <a:t>. Približno pri štirih letih, se agresija ustali kot odtenek osebnosti, kar pomeni, da vsi v sebi zadržujemo določeno količino agresivnosti, ker je ta način samoobrambe v kriznih situacijah. </a:t>
            </a:r>
          </a:p>
        </p:txBody>
      </p:sp>
      <p:pic>
        <p:nvPicPr>
          <p:cNvPr id="17411" name="Picture 3">
            <a:extLst>
              <a:ext uri="{FF2B5EF4-FFF2-40B4-BE49-F238E27FC236}">
                <a16:creationId xmlns:a16="http://schemas.microsoft.com/office/drawing/2014/main" id="{8D1EA5DC-E11D-4915-9F6E-1D6B6F1269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5661025"/>
            <a:ext cx="1693863" cy="11303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C01DAACF-BBB8-431F-A692-2715D75AD0B7}"/>
              </a:ext>
            </a:extLst>
          </p:cNvPr>
          <p:cNvSpPr>
            <a:spLocks noGrp="1" noChangeArrowheads="1"/>
          </p:cNvSpPr>
          <p:nvPr>
            <p:ph type="body" idx="4294967295"/>
          </p:nvPr>
        </p:nvSpPr>
        <p:spPr>
          <a:xfrm>
            <a:off x="468313" y="2060575"/>
            <a:ext cx="8229600" cy="4530725"/>
          </a:xfrm>
          <a:ln/>
        </p:spPr>
        <p:txBody>
          <a:bodyPr/>
          <a:lstStyle/>
          <a:p>
            <a:pPr marL="341313" indent="-341313">
              <a:lnSpc>
                <a:spcPct val="90000"/>
              </a:lnSpc>
              <a:spcBef>
                <a:spcPts val="500"/>
              </a:spcBef>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sl-SI" sz="2000"/>
              <a:t>Celotna agresivnost je tako kot pri odraslem tudi pri otroku </a:t>
            </a:r>
            <a:r>
              <a:rPr lang="en-US" altLang="sl-SI" sz="2000">
                <a:solidFill>
                  <a:srgbClr val="9933FF"/>
                </a:solidFill>
              </a:rPr>
              <a:t>dramatiziranje negotovosti in prestra</a:t>
            </a:r>
            <a:r>
              <a:rPr lang="sl-SI" altLang="sl-SI" sz="2000">
                <a:solidFill>
                  <a:srgbClr val="9933FF"/>
                </a:solidFill>
              </a:rPr>
              <a:t>š</a:t>
            </a:r>
            <a:r>
              <a:rPr lang="en-US" altLang="sl-SI" sz="2000">
                <a:solidFill>
                  <a:srgbClr val="9933FF"/>
                </a:solidFill>
              </a:rPr>
              <a:t>enosti,</a:t>
            </a:r>
            <a:r>
              <a:rPr lang="en-US" altLang="sl-SI" sz="2000"/>
              <a:t> ki izhaja iz nelagodnega po</a:t>
            </a:r>
            <a:r>
              <a:rPr lang="sl-SI" altLang="sl-SI" sz="2000"/>
              <a:t>č</a:t>
            </a:r>
            <a:r>
              <a:rPr lang="en-US" altLang="sl-SI" sz="2000"/>
              <a:t>utja v dru</a:t>
            </a:r>
            <a:r>
              <a:rPr lang="sl-SI" altLang="sl-SI" sz="2000"/>
              <a:t>ž</a:t>
            </a:r>
            <a:r>
              <a:rPr lang="en-US" altLang="sl-SI" sz="2000"/>
              <a:t>ini. </a:t>
            </a:r>
            <a:r>
              <a:rPr lang="sl-SI" altLang="sl-SI" sz="2000"/>
              <a:t>Č</a:t>
            </a:r>
            <a:r>
              <a:rPr lang="en-US" altLang="sl-SI" sz="2000"/>
              <a:t>e je torej otrok agresiven, je razlog vedno v okolju, iz katerega izhaja in ga pu</a:t>
            </a:r>
            <a:r>
              <a:rPr lang="sl-SI" altLang="sl-SI" sz="2000"/>
              <a:t>šč</a:t>
            </a:r>
            <a:r>
              <a:rPr lang="en-US" altLang="sl-SI" sz="2000"/>
              <a:t>a zmedenega, mu ne daje ob</a:t>
            </a:r>
            <a:r>
              <a:rPr lang="sl-SI" altLang="sl-SI" sz="2000"/>
              <a:t>č</a:t>
            </a:r>
            <a:r>
              <a:rPr lang="en-US" altLang="sl-SI" sz="2000"/>
              <a:t>utka varnosti, razumljenosti in ljubljenosti. V ve</a:t>
            </a:r>
            <a:r>
              <a:rPr lang="sl-SI" altLang="sl-SI" sz="2000"/>
              <a:t>č</a:t>
            </a:r>
            <a:r>
              <a:rPr lang="en-US" altLang="sl-SI" sz="2000"/>
              <a:t>ini primerov </a:t>
            </a:r>
            <a:r>
              <a:rPr lang="en-US" altLang="sl-SI" sz="2000">
                <a:solidFill>
                  <a:srgbClr val="9933FF"/>
                </a:solidFill>
              </a:rPr>
              <a:t>gre za odnos med star</a:t>
            </a:r>
            <a:r>
              <a:rPr lang="sl-SI" altLang="sl-SI" sz="2000">
                <a:solidFill>
                  <a:srgbClr val="9933FF"/>
                </a:solidFill>
              </a:rPr>
              <a:t>š</a:t>
            </a:r>
            <a:r>
              <a:rPr lang="en-US" altLang="sl-SI" sz="2000">
                <a:solidFill>
                  <a:srgbClr val="9933FF"/>
                </a:solidFill>
              </a:rPr>
              <a:t>ema in odnos star</a:t>
            </a:r>
            <a:r>
              <a:rPr lang="sl-SI" altLang="sl-SI" sz="2000">
                <a:solidFill>
                  <a:srgbClr val="9933FF"/>
                </a:solidFill>
              </a:rPr>
              <a:t>š</a:t>
            </a:r>
            <a:r>
              <a:rPr lang="en-US" altLang="sl-SI" sz="2000">
                <a:solidFill>
                  <a:srgbClr val="9933FF"/>
                </a:solidFill>
              </a:rPr>
              <a:t>ev do otroka.</a:t>
            </a:r>
          </a:p>
          <a:p>
            <a:pPr marL="341313" indent="-341313">
              <a:lnSpc>
                <a:spcPct val="90000"/>
              </a:lnSpc>
              <a:spcBef>
                <a:spcPts val="5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l-SI" altLang="sl-SI" sz="2000">
              <a:solidFill>
                <a:srgbClr val="9933FF"/>
              </a:solidFill>
            </a:endParaRPr>
          </a:p>
          <a:p>
            <a:pPr marL="741363" lvl="1" indent="-284163">
              <a:lnSpc>
                <a:spcPct val="90000"/>
              </a:lnSpc>
              <a:spcBef>
                <a:spcPts val="500"/>
              </a:spcBef>
              <a:buClr>
                <a:srgbClr val="CCCCFF"/>
              </a:buClr>
              <a:buSzPct val="7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sl-SI" sz="2000"/>
              <a:t>Na ta na</a:t>
            </a:r>
            <a:r>
              <a:rPr lang="sl-SI" altLang="sl-SI" sz="2000"/>
              <a:t>č</a:t>
            </a:r>
            <a:r>
              <a:rPr lang="en-US" altLang="sl-SI" sz="2000"/>
              <a:t>in delujejo uni</a:t>
            </a:r>
            <a:r>
              <a:rPr lang="sl-SI" altLang="sl-SI" sz="2000"/>
              <a:t>č</a:t>
            </a:r>
            <a:r>
              <a:rPr lang="en-US" altLang="sl-SI" sz="2000"/>
              <a:t>ujo</a:t>
            </a:r>
            <a:r>
              <a:rPr lang="sl-SI" altLang="sl-SI" sz="2000"/>
              <a:t>č</a:t>
            </a:r>
            <a:r>
              <a:rPr lang="en-US" altLang="sl-SI" sz="2000"/>
              <a:t>e na otroka</a:t>
            </a:r>
            <a:r>
              <a:rPr lang="sl-SI" altLang="sl-SI" sz="2000"/>
              <a:t>:</a:t>
            </a:r>
          </a:p>
          <a:p>
            <a:pPr marL="341313" indent="-341313">
              <a:lnSpc>
                <a:spcPct val="90000"/>
              </a:lnSpc>
              <a:spcBef>
                <a:spcPts val="5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000"/>
              <a:t>-</a:t>
            </a:r>
            <a:r>
              <a:rPr lang="en-US" altLang="sl-SI" sz="2000"/>
              <a:t> </a:t>
            </a:r>
            <a:r>
              <a:rPr lang="en-US" altLang="sl-SI" sz="2000" i="1"/>
              <a:t>la</a:t>
            </a:r>
            <a:r>
              <a:rPr lang="sl-SI" altLang="sl-SI" sz="2000" i="1"/>
              <a:t>ž</a:t>
            </a:r>
            <a:r>
              <a:rPr lang="en-US" altLang="sl-SI" sz="2000" i="1"/>
              <a:t>i,</a:t>
            </a:r>
          </a:p>
          <a:p>
            <a:pPr marL="341313" indent="-341313">
              <a:lnSpc>
                <a:spcPct val="90000"/>
              </a:lnSpc>
              <a:spcBef>
                <a:spcPts val="5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000"/>
              <a:t>- </a:t>
            </a:r>
            <a:r>
              <a:rPr lang="en-US" altLang="sl-SI" sz="2000" i="1"/>
              <a:t>skrivnosti</a:t>
            </a:r>
            <a:r>
              <a:rPr lang="en-US" altLang="sl-SI" sz="2000"/>
              <a:t>,</a:t>
            </a:r>
          </a:p>
          <a:p>
            <a:pPr marL="341313" indent="-341313">
              <a:lnSpc>
                <a:spcPct val="90000"/>
              </a:lnSpc>
              <a:spcBef>
                <a:spcPts val="5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000"/>
              <a:t>- </a:t>
            </a:r>
            <a:r>
              <a:rPr lang="en-US" altLang="sl-SI" sz="2000" i="1"/>
              <a:t>frustriranost in neizpolnjenost star</a:t>
            </a:r>
            <a:r>
              <a:rPr lang="sl-SI" altLang="sl-SI" sz="2000" i="1"/>
              <a:t>š</a:t>
            </a:r>
            <a:r>
              <a:rPr lang="en-US" altLang="sl-SI" sz="2000" i="1"/>
              <a:t>ev,</a:t>
            </a:r>
          </a:p>
          <a:p>
            <a:pPr marL="341313" indent="-341313">
              <a:lnSpc>
                <a:spcPct val="90000"/>
              </a:lnSpc>
              <a:spcBef>
                <a:spcPts val="5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000" i="1"/>
              <a:t>- </a:t>
            </a:r>
            <a:r>
              <a:rPr lang="en-US" altLang="sl-SI" sz="2000" i="1"/>
              <a:t>pomanjkanje fizi</a:t>
            </a:r>
            <a:r>
              <a:rPr lang="sl-SI" altLang="sl-SI" sz="2000" i="1"/>
              <a:t>č</a:t>
            </a:r>
            <a:r>
              <a:rPr lang="en-US" altLang="sl-SI" sz="2000" i="1"/>
              <a:t>nega in emocionalnega stika, medsebojna nezvestoba star</a:t>
            </a:r>
            <a:r>
              <a:rPr lang="sl-SI" altLang="sl-SI" sz="2000" i="1"/>
              <a:t>š</a:t>
            </a:r>
            <a:r>
              <a:rPr lang="en-US" altLang="sl-SI" sz="2000" i="1"/>
              <a:t>ev </a:t>
            </a:r>
            <a:r>
              <a:rPr lang="sl-SI" altLang="sl-SI" sz="2000" i="1"/>
              <a:t>..</a:t>
            </a:r>
            <a:r>
              <a:rPr lang="en-US" altLang="sl-SI" sz="2000" i="1"/>
              <a:t>.</a:t>
            </a:r>
          </a:p>
          <a:p>
            <a:pPr marL="341313" indent="-341313">
              <a:lnSpc>
                <a:spcPct val="90000"/>
              </a:lnSpc>
              <a:spcBef>
                <a:spcPts val="5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sl-SI" sz="2000"/>
              <a:t> Vse to vodi otroka v agresivno obna</a:t>
            </a:r>
            <a:r>
              <a:rPr lang="sl-SI" altLang="sl-SI" sz="2000"/>
              <a:t>š</a:t>
            </a:r>
            <a:r>
              <a:rPr lang="en-US" altLang="sl-SI" sz="2000"/>
              <a:t>anje.</a:t>
            </a:r>
          </a:p>
        </p:txBody>
      </p:sp>
      <p:pic>
        <p:nvPicPr>
          <p:cNvPr id="18434" name="Picture 2">
            <a:extLst>
              <a:ext uri="{FF2B5EF4-FFF2-40B4-BE49-F238E27FC236}">
                <a16:creationId xmlns:a16="http://schemas.microsoft.com/office/drawing/2014/main" id="{0D32F835-533F-4EEF-B6F8-D94BE1BC56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404813"/>
            <a:ext cx="2290762" cy="15144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1004E724-F729-43C1-8791-F0FCB70F4E86}"/>
              </a:ext>
            </a:extLst>
          </p:cNvPr>
          <p:cNvSpPr>
            <a:spLocks noGrp="1" noChangeArrowheads="1"/>
          </p:cNvSpPr>
          <p:nvPr>
            <p:ph type="title" idx="4294967295"/>
          </p:nvPr>
        </p:nvSpPr>
        <p:spPr>
          <a:xfrm>
            <a:off x="457200" y="220663"/>
            <a:ext cx="8229600" cy="1252537"/>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a:solidFill>
                  <a:srgbClr val="9966CC"/>
                </a:solidFill>
              </a:rPr>
              <a:t>DRUŽINA, DRUŽBA IN AGRESIVNOST</a:t>
            </a:r>
          </a:p>
        </p:txBody>
      </p:sp>
      <p:sp>
        <p:nvSpPr>
          <p:cNvPr id="19458" name="Rectangle 2">
            <a:extLst>
              <a:ext uri="{FF2B5EF4-FFF2-40B4-BE49-F238E27FC236}">
                <a16:creationId xmlns:a16="http://schemas.microsoft.com/office/drawing/2014/main" id="{A877882B-6FD9-4BD7-8FA5-242FF05DAB9B}"/>
              </a:ext>
            </a:extLst>
          </p:cNvPr>
          <p:cNvSpPr>
            <a:spLocks noGrp="1" noChangeArrowheads="1"/>
          </p:cNvSpPr>
          <p:nvPr>
            <p:ph type="body" idx="4294967295"/>
          </p:nvPr>
        </p:nvSpPr>
        <p:spPr>
          <a:xfrm>
            <a:off x="457200" y="1600200"/>
            <a:ext cx="8229600" cy="5518150"/>
          </a:xfrm>
          <a:ln/>
        </p:spPr>
        <p:txBody>
          <a:bodyPr/>
          <a:lstStyle/>
          <a:p>
            <a:pPr>
              <a:tabLst>
                <a:tab pos="569913" algn="l"/>
                <a:tab pos="1484313" algn="l"/>
                <a:tab pos="2398713" algn="l"/>
                <a:tab pos="3313113" algn="l"/>
                <a:tab pos="4227513" algn="l"/>
                <a:tab pos="5141913" algn="l"/>
                <a:tab pos="6056313" algn="l"/>
                <a:tab pos="6970713" algn="l"/>
                <a:tab pos="7885113" algn="l"/>
                <a:tab pos="8799513" algn="l"/>
                <a:tab pos="9713913" algn="l"/>
              </a:tabLst>
            </a:pPr>
            <a:r>
              <a:rPr lang="sl-SI" altLang="sl-SI" sz="2800"/>
              <a:t>Raziskovalci kot najpomembnejše dejavnike agresivnosti navajajo </a:t>
            </a:r>
            <a:r>
              <a:rPr lang="sl-SI" altLang="sl-SI" sz="2800" i="1"/>
              <a:t>izrazitost agresivnih teženj pri otroku, vrsto nadzora in agresivnost staršev.</a:t>
            </a:r>
          </a:p>
          <a:p>
            <a:pPr>
              <a:tabLst>
                <a:tab pos="569913" algn="l"/>
                <a:tab pos="1484313" algn="l"/>
                <a:tab pos="2398713" algn="l"/>
                <a:tab pos="3313113" algn="l"/>
                <a:tab pos="4227513" algn="l"/>
                <a:tab pos="5141913" algn="l"/>
                <a:tab pos="6056313" algn="l"/>
                <a:tab pos="6970713" algn="l"/>
                <a:tab pos="7885113" algn="l"/>
                <a:tab pos="8799513" algn="l"/>
                <a:tab pos="9713913" algn="l"/>
              </a:tabLst>
            </a:pPr>
            <a:endParaRPr lang="sl-SI" altLang="sl-SI" sz="2800"/>
          </a:p>
          <a:p>
            <a:pPr>
              <a:tabLst>
                <a:tab pos="569913" algn="l"/>
                <a:tab pos="1484313" algn="l"/>
                <a:tab pos="2398713" algn="l"/>
                <a:tab pos="3313113" algn="l"/>
                <a:tab pos="4227513" algn="l"/>
                <a:tab pos="5141913" algn="l"/>
                <a:tab pos="6056313" algn="l"/>
                <a:tab pos="6970713" algn="l"/>
                <a:tab pos="7885113" algn="l"/>
                <a:tab pos="8799513" algn="l"/>
                <a:tab pos="9713913" algn="l"/>
              </a:tabLst>
            </a:pPr>
            <a:r>
              <a:rPr lang="sl-SI" altLang="sl-SI" sz="2800">
                <a:solidFill>
                  <a:srgbClr val="9966CC"/>
                </a:solidFill>
              </a:rPr>
              <a:t>Agresivni otroci so izhajali iz družin, ki so otroka odklanjale in kjer so bili tudi odnosi med staršema slabi.</a:t>
            </a:r>
            <a:r>
              <a:rPr lang="sl-SI" altLang="sl-SI" sz="2800"/>
              <a:t> Agresija je nastala kot posledica pomanjkanja čustvene topline in varnosti, neustrezna vrsta nadzora pa otrokom ni omogočala razviti samokontrole nad agresivnimi težnjami.</a:t>
            </a:r>
          </a:p>
          <a:p>
            <a:pPr>
              <a:tabLst>
                <a:tab pos="569913" algn="l"/>
                <a:tab pos="1484313" algn="l"/>
                <a:tab pos="2398713" algn="l"/>
                <a:tab pos="3313113" algn="l"/>
                <a:tab pos="4227513" algn="l"/>
                <a:tab pos="5141913" algn="l"/>
                <a:tab pos="6056313" algn="l"/>
                <a:tab pos="6970713" algn="l"/>
                <a:tab pos="7885113" algn="l"/>
                <a:tab pos="8799513" algn="l"/>
                <a:tab pos="9713913" algn="l"/>
              </a:tabLst>
            </a:pPr>
            <a:endParaRPr lang="sl-SI" altLang="sl-SI" sz="2800">
              <a:latin typeface="TimesNewRomanPSMT"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BDD6D539-DD91-4B72-BB0A-B24338390199}"/>
              </a:ext>
            </a:extLst>
          </p:cNvPr>
          <p:cNvSpPr>
            <a:spLocks noGrp="1" noChangeArrowheads="1"/>
          </p:cNvSpPr>
          <p:nvPr>
            <p:ph type="title" idx="4294967295"/>
          </p:nvPr>
        </p:nvSpPr>
        <p:spPr>
          <a:xfrm>
            <a:off x="457200" y="273050"/>
            <a:ext cx="8229600" cy="1146175"/>
          </a:xfrm>
          <a:ln/>
        </p:spPr>
        <p:txBody>
          <a:bodyPr/>
          <a:lstStyle/>
          <a:p>
            <a:endParaRPr lang="sl-SI" altLang="sl-SI"/>
          </a:p>
        </p:txBody>
      </p:sp>
      <p:sp>
        <p:nvSpPr>
          <p:cNvPr id="20482" name="Rectangle 2">
            <a:extLst>
              <a:ext uri="{FF2B5EF4-FFF2-40B4-BE49-F238E27FC236}">
                <a16:creationId xmlns:a16="http://schemas.microsoft.com/office/drawing/2014/main" id="{3631A767-0505-4B2E-BC94-494BE3584E68}"/>
              </a:ext>
            </a:extLst>
          </p:cNvPr>
          <p:cNvSpPr>
            <a:spLocks noGrp="1" noChangeArrowheads="1"/>
          </p:cNvSpPr>
          <p:nvPr>
            <p:ph type="body" idx="4294967295"/>
          </p:nvPr>
        </p:nvSpPr>
        <p:spPr>
          <a:xfrm>
            <a:off x="457200" y="1600200"/>
            <a:ext cx="8229600" cy="4533900"/>
          </a:xfrm>
          <a:ln/>
        </p:spPr>
        <p:txBody>
          <a:bodyPr/>
          <a:lstStyle/>
          <a:p>
            <a:r>
              <a:rPr lang="sl-SI" altLang="sl-SI" sz="2800">
                <a:solidFill>
                  <a:srgbClr val="9966CC"/>
                </a:solidFill>
              </a:rPr>
              <a:t>Nasprotno so neagresivni otroci odraščali med naklonjenimi starši, kjer so vladali dobri čustveni in medosebni odnosi.</a:t>
            </a:r>
            <a:r>
              <a:rPr lang="sl-SI" altLang="sl-SI" sz="2800"/>
              <a:t> Starši so agresivno vedenje skušali preprečiti, še preden se je pojavilo, hkrati pa so bili starši dobro socialno prilagojeni in so tako služili kot dober model svojim otrokom.</a:t>
            </a:r>
          </a:p>
          <a:p>
            <a:endParaRPr lang="sl-SI" altLang="sl-SI" sz="2800">
              <a:latin typeface="TimesNewRomanPSMT" pitchFamily="16" charset="0"/>
            </a:endParaRPr>
          </a:p>
        </p:txBody>
      </p:sp>
      <p:pic>
        <p:nvPicPr>
          <p:cNvPr id="20483" name="Picture 3">
            <a:extLst>
              <a:ext uri="{FF2B5EF4-FFF2-40B4-BE49-F238E27FC236}">
                <a16:creationId xmlns:a16="http://schemas.microsoft.com/office/drawing/2014/main" id="{A38FF8FE-B99A-45C3-8A55-5DF968DC00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0675" y="4408488"/>
            <a:ext cx="2339975" cy="15319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540DCE6C-0135-480E-8550-3F75D113FF7B}"/>
              </a:ext>
            </a:extLst>
          </p:cNvPr>
          <p:cNvSpPr>
            <a:spLocks noGrp="1" noChangeArrowheads="1"/>
          </p:cNvSpPr>
          <p:nvPr>
            <p:ph type="title" idx="4294967295"/>
          </p:nvPr>
        </p:nvSpPr>
        <p:spPr>
          <a:xfrm>
            <a:off x="457200" y="273050"/>
            <a:ext cx="8229600" cy="1146175"/>
          </a:xfrm>
          <a:ln/>
        </p:spPr>
        <p:txBody>
          <a:bodyPr/>
          <a:lstStyle/>
          <a:p>
            <a:endParaRPr lang="sl-SI" altLang="sl-SI"/>
          </a:p>
        </p:txBody>
      </p:sp>
      <p:sp>
        <p:nvSpPr>
          <p:cNvPr id="21506" name="Rectangle 2">
            <a:extLst>
              <a:ext uri="{FF2B5EF4-FFF2-40B4-BE49-F238E27FC236}">
                <a16:creationId xmlns:a16="http://schemas.microsoft.com/office/drawing/2014/main" id="{3207B175-86A7-4C28-A0C6-78E1A3F8583C}"/>
              </a:ext>
            </a:extLst>
          </p:cNvPr>
          <p:cNvSpPr>
            <a:spLocks noGrp="1" noChangeArrowheads="1"/>
          </p:cNvSpPr>
          <p:nvPr>
            <p:ph type="body" idx="4294967295"/>
          </p:nvPr>
        </p:nvSpPr>
        <p:spPr>
          <a:xfrm>
            <a:off x="457200" y="1600200"/>
            <a:ext cx="8229600" cy="4533900"/>
          </a:xfrm>
          <a:ln/>
        </p:spPr>
        <p:txBody>
          <a:bodyPr/>
          <a:lstStyle/>
          <a:p>
            <a:pPr>
              <a:buClr>
                <a:srgbClr val="CCCCFF"/>
              </a:buClr>
              <a:buSzPct val="80000"/>
              <a:buFont typeface="Wingdings" panose="05000000000000000000" pitchFamily="2" charset="2"/>
              <a:buChar char=""/>
            </a:pPr>
            <a:r>
              <a:rPr lang="sl-SI" altLang="sl-SI" sz="2800"/>
              <a:t>Različne družbe tako različno gledajo na agresivnost. </a:t>
            </a:r>
            <a:r>
              <a:rPr lang="sl-SI" altLang="sl-SI" sz="2800">
                <a:solidFill>
                  <a:srgbClr val="9966CC"/>
                </a:solidFill>
              </a:rPr>
              <a:t>Specifične razlike se pojavijo v odnosu družbe do agresivnosti, v njenem vrednotenju in sankcioniranju agresivnosti.</a:t>
            </a:r>
          </a:p>
        </p:txBody>
      </p:sp>
      <p:pic>
        <p:nvPicPr>
          <p:cNvPr id="21507" name="Picture 3">
            <a:extLst>
              <a:ext uri="{FF2B5EF4-FFF2-40B4-BE49-F238E27FC236}">
                <a16:creationId xmlns:a16="http://schemas.microsoft.com/office/drawing/2014/main" id="{04BAE29D-E0AC-42B1-BB59-2EBF28C8BC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3419475"/>
            <a:ext cx="3810000" cy="33718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FC5F3AFB-05FC-4FB6-ABFC-A8B1CD41B075}"/>
              </a:ext>
            </a:extLst>
          </p:cNvPr>
          <p:cNvSpPr>
            <a:spLocks noGrp="1" noChangeArrowheads="1"/>
          </p:cNvSpPr>
          <p:nvPr>
            <p:ph type="title" idx="4294967295"/>
          </p:nvPr>
        </p:nvSpPr>
        <p:spPr>
          <a:xfrm>
            <a:off x="457200" y="273050"/>
            <a:ext cx="8229600" cy="1236663"/>
          </a:xfrm>
          <a:ln/>
        </p:spPr>
        <p:txBody>
          <a:bodyPr/>
          <a:lstStyle/>
          <a:p>
            <a:endParaRPr lang="sl-SI" altLang="sl-SI"/>
          </a:p>
        </p:txBody>
      </p:sp>
      <p:sp>
        <p:nvSpPr>
          <p:cNvPr id="22530" name="Rectangle 2">
            <a:extLst>
              <a:ext uri="{FF2B5EF4-FFF2-40B4-BE49-F238E27FC236}">
                <a16:creationId xmlns:a16="http://schemas.microsoft.com/office/drawing/2014/main" id="{6D8A52EB-5C94-43F2-8291-83957E0D0FF2}"/>
              </a:ext>
            </a:extLst>
          </p:cNvPr>
          <p:cNvSpPr>
            <a:spLocks noGrp="1" noChangeArrowheads="1"/>
          </p:cNvSpPr>
          <p:nvPr>
            <p:ph type="body" idx="4294967295"/>
          </p:nvPr>
        </p:nvSpPr>
        <p:spPr>
          <a:xfrm>
            <a:off x="457200" y="1600200"/>
            <a:ext cx="8229600" cy="4530725"/>
          </a:xfrm>
          <a:ln/>
        </p:spPr>
        <p:txBody>
          <a:bodyPr/>
          <a:lstStyle/>
          <a:p>
            <a:pPr>
              <a:lnSpc>
                <a:spcPct val="80000"/>
              </a:lnSpc>
              <a:spcBef>
                <a:spcPts val="500"/>
              </a:spcBef>
              <a:buClr>
                <a:srgbClr val="CCCCFF"/>
              </a:buClr>
              <a:buSzPct val="80000"/>
              <a:buFont typeface="Wingdings" panose="05000000000000000000" pitchFamily="2" charset="2"/>
              <a:buChar char=""/>
            </a:pPr>
            <a:r>
              <a:rPr lang="sl-SI" altLang="sl-SI" sz="2400"/>
              <a:t>Nekateri opozarjajo, da je agresivnost pogosto posledica </a:t>
            </a:r>
            <a:r>
              <a:rPr lang="sl-SI" altLang="sl-SI" sz="2400">
                <a:solidFill>
                  <a:srgbClr val="9933FF"/>
                </a:solidFill>
              </a:rPr>
              <a:t>oviranja potreb in motivov</a:t>
            </a:r>
            <a:r>
              <a:rPr lang="sl-SI" altLang="sl-SI" sz="2400"/>
              <a:t>. Zaradi prisotnosti frustracije ali konflikta smo </a:t>
            </a:r>
            <a:r>
              <a:rPr lang="sl-SI" altLang="sl-SI" sz="2400" i="1"/>
              <a:t>napeti, razdraženi in takrat je večja nevarnost da bomo ravnali agresivno</a:t>
            </a:r>
            <a:r>
              <a:rPr lang="sl-SI" altLang="sl-SI" sz="2400"/>
              <a:t>. Pogosto je agresivnost tudi sredstvo, da bi dosegli neki drugi cilj (instrumentalna agresivnost). Ne gre nam torej pri tem za to, da bi pač ravnali agresivno, temveč skušamo s pomočjo agresivnega ravnanja doseči želeni cilj, npr. pridobiti imetje, oblast … V različnih družbah je agresivnost pogosto sredstvo za doseganje ciljev posameznih družbenih skupin ter razredov, npr. sredstvo za to, da bi utrdili ali ohranili svojo oblast in pri tem onemogočili ali onesposobili nasprotnika. Vsaj posredno lahko agresivnost torej spodbujajo tudi družbeni dejavniki.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0E21541B-F11A-432B-B604-68C867ADC967}"/>
              </a:ext>
            </a:extLst>
          </p:cNvPr>
          <p:cNvSpPr>
            <a:spLocks noGrp="1" noChangeArrowheads="1"/>
          </p:cNvSpPr>
          <p:nvPr>
            <p:ph type="title" idx="4294967295"/>
          </p:nvPr>
        </p:nvSpPr>
        <p:spPr>
          <a:xfrm>
            <a:off x="457200" y="274638"/>
            <a:ext cx="8229600" cy="1143000"/>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a:solidFill>
                  <a:srgbClr val="9933FF"/>
                </a:solidFill>
              </a:rPr>
              <a:t>KAJ SPLOH JE AGRESIJA?</a:t>
            </a:r>
          </a:p>
        </p:txBody>
      </p:sp>
      <p:sp>
        <p:nvSpPr>
          <p:cNvPr id="5122" name="Rectangle 2">
            <a:extLst>
              <a:ext uri="{FF2B5EF4-FFF2-40B4-BE49-F238E27FC236}">
                <a16:creationId xmlns:a16="http://schemas.microsoft.com/office/drawing/2014/main" id="{985765A3-662B-4EAE-AB21-6E33045C1B70}"/>
              </a:ext>
            </a:extLst>
          </p:cNvPr>
          <p:cNvSpPr>
            <a:spLocks noGrp="1" noChangeArrowheads="1"/>
          </p:cNvSpPr>
          <p:nvPr>
            <p:ph type="body" idx="4294967295"/>
          </p:nvPr>
        </p:nvSpPr>
        <p:spPr>
          <a:xfrm>
            <a:off x="457200" y="1600200"/>
            <a:ext cx="8229600" cy="4530725"/>
          </a:xfrm>
          <a:ln/>
        </p:spPr>
        <p:txBody>
          <a:bodyPr/>
          <a:lstStyle/>
          <a:p>
            <a:pPr marL="341313" indent="-341313">
              <a:lnSpc>
                <a:spcPct val="90000"/>
              </a:lnSpc>
              <a:spcBef>
                <a:spcPts val="500"/>
              </a:spcBef>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000"/>
              <a:t>Pojem agresivnost je eden najbolj nejasnih in protislovnih pojmov, ki se uporablja v psihologiji. Je področje, o katerem so posamezne teorije sprožile polemiko o podedovanosti oz. privzgojenosti, je nekaj, kar nekateri teoretiki mislijo, da je v vseh nas, kar je instinktivno in kar se mora sprostiti; drugi pa trdijo, da je nekaj, kar nastaja zaradi okoliščin zunaj sebe.</a:t>
            </a:r>
          </a:p>
          <a:p>
            <a:pPr marL="341313" indent="-341313">
              <a:lnSpc>
                <a:spcPct val="90000"/>
              </a:lnSpc>
              <a:spcBef>
                <a:spcPts val="500"/>
              </a:spcBef>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000"/>
              <a:t>Različni avtorji tako pojmujejo agresivnost kot instinkt, nagon, izvor energije, čustvo, navado, reakcijo na frustracijo, način prisile, itd.</a:t>
            </a:r>
          </a:p>
        </p:txBody>
      </p:sp>
      <p:pic>
        <p:nvPicPr>
          <p:cNvPr id="5123" name="Picture 3">
            <a:extLst>
              <a:ext uri="{FF2B5EF4-FFF2-40B4-BE49-F238E27FC236}">
                <a16:creationId xmlns:a16="http://schemas.microsoft.com/office/drawing/2014/main" id="{3B34E2D7-C983-452D-8580-4833B5DC2F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4005263"/>
            <a:ext cx="2217738" cy="26638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DE76EA71-C434-4B4D-B4E8-87DEC20BAA50}"/>
              </a:ext>
            </a:extLst>
          </p:cNvPr>
          <p:cNvSpPr>
            <a:spLocks noGrp="1" noChangeArrowheads="1"/>
          </p:cNvSpPr>
          <p:nvPr>
            <p:ph type="title" idx="4294967295"/>
          </p:nvPr>
        </p:nvSpPr>
        <p:spPr>
          <a:xfrm>
            <a:off x="457200" y="273050"/>
            <a:ext cx="8229600" cy="1146175"/>
          </a:xfrm>
          <a:ln/>
        </p:spPr>
        <p:txBody>
          <a:bodyPr/>
          <a:lstStyle/>
          <a:p>
            <a:endParaRPr lang="sl-SI" altLang="sl-SI"/>
          </a:p>
        </p:txBody>
      </p:sp>
      <p:sp>
        <p:nvSpPr>
          <p:cNvPr id="23554" name="Rectangle 2">
            <a:extLst>
              <a:ext uri="{FF2B5EF4-FFF2-40B4-BE49-F238E27FC236}">
                <a16:creationId xmlns:a16="http://schemas.microsoft.com/office/drawing/2014/main" id="{4BEFD114-6A17-4F70-AB45-1F46515CFD9B}"/>
              </a:ext>
            </a:extLst>
          </p:cNvPr>
          <p:cNvSpPr>
            <a:spLocks noGrp="1" noChangeArrowheads="1"/>
          </p:cNvSpPr>
          <p:nvPr>
            <p:ph type="body" idx="4294967295"/>
          </p:nvPr>
        </p:nvSpPr>
        <p:spPr>
          <a:xfrm>
            <a:off x="457200" y="1600200"/>
            <a:ext cx="8229600" cy="4533900"/>
          </a:xfrm>
          <a:ln/>
        </p:spPr>
        <p:txBody>
          <a:bodyPr/>
          <a:lstStyle/>
          <a:p>
            <a:r>
              <a:rPr lang="sl-SI" altLang="sl-SI" sz="2800"/>
              <a:t>Spretne in fizično močne osebe bodo tako imele morda z agresivnim vedenjem več uspešnih izkušenj v družbi, po takih izkušnjah pa bo seveda več verjetnosti, da bodo še naprej posegale po nasilju. Tako je morda mogoče izločiti kronično agresivnost nekaterih oseb.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F9CB15A3-4B47-428F-AF72-1F3E45EC01A1}"/>
              </a:ext>
            </a:extLst>
          </p:cNvPr>
          <p:cNvSpPr>
            <a:spLocks noGrp="1" noChangeArrowheads="1"/>
          </p:cNvSpPr>
          <p:nvPr>
            <p:ph type="title" idx="4294967295"/>
          </p:nvPr>
        </p:nvSpPr>
        <p:spPr>
          <a:xfrm>
            <a:off x="457200" y="273050"/>
            <a:ext cx="8229600" cy="1146175"/>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a:solidFill>
                  <a:srgbClr val="9966CC"/>
                </a:solidFill>
              </a:rPr>
              <a:t>SPROŽANJE AGRESIJE</a:t>
            </a:r>
          </a:p>
        </p:txBody>
      </p:sp>
      <p:sp>
        <p:nvSpPr>
          <p:cNvPr id="24578" name="Rectangle 2">
            <a:extLst>
              <a:ext uri="{FF2B5EF4-FFF2-40B4-BE49-F238E27FC236}">
                <a16:creationId xmlns:a16="http://schemas.microsoft.com/office/drawing/2014/main" id="{9D06B823-C878-46A9-89CB-4F057D2C3AC6}"/>
              </a:ext>
            </a:extLst>
          </p:cNvPr>
          <p:cNvSpPr>
            <a:spLocks noGrp="1" noChangeArrowheads="1"/>
          </p:cNvSpPr>
          <p:nvPr>
            <p:ph type="body" idx="4294967295"/>
          </p:nvPr>
        </p:nvSpPr>
        <p:spPr>
          <a:xfrm>
            <a:off x="457200" y="1600200"/>
            <a:ext cx="8229600" cy="4533900"/>
          </a:xfrm>
          <a:ln/>
        </p:spPr>
        <p:txBody>
          <a:bodyPr/>
          <a:lstStyle/>
          <a:p>
            <a:pPr algn="ctr">
              <a:tabLst>
                <a:tab pos="569913" algn="l"/>
                <a:tab pos="1484313" algn="l"/>
                <a:tab pos="2398713" algn="l"/>
                <a:tab pos="3313113" algn="l"/>
                <a:tab pos="4227513" algn="l"/>
                <a:tab pos="5141913" algn="l"/>
                <a:tab pos="6056313" algn="l"/>
                <a:tab pos="6970713" algn="l"/>
                <a:tab pos="7885113" algn="l"/>
                <a:tab pos="8799513" algn="l"/>
                <a:tab pos="9713913" algn="l"/>
              </a:tabLst>
            </a:pPr>
            <a:r>
              <a:rPr lang="sl-SI" altLang="sl-SI" sz="2800">
                <a:cs typeface="Arial" panose="020B0604020202020204" pitchFamily="34" charset="0"/>
              </a:rPr>
              <a:t>Agresivno obnašanje lahko spodbudimo in sprožimo tako, da pri ljudeh ustvarimo </a:t>
            </a:r>
            <a:r>
              <a:rPr lang="sl-SI" altLang="sl-SI" sz="2800">
                <a:solidFill>
                  <a:srgbClr val="9966CC"/>
                </a:solidFill>
                <a:cs typeface="Arial" panose="020B0604020202020204" pitchFamily="34" charset="0"/>
              </a:rPr>
              <a:t>počutje neposredne ogroženosti in prizadetosti</a:t>
            </a:r>
            <a:r>
              <a:rPr lang="sl-SI" altLang="sl-SI" sz="2800">
                <a:cs typeface="Arial" panose="020B0604020202020204" pitchFamily="34" charset="0"/>
              </a:rPr>
              <a:t> (denimo s propagando in napačnimi informacijami), tako da sprostimo njihov naravni čut za samoohranitev. S propagando lahko ustvarimo pri ljudeh občutek, da so pravice njihovega naroda ogrožene in jih tako pripravimo na agresivno ravnanje, ki bi bilo sicer ob dejanski ogroženosti povsem upravičeno.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C3E94DCC-13CC-498A-9A12-6485FE8C7371}"/>
              </a:ext>
            </a:extLst>
          </p:cNvPr>
          <p:cNvSpPr>
            <a:spLocks noGrp="1" noChangeArrowheads="1"/>
          </p:cNvSpPr>
          <p:nvPr>
            <p:ph type="title" idx="4294967295"/>
          </p:nvPr>
        </p:nvSpPr>
        <p:spPr>
          <a:xfrm>
            <a:off x="457200" y="273050"/>
            <a:ext cx="8229600" cy="1146175"/>
          </a:xfrm>
          <a:ln/>
        </p:spPr>
        <p:txBody>
          <a:bodyPr/>
          <a:lstStyle/>
          <a:p>
            <a:endParaRPr lang="sl-SI" altLang="sl-SI"/>
          </a:p>
        </p:txBody>
      </p:sp>
      <p:sp>
        <p:nvSpPr>
          <p:cNvPr id="25602" name="Rectangle 2">
            <a:extLst>
              <a:ext uri="{FF2B5EF4-FFF2-40B4-BE49-F238E27FC236}">
                <a16:creationId xmlns:a16="http://schemas.microsoft.com/office/drawing/2014/main" id="{486B428A-7335-46AA-BBB1-82759E088C26}"/>
              </a:ext>
            </a:extLst>
          </p:cNvPr>
          <p:cNvSpPr>
            <a:spLocks noGrp="1" noChangeArrowheads="1"/>
          </p:cNvSpPr>
          <p:nvPr>
            <p:ph type="body" idx="4294967295"/>
          </p:nvPr>
        </p:nvSpPr>
        <p:spPr>
          <a:xfrm>
            <a:off x="457200" y="1600200"/>
            <a:ext cx="8229600" cy="4533900"/>
          </a:xfrm>
          <a:ln/>
        </p:spPr>
        <p:txBody>
          <a:bodyPr/>
          <a:lstStyle/>
          <a:p>
            <a:pPr algn="ctr"/>
            <a:r>
              <a:rPr lang="sl-SI" altLang="sl-SI" sz="2800">
                <a:cs typeface="Arial" panose="020B0604020202020204" pitchFamily="34" charset="0"/>
              </a:rPr>
              <a:t>Zlasti v današnjem času postaja vse bolj nevarna agresivnost </a:t>
            </a:r>
            <a:r>
              <a:rPr lang="sl-SI" altLang="sl-SI" sz="2800">
                <a:solidFill>
                  <a:srgbClr val="9966CC"/>
                </a:solidFill>
                <a:cs typeface="Arial" panose="020B0604020202020204" pitchFamily="34" charset="0"/>
              </a:rPr>
              <a:t>''</a:t>
            </a:r>
            <a:r>
              <a:rPr lang="sl-SI" altLang="sl-SI" sz="2800" i="1">
                <a:solidFill>
                  <a:srgbClr val="9966CC"/>
                </a:solidFill>
                <a:cs typeface="Arial" panose="020B0604020202020204" pitchFamily="34" charset="0"/>
              </a:rPr>
              <a:t>na daljavo</a:t>
            </a:r>
            <a:r>
              <a:rPr lang="sl-SI" altLang="sl-SI" sz="2800">
                <a:solidFill>
                  <a:srgbClr val="9966CC"/>
                </a:solidFill>
                <a:cs typeface="Arial" panose="020B0604020202020204" pitchFamily="34" charset="0"/>
              </a:rPr>
              <a:t>''</a:t>
            </a:r>
            <a:r>
              <a:rPr lang="sl-SI" altLang="sl-SI" sz="2800">
                <a:cs typeface="Arial" panose="020B0604020202020204" pitchFamily="34" charset="0"/>
              </a:rPr>
              <a:t>. Pri tem namreč odpadejo mnoge zavore, ki bi nam sicer morda preprecevale agresivno obnašanje. </a:t>
            </a:r>
            <a:r>
              <a:rPr lang="sl-SI" altLang="sl-SI" sz="2800">
                <a:solidFill>
                  <a:srgbClr val="9966CC"/>
                </a:solidFill>
                <a:cs typeface="Arial" panose="020B0604020202020204" pitchFamily="34" charset="0"/>
              </a:rPr>
              <a:t>Če se nekomu že upira neposredno nasilje, pa bodo morda ti občutki odstranjeni, če nasilje ni neposredno</a:t>
            </a:r>
            <a:r>
              <a:rPr lang="sl-SI" altLang="sl-SI" sz="2800">
                <a:cs typeface="Arial" panose="020B0604020202020204" pitchFamily="34" charset="0"/>
              </a:rPr>
              <a:t>.</a:t>
            </a:r>
          </a:p>
        </p:txBody>
      </p:sp>
      <p:pic>
        <p:nvPicPr>
          <p:cNvPr id="25603" name="Picture 3">
            <a:extLst>
              <a:ext uri="{FF2B5EF4-FFF2-40B4-BE49-F238E27FC236}">
                <a16:creationId xmlns:a16="http://schemas.microsoft.com/office/drawing/2014/main" id="{601EA4EE-17D3-4BC0-A593-3A43F5540D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0313" y="4351338"/>
            <a:ext cx="2700337" cy="21288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455B2B38-9126-4963-9024-97C2BCBD04F7}"/>
              </a:ext>
            </a:extLst>
          </p:cNvPr>
          <p:cNvSpPr>
            <a:spLocks noGrp="1" noChangeArrowheads="1"/>
          </p:cNvSpPr>
          <p:nvPr>
            <p:ph type="body" idx="4294967295"/>
          </p:nvPr>
        </p:nvSpPr>
        <p:spPr>
          <a:xfrm>
            <a:off x="395288" y="404813"/>
            <a:ext cx="8229600" cy="4530725"/>
          </a:xfrm>
          <a:ln/>
        </p:spPr>
        <p:txBody>
          <a:bodyPr/>
          <a:lstStyle/>
          <a:p>
            <a:pPr marL="341313" indent="-341313">
              <a:spcBef>
                <a:spcPts val="500"/>
              </a:spcBef>
              <a:buClr>
                <a:srgbClr val="CCCCFF"/>
              </a:buClr>
              <a:buSzPct val="80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400"/>
              <a:t>Dejstvo je, da je človek zmožen izjemne agresivnosti in uničevanja. Hkrati pa je dejstvo, da je bolj kot druga bitja zmožen, da se agresivnosti odreče in ravna zavestno v korist drugemu. Zato se zdi vprašljivo, ali lahko govorimo o posebnem in splošnem nagonu po agresivnosti in uničevanju. Ni pa dvoma, da so nekatere oblike agresivnega delovanja človeku vrojene, npr. kot reakcija na omejitev gibanja, na ogrožanje življenjskih potreb in življenja.</a:t>
            </a:r>
          </a:p>
        </p:txBody>
      </p:sp>
      <p:pic>
        <p:nvPicPr>
          <p:cNvPr id="26626" name="Picture 2">
            <a:extLst>
              <a:ext uri="{FF2B5EF4-FFF2-40B4-BE49-F238E27FC236}">
                <a16:creationId xmlns:a16="http://schemas.microsoft.com/office/drawing/2014/main" id="{8AA36526-7F47-4C54-B15D-736068F2A7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4005263"/>
            <a:ext cx="1543050" cy="21605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0C9640E3-FA85-4651-B2FD-75AB601BE11D}"/>
              </a:ext>
            </a:extLst>
          </p:cNvPr>
          <p:cNvSpPr>
            <a:spLocks noGrp="1" noChangeArrowheads="1"/>
          </p:cNvSpPr>
          <p:nvPr>
            <p:ph type="title"/>
          </p:nvPr>
        </p:nvSpPr>
        <p:spPr/>
        <p:txBody>
          <a:bodyPr/>
          <a:lstStyle/>
          <a:p>
            <a:r>
              <a:rPr lang="sl-SI" altLang="sl-SI">
                <a:solidFill>
                  <a:srgbClr val="CC3399"/>
                </a:solidFill>
              </a:rPr>
              <a:t>Viri:</a:t>
            </a:r>
          </a:p>
        </p:txBody>
      </p:sp>
      <p:sp>
        <p:nvSpPr>
          <p:cNvPr id="53251" name="Rectangle 3">
            <a:extLst>
              <a:ext uri="{FF2B5EF4-FFF2-40B4-BE49-F238E27FC236}">
                <a16:creationId xmlns:a16="http://schemas.microsoft.com/office/drawing/2014/main" id="{17DC79B9-1A05-42C4-A325-7C72491D7305}"/>
              </a:ext>
            </a:extLst>
          </p:cNvPr>
          <p:cNvSpPr>
            <a:spLocks noGrp="1" noChangeArrowheads="1"/>
          </p:cNvSpPr>
          <p:nvPr>
            <p:ph type="body" idx="1"/>
          </p:nvPr>
        </p:nvSpPr>
        <p:spPr>
          <a:xfrm>
            <a:off x="395288" y="1412875"/>
            <a:ext cx="8299450" cy="4529138"/>
          </a:xfrm>
        </p:spPr>
        <p:txBody>
          <a:bodyPr/>
          <a:lstStyle/>
          <a:p>
            <a:r>
              <a:rPr lang="sl-SI" altLang="sl-SI">
                <a:solidFill>
                  <a:schemeClr val="tx1"/>
                </a:solidFill>
                <a:hlinkClick r:id="rId2"/>
              </a:rPr>
              <a:t>http://www.ednevnik.si/entry.php?w=Tysia&amp;e_id=66515</a:t>
            </a:r>
            <a:endParaRPr lang="sl-SI" altLang="sl-SI">
              <a:solidFill>
                <a:schemeClr val="tx1"/>
              </a:solidFill>
              <a:hlinkClick r:id="rId3"/>
            </a:endParaRPr>
          </a:p>
          <a:p>
            <a:r>
              <a:rPr lang="sl-SI" altLang="sl-SI">
                <a:solidFill>
                  <a:schemeClr val="tx1"/>
                </a:solidFill>
                <a:hlinkClick r:id="rId3"/>
              </a:rPr>
              <a:t>http://vestnik.szd.si/st5-9/535-537.pdf</a:t>
            </a:r>
            <a:endParaRPr lang="sl-SI" altLang="sl-SI">
              <a:solidFill>
                <a:schemeClr val="tx1"/>
              </a:solidFill>
              <a:hlinkClick r:id="rId4"/>
            </a:endParaRPr>
          </a:p>
          <a:p>
            <a:r>
              <a:rPr lang="sl-SI" altLang="sl-SI">
                <a:solidFill>
                  <a:schemeClr val="tx1"/>
                </a:solidFill>
                <a:hlinkClick r:id="rId4"/>
              </a:rPr>
              <a:t>http://www.s-sc.ce.edus.si/tomi/Seminarske2007/SerijskiMorilci/cetrta_stran.htm</a:t>
            </a:r>
            <a:endParaRPr lang="sl-SI" altLang="sl-SI">
              <a:solidFill>
                <a:schemeClr val="tx1"/>
              </a:solidFill>
              <a:hlinkClick r:id="rId5"/>
            </a:endParaRPr>
          </a:p>
          <a:p>
            <a:r>
              <a:rPr lang="sl-SI" altLang="sl-SI">
                <a:solidFill>
                  <a:schemeClr val="tx1"/>
                </a:solidFill>
                <a:hlinkClick r:id="rId5"/>
              </a:rPr>
              <a:t>http://www2.arnes.si/~oscezr2s/Povzetekpredavanja-NASILJE.doc</a:t>
            </a:r>
            <a:endParaRPr lang="sl-SI" altLang="sl-SI">
              <a:solidFill>
                <a:schemeClr val="tx1"/>
              </a:solidFill>
              <a:hlinkClick r:id="rId6"/>
            </a:endParaRPr>
          </a:p>
          <a:p>
            <a:r>
              <a:rPr lang="sl-SI" altLang="sl-SI">
                <a:solidFill>
                  <a:schemeClr val="tx1"/>
                </a:solidFill>
                <a:hlinkClick r:id="rId6"/>
              </a:rPr>
              <a:t>http://kofetek.com/content/view/918/321/</a:t>
            </a:r>
            <a:endParaRPr lang="sl-SI" altLang="sl-SI">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E7F67287-4178-46E6-B3ED-62A4E996273A}"/>
              </a:ext>
            </a:extLst>
          </p:cNvPr>
          <p:cNvSpPr>
            <a:spLocks noGrp="1" noChangeArrowheads="1"/>
          </p:cNvSpPr>
          <p:nvPr>
            <p:ph type="title" idx="4294967295"/>
          </p:nvPr>
        </p:nvSpPr>
        <p:spPr>
          <a:xfrm>
            <a:off x="457200" y="273050"/>
            <a:ext cx="8229600" cy="1146175"/>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a:solidFill>
                  <a:srgbClr val="9933FF"/>
                </a:solidFill>
              </a:rPr>
              <a:t>KAJ SPLOH JE AGRESIJA?</a:t>
            </a:r>
          </a:p>
        </p:txBody>
      </p:sp>
      <p:sp>
        <p:nvSpPr>
          <p:cNvPr id="6146" name="Rectangle 2">
            <a:extLst>
              <a:ext uri="{FF2B5EF4-FFF2-40B4-BE49-F238E27FC236}">
                <a16:creationId xmlns:a16="http://schemas.microsoft.com/office/drawing/2014/main" id="{20089E15-BB26-4CF4-BABA-3F6944852315}"/>
              </a:ext>
            </a:extLst>
          </p:cNvPr>
          <p:cNvSpPr>
            <a:spLocks noGrp="1" noChangeArrowheads="1"/>
          </p:cNvSpPr>
          <p:nvPr>
            <p:ph type="body" idx="4294967295"/>
          </p:nvPr>
        </p:nvSpPr>
        <p:spPr>
          <a:xfrm>
            <a:off x="457200" y="1600200"/>
            <a:ext cx="8229600" cy="4533900"/>
          </a:xfrm>
          <a:ln/>
        </p:spPr>
        <p:txBody>
          <a:bodyPr/>
          <a:lstStyle/>
          <a:p>
            <a:pPr marL="341313" indent="-341313">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a:t>SSKJ pod geslom agresivnost navaja:</a:t>
            </a:r>
          </a:p>
          <a:p>
            <a:pPr marL="341313" indent="-341313" algn="ctr">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i="1">
                <a:solidFill>
                  <a:srgbClr val="9933FF"/>
                </a:solidFill>
              </a:rPr>
              <a:t>agresivnost -i ž (i) napadalnost, </a:t>
            </a:r>
          </a:p>
          <a:p>
            <a:pPr marL="341313" indent="-341313" algn="ctr">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i="1">
                <a:solidFill>
                  <a:srgbClr val="9933FF"/>
                </a:solidFill>
              </a:rPr>
              <a:t>nasilnost: podžigati agresivnost; </a:t>
            </a:r>
          </a:p>
          <a:p>
            <a:pPr marL="341313" indent="-341313" algn="ctr">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i="1">
                <a:solidFill>
                  <a:srgbClr val="9933FF"/>
                </a:solidFill>
              </a:rPr>
              <a:t>reagirati na agresivnost; politična </a:t>
            </a:r>
          </a:p>
          <a:p>
            <a:pPr marL="341313" indent="-341313" algn="ctr">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i="1">
                <a:solidFill>
                  <a:srgbClr val="9933FF"/>
                </a:solidFill>
              </a:rPr>
              <a:t>agresivnost</a:t>
            </a:r>
          </a:p>
          <a:p>
            <a:pPr marL="341313" indent="-341313">
              <a:buClr>
                <a:srgbClr val="CCCCFF"/>
              </a:buClr>
              <a:buSzPct val="80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l-SI" altLang="sl-SI">
              <a:solidFill>
                <a:srgbClr val="9933FF"/>
              </a:solidFill>
            </a:endParaRPr>
          </a:p>
        </p:txBody>
      </p:sp>
      <p:pic>
        <p:nvPicPr>
          <p:cNvPr id="6147" name="Picture 3">
            <a:extLst>
              <a:ext uri="{FF2B5EF4-FFF2-40B4-BE49-F238E27FC236}">
                <a16:creationId xmlns:a16="http://schemas.microsoft.com/office/drawing/2014/main" id="{45F4FE1A-9502-4C7C-8DB1-09D0218C98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6600" y="4471988"/>
            <a:ext cx="3003550" cy="21875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266A8CE0-AA41-4924-8B95-1CE705AFD675}"/>
              </a:ext>
            </a:extLst>
          </p:cNvPr>
          <p:cNvSpPr>
            <a:spLocks noGrp="1" noChangeArrowheads="1"/>
          </p:cNvSpPr>
          <p:nvPr>
            <p:ph type="title" idx="4294967295"/>
          </p:nvPr>
        </p:nvSpPr>
        <p:spPr>
          <a:xfrm>
            <a:off x="457200" y="227013"/>
            <a:ext cx="8229600" cy="1236662"/>
          </a:xfrm>
          <a:ln/>
        </p:spPr>
        <p:txBody>
          <a:bodyPr/>
          <a:lstStyle/>
          <a:p>
            <a:endParaRPr lang="sl-SI" altLang="sl-SI"/>
          </a:p>
        </p:txBody>
      </p:sp>
      <p:sp>
        <p:nvSpPr>
          <p:cNvPr id="7170" name="Rectangle 2">
            <a:extLst>
              <a:ext uri="{FF2B5EF4-FFF2-40B4-BE49-F238E27FC236}">
                <a16:creationId xmlns:a16="http://schemas.microsoft.com/office/drawing/2014/main" id="{97804F5C-61B4-4519-AA04-373F75A32CFA}"/>
              </a:ext>
            </a:extLst>
          </p:cNvPr>
          <p:cNvSpPr>
            <a:spLocks noGrp="1" noChangeArrowheads="1"/>
          </p:cNvSpPr>
          <p:nvPr>
            <p:ph type="subTitle" idx="4294967295"/>
          </p:nvPr>
        </p:nvSpPr>
        <p:spPr>
          <a:xfrm>
            <a:off x="457200" y="1644650"/>
            <a:ext cx="8229600" cy="4440238"/>
          </a:xfrm>
          <a:ln/>
        </p:spPr>
        <p:txBody>
          <a:bodyPr lIns="0" tIns="0" rIns="0" bIns="0" anchor="ctr"/>
          <a:lstStyle/>
          <a:p>
            <a:pPr marL="0" indent="0" algn="ctr">
              <a:spcBef>
                <a:spcPts val="500"/>
              </a:spcBef>
              <a:spcAft>
                <a:spcPts val="500"/>
              </a:spcAft>
            </a:pPr>
            <a:r>
              <a:rPr lang="sl-SI" altLang="sl-SI" sz="2800"/>
              <a:t>Nenatančno bi jo lahko razdelili na zavestno in podzavestno. Zavestno navadno usmerjamo navzven, podzavestno usmerjamo ponavadi vase. Zavestno sicer tudi lahko usmerjamo vase, ampak ponavadi ne na tako destruktiven način, kot podzavestno. </a:t>
            </a:r>
          </a:p>
          <a:p>
            <a:pPr marL="0" indent="0" algn="just">
              <a:spcBef>
                <a:spcPts val="500"/>
              </a:spcBef>
              <a:spcAft>
                <a:spcPts val="500"/>
              </a:spcAft>
            </a:pPr>
            <a:r>
              <a:rPr lang="sl-SI" altLang="sl-SI" sz="2800">
                <a:solidFill>
                  <a:srgbClr val="666666"/>
                </a:solidFill>
              </a:rPr>
              <a:t> </a:t>
            </a:r>
          </a:p>
          <a:p>
            <a:pPr marL="0" indent="0" algn="just">
              <a:spcBef>
                <a:spcPts val="500"/>
              </a:spcBef>
              <a:spcAft>
                <a:spcPts val="500"/>
              </a:spcAft>
            </a:pPr>
            <a:endParaRPr lang="sl-SI" altLang="sl-SI" sz="2800">
              <a:solidFill>
                <a:srgbClr val="666666"/>
              </a:solidFill>
            </a:endParaRPr>
          </a:p>
        </p:txBody>
      </p:sp>
      <p:pic>
        <p:nvPicPr>
          <p:cNvPr id="7171" name="Picture 3">
            <a:extLst>
              <a:ext uri="{FF2B5EF4-FFF2-40B4-BE49-F238E27FC236}">
                <a16:creationId xmlns:a16="http://schemas.microsoft.com/office/drawing/2014/main" id="{9D73EA72-DC50-42A5-A000-D2748138C6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4859338"/>
            <a:ext cx="1778000" cy="11826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3F48F449-794E-44F4-BD0E-496F7D90504A}"/>
              </a:ext>
            </a:extLst>
          </p:cNvPr>
          <p:cNvSpPr>
            <a:spLocks noGrp="1" noChangeArrowheads="1"/>
          </p:cNvSpPr>
          <p:nvPr>
            <p:ph type="title" idx="4294967295"/>
          </p:nvPr>
        </p:nvSpPr>
        <p:spPr>
          <a:xfrm>
            <a:off x="457200" y="273050"/>
            <a:ext cx="8229600" cy="1146175"/>
          </a:xfrm>
          <a:ln/>
        </p:spPr>
        <p:txBody>
          <a:bodyPr/>
          <a:lstStyle/>
          <a:p>
            <a:endParaRPr lang="sl-SI" altLang="sl-SI"/>
          </a:p>
        </p:txBody>
      </p:sp>
      <p:sp>
        <p:nvSpPr>
          <p:cNvPr id="8194" name="Rectangle 2">
            <a:extLst>
              <a:ext uri="{FF2B5EF4-FFF2-40B4-BE49-F238E27FC236}">
                <a16:creationId xmlns:a16="http://schemas.microsoft.com/office/drawing/2014/main" id="{45C7808A-A97C-430D-9281-ED25C8B3490C}"/>
              </a:ext>
            </a:extLst>
          </p:cNvPr>
          <p:cNvSpPr>
            <a:spLocks noGrp="1" noChangeArrowheads="1"/>
          </p:cNvSpPr>
          <p:nvPr>
            <p:ph type="subTitle" idx="4294967295"/>
          </p:nvPr>
        </p:nvSpPr>
        <p:spPr>
          <a:xfrm>
            <a:off x="457200" y="1644650"/>
            <a:ext cx="8229600" cy="4440238"/>
          </a:xfrm>
          <a:ln/>
        </p:spPr>
        <p:txBody>
          <a:bodyPr lIns="0" tIns="0" rIns="0" bIns="0" anchor="ctr"/>
          <a:lstStyle/>
          <a:p>
            <a:pPr marL="0" indent="0" algn="just">
              <a:spcBef>
                <a:spcPts val="500"/>
              </a:spcBef>
              <a:spcAft>
                <a:spcPts val="500"/>
              </a:spcAft>
            </a:pPr>
            <a:r>
              <a:rPr lang="sl-SI" altLang="sl-SI" sz="2800"/>
              <a:t>Torej, če gledamo šablonsko, je agresija sestavljena iz </a:t>
            </a:r>
            <a:r>
              <a:rPr lang="sl-SI" altLang="sl-SI" sz="2800">
                <a:solidFill>
                  <a:srgbClr val="9966CC"/>
                </a:solidFill>
              </a:rPr>
              <a:t>zavestnega in podzavestnega deleža,</a:t>
            </a:r>
            <a:r>
              <a:rPr lang="sl-SI" altLang="sl-SI" sz="2800"/>
              <a:t> ki zapolnita kvadrat. Ena pa pri tem izpodriva drugo. Kvadrat je lahko črno bel in vse možne kombinacije vmes. Bi lahko rekli, da če je človek bolj podzavestno agresiven, je tudi manj zavestno? Bolj, kot je </a:t>
            </a:r>
            <a:r>
              <a:rPr lang="sl-SI" altLang="sl-SI" sz="2800">
                <a:solidFill>
                  <a:srgbClr val="9966CC"/>
                </a:solidFill>
              </a:rPr>
              <a:t>podzavestno agresiven</a:t>
            </a:r>
            <a:r>
              <a:rPr lang="sl-SI" altLang="sl-SI" sz="2800"/>
              <a:t>, bolj je </a:t>
            </a:r>
            <a:r>
              <a:rPr lang="sl-SI" altLang="sl-SI" sz="2800">
                <a:solidFill>
                  <a:srgbClr val="9966CC"/>
                </a:solidFill>
              </a:rPr>
              <a:t>samodestruktiven, bolj teži k samouničenju</a:t>
            </a:r>
            <a:r>
              <a:rPr lang="sl-SI" altLang="sl-SI" sz="2800"/>
              <a:t>. Takrat morda človeku lahko akutno pomaga zavestna agresija, usmerjena navzven.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8680BD46-5B59-4F88-9E70-8B5D86FDBBB8}"/>
              </a:ext>
            </a:extLst>
          </p:cNvPr>
          <p:cNvSpPr>
            <a:spLocks noGrp="1" noChangeArrowheads="1"/>
          </p:cNvSpPr>
          <p:nvPr>
            <p:ph type="title" idx="4294967295"/>
          </p:nvPr>
        </p:nvSpPr>
        <p:spPr>
          <a:xfrm>
            <a:off x="457200" y="250825"/>
            <a:ext cx="8229600" cy="1190625"/>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sz="2400" b="1"/>
              <a:t>Agresivnost je fenomen, ki ima prav posebno mesto v človekovem proučevanju samega sebe in ga spremlja od rojstva pa do smrti!</a:t>
            </a:r>
          </a:p>
        </p:txBody>
      </p:sp>
      <p:sp>
        <p:nvSpPr>
          <p:cNvPr id="9218" name="Rectangle 2">
            <a:extLst>
              <a:ext uri="{FF2B5EF4-FFF2-40B4-BE49-F238E27FC236}">
                <a16:creationId xmlns:a16="http://schemas.microsoft.com/office/drawing/2014/main" id="{01462821-B015-438A-AD69-C957A28F2B04}"/>
              </a:ext>
            </a:extLst>
          </p:cNvPr>
          <p:cNvSpPr>
            <a:spLocks noGrp="1" noChangeArrowheads="1"/>
          </p:cNvSpPr>
          <p:nvPr>
            <p:ph type="body" idx="4294967295"/>
          </p:nvPr>
        </p:nvSpPr>
        <p:spPr>
          <a:xfrm>
            <a:off x="457200" y="1600200"/>
            <a:ext cx="8229600" cy="4530725"/>
          </a:xfrm>
          <a:ln/>
        </p:spPr>
        <p:txBody>
          <a:bodyPr/>
          <a:lstStyle/>
          <a:p>
            <a:pPr marL="341313" indent="-341313">
              <a:lnSpc>
                <a:spcPct val="90000"/>
              </a:lnSpc>
              <a:spcBef>
                <a:spcPts val="600"/>
              </a:spcBef>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400"/>
              <a:t>Eden tistih, ki se ukvarja z agresivnostjo, </a:t>
            </a:r>
            <a:r>
              <a:rPr lang="sl-SI" altLang="sl-SI" sz="2400" b="1" i="1"/>
              <a:t>Albert Bandura</a:t>
            </a:r>
            <a:r>
              <a:rPr lang="sl-SI" altLang="sl-SI" sz="2400"/>
              <a:t>, pravi, da s preučevanjem agresivnosti stopamo v področje semantične gneče - gneče, v kateri različni avtorji iste fenomene imenujejo z različnimi imeni, torej se avtorji pri opredelitvi agresivnosti močno razlikujejo.</a:t>
            </a:r>
          </a:p>
          <a:p>
            <a:pPr marL="341313" indent="-341313">
              <a:lnSpc>
                <a:spcPct val="90000"/>
              </a:lnSpc>
              <a:spcBef>
                <a:spcPts val="600"/>
              </a:spcBef>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400"/>
              <a:t>Harre Lamb-ova def. agresivnosti pravi, da je agresivnost kakršna koli oblika vedenja, katere cilj je </a:t>
            </a:r>
            <a:r>
              <a:rPr lang="sl-SI" altLang="sl-SI" sz="2400">
                <a:solidFill>
                  <a:srgbClr val="9966CC"/>
                </a:solidFill>
              </a:rPr>
              <a:t>prizadeti ali raniti drugo živo bitje</a:t>
            </a:r>
            <a:r>
              <a:rPr lang="sl-SI" altLang="sl-SI" sz="2400"/>
              <a:t>, ki se takšnemu ravnanju želi izogniti.</a:t>
            </a:r>
          </a:p>
        </p:txBody>
      </p:sp>
      <p:pic>
        <p:nvPicPr>
          <p:cNvPr id="9219" name="Picture 3">
            <a:extLst>
              <a:ext uri="{FF2B5EF4-FFF2-40B4-BE49-F238E27FC236}">
                <a16:creationId xmlns:a16="http://schemas.microsoft.com/office/drawing/2014/main" id="{C5E3F082-3704-4736-B747-17B6DD764D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163" y="5013325"/>
            <a:ext cx="2430462" cy="1616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7071D64E-26D6-4238-864E-F961FC3544B3}"/>
              </a:ext>
            </a:extLst>
          </p:cNvPr>
          <p:cNvSpPr>
            <a:spLocks noGrp="1" noChangeArrowheads="1"/>
          </p:cNvSpPr>
          <p:nvPr>
            <p:ph type="title" idx="4294967295"/>
          </p:nvPr>
        </p:nvSpPr>
        <p:spPr>
          <a:xfrm>
            <a:off x="539750" y="333375"/>
            <a:ext cx="8353425" cy="2087563"/>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a:solidFill>
                  <a:srgbClr val="9966CC"/>
                </a:solidFill>
              </a:rPr>
              <a:t>TEORIJE AGRESIVNOSTI</a:t>
            </a:r>
          </a:p>
        </p:txBody>
      </p:sp>
      <p:sp>
        <p:nvSpPr>
          <p:cNvPr id="10242" name="Rectangle 2">
            <a:extLst>
              <a:ext uri="{FF2B5EF4-FFF2-40B4-BE49-F238E27FC236}">
                <a16:creationId xmlns:a16="http://schemas.microsoft.com/office/drawing/2014/main" id="{FC5F8A73-FE44-4854-9321-EECA6B770563}"/>
              </a:ext>
            </a:extLst>
          </p:cNvPr>
          <p:cNvSpPr>
            <a:spLocks noGrp="1" noChangeArrowheads="1"/>
          </p:cNvSpPr>
          <p:nvPr>
            <p:ph type="body" idx="4294967295"/>
          </p:nvPr>
        </p:nvSpPr>
        <p:spPr>
          <a:xfrm>
            <a:off x="827088" y="2420938"/>
            <a:ext cx="7427912" cy="3916362"/>
          </a:xfrm>
          <a:ln/>
        </p:spPr>
        <p:txBody>
          <a:bodyPr/>
          <a:lstStyle/>
          <a:p>
            <a:pPr marL="341313" indent="-341313" algn="ctr">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800"/>
              <a:t>Instinktivistična pojmovanja agresivnosti</a:t>
            </a:r>
          </a:p>
          <a:p>
            <a:pPr marL="341313" indent="-341313" algn="ctr">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800"/>
              <a:t>Agresivnost kot odziv na frustracijo</a:t>
            </a:r>
          </a:p>
          <a:p>
            <a:pPr marL="341313" indent="-341313" algn="ctr">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800"/>
              <a:t>Agresivnost v luči teorije socialnega učenja</a:t>
            </a:r>
          </a:p>
          <a:p>
            <a:pPr marL="341313" indent="-341313" algn="ctr">
              <a:buClr>
                <a:srgbClr val="CCCCFF"/>
              </a:buClr>
              <a:buSzPct val="80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800"/>
              <a:t> Agresivnost kot osebnostna lastnost oz. navada</a:t>
            </a:r>
          </a:p>
          <a:p>
            <a:pPr marL="341313" indent="-341313">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l-SI" altLang="sl-SI" sz="2800" b="1">
              <a:latin typeface="TimesNewRomanPS-BoldMT" pitchFamily="16" charset="0"/>
            </a:endParaRPr>
          </a:p>
        </p:txBody>
      </p:sp>
      <p:pic>
        <p:nvPicPr>
          <p:cNvPr id="10243" name="Picture 3">
            <a:extLst>
              <a:ext uri="{FF2B5EF4-FFF2-40B4-BE49-F238E27FC236}">
                <a16:creationId xmlns:a16="http://schemas.microsoft.com/office/drawing/2014/main" id="{882D1AD5-DF9F-4F37-BA3B-D60B87017B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9813" y="4859338"/>
            <a:ext cx="1816100" cy="13604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B1DF308D-2A67-412C-8201-98FBA760C292}"/>
              </a:ext>
            </a:extLst>
          </p:cNvPr>
          <p:cNvSpPr>
            <a:spLocks noGrp="1" noChangeArrowheads="1"/>
          </p:cNvSpPr>
          <p:nvPr>
            <p:ph type="title" idx="4294967295"/>
          </p:nvPr>
        </p:nvSpPr>
        <p:spPr>
          <a:xfrm>
            <a:off x="457200" y="273050"/>
            <a:ext cx="8229600" cy="11461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sz="2800" b="1">
                <a:solidFill>
                  <a:srgbClr val="9966CC"/>
                </a:solidFill>
              </a:rPr>
              <a:t>AGRESIVNOST KOT ODZIV NA FRUSTRACIJO</a:t>
            </a:r>
          </a:p>
        </p:txBody>
      </p:sp>
      <p:sp>
        <p:nvSpPr>
          <p:cNvPr id="11266" name="Rectangle 2">
            <a:extLst>
              <a:ext uri="{FF2B5EF4-FFF2-40B4-BE49-F238E27FC236}">
                <a16:creationId xmlns:a16="http://schemas.microsoft.com/office/drawing/2014/main" id="{B385285E-E6FD-4951-8FCF-A8D0FCA5A9B2}"/>
              </a:ext>
            </a:extLst>
          </p:cNvPr>
          <p:cNvSpPr>
            <a:spLocks noGrp="1" noChangeArrowheads="1"/>
          </p:cNvSpPr>
          <p:nvPr>
            <p:ph type="body" idx="4294967295"/>
          </p:nvPr>
        </p:nvSpPr>
        <p:spPr>
          <a:xfrm>
            <a:off x="457200" y="1600200"/>
            <a:ext cx="8229600" cy="4533900"/>
          </a:xfrm>
          <a:ln/>
        </p:spPr>
        <p:txBody>
          <a:bodyPr/>
          <a:lstStyle/>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r>
              <a:rPr lang="sl-SI" altLang="sl-SI" sz="2800">
                <a:latin typeface="TimesNewRomanPSMT" pitchFamily="16" charset="0"/>
              </a:rPr>
              <a:t>Po tej hipotezi agresivno vedenje ne nastane zaradi instinktivnega nagona, temveč kot posledica frustrirajočih okoliščin. </a:t>
            </a:r>
            <a:r>
              <a:rPr lang="sl-SI" altLang="sl-SI" sz="2800">
                <a:solidFill>
                  <a:srgbClr val="9966CC"/>
                </a:solidFill>
                <a:latin typeface="TimesNewRomanPSMT" pitchFamily="16" charset="0"/>
              </a:rPr>
              <a:t>Če ljudje ne morejo doseči cilja, ki so si ga zastavili, reagirajo jezno ali agresivno</a:t>
            </a:r>
            <a:r>
              <a:rPr lang="sl-SI" altLang="sl-SI" sz="2800">
                <a:latin typeface="TimesNewRomanPSMT" pitchFamily="16" charset="0"/>
              </a:rPr>
              <a:t>. Večja je verjetnost, da bo na enako situacijo reagiral človek, ki je zaradi negativnih življenjskih izkušenj ali siromašnih socialno ekonomskih razmer nesrečen in frustriran, kot človek, ki živi v ugodnih razmerah.</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58303E76-66BD-4566-B321-00469BBCC5C9}"/>
              </a:ext>
            </a:extLst>
          </p:cNvPr>
          <p:cNvSpPr>
            <a:spLocks noGrp="1" noChangeArrowheads="1"/>
          </p:cNvSpPr>
          <p:nvPr>
            <p:ph type="title" idx="4294967295"/>
          </p:nvPr>
        </p:nvSpPr>
        <p:spPr>
          <a:xfrm>
            <a:off x="457200" y="273050"/>
            <a:ext cx="8229600" cy="1146175"/>
          </a:xfrm>
          <a:ln/>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a:solidFill>
                  <a:srgbClr val="9966CC"/>
                </a:solidFill>
              </a:rPr>
              <a:t>VRSTE AGRESIVNOSTI</a:t>
            </a:r>
          </a:p>
        </p:txBody>
      </p:sp>
      <p:sp>
        <p:nvSpPr>
          <p:cNvPr id="12290" name="Rectangle 2">
            <a:extLst>
              <a:ext uri="{FF2B5EF4-FFF2-40B4-BE49-F238E27FC236}">
                <a16:creationId xmlns:a16="http://schemas.microsoft.com/office/drawing/2014/main" id="{5338CC05-7CA3-4183-BE97-1F8C444A174A}"/>
              </a:ext>
            </a:extLst>
          </p:cNvPr>
          <p:cNvSpPr>
            <a:spLocks noGrp="1" noChangeArrowheads="1"/>
          </p:cNvSpPr>
          <p:nvPr>
            <p:ph type="body" idx="4294967295"/>
          </p:nvPr>
        </p:nvSpPr>
        <p:spPr>
          <a:xfrm>
            <a:off x="457200" y="1600200"/>
            <a:ext cx="8229600" cy="4533900"/>
          </a:xfrm>
          <a:ln/>
        </p:spPr>
        <p:txBody>
          <a:bodyPr/>
          <a:lstStyle/>
          <a:p>
            <a:endParaRPr lang="sl-SI" altLang="sl-SI"/>
          </a:p>
        </p:txBody>
      </p:sp>
      <p:pic>
        <p:nvPicPr>
          <p:cNvPr id="12291" name="Picture 3">
            <a:extLst>
              <a:ext uri="{FF2B5EF4-FFF2-40B4-BE49-F238E27FC236}">
                <a16:creationId xmlns:a16="http://schemas.microsoft.com/office/drawing/2014/main" id="{EDFA61DA-3526-4AB0-9CC8-8E3463804B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075" y="1619250"/>
            <a:ext cx="8293100" cy="44529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Privzeti načr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ivzeti načr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ivzeti načr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ivzeti načr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Privzeti načr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ivzeti načr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ivzeti načr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ivzeti načr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1525</Words>
  <Application>Microsoft Office PowerPoint</Application>
  <PresentationFormat>On-screen Show (4:3)</PresentationFormat>
  <Paragraphs>66</Paragraphs>
  <Slides>24</Slides>
  <Notes>23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Times New Roman</vt:lpstr>
      <vt:lpstr>TimesNewRomanPS-BoldMT</vt:lpstr>
      <vt:lpstr>TimesNewRomanPSMT</vt:lpstr>
      <vt:lpstr>Wingdings</vt:lpstr>
      <vt:lpstr>Privzeti načrt</vt:lpstr>
      <vt:lpstr>Privzeti načrt</vt:lpstr>
      <vt:lpstr>AGRESIVNOST</vt:lpstr>
      <vt:lpstr>KAJ SPLOH JE AGRESIJA?</vt:lpstr>
      <vt:lpstr>KAJ SPLOH JE AGRESIJA?</vt:lpstr>
      <vt:lpstr>PowerPoint Presentation</vt:lpstr>
      <vt:lpstr>PowerPoint Presentation</vt:lpstr>
      <vt:lpstr>Agresivnost je fenomen, ki ima prav posebno mesto v človekovem proučevanju samega sebe in ga spremlja od rojstva pa do smrti!</vt:lpstr>
      <vt:lpstr>TEORIJE AGRESIVNOSTI</vt:lpstr>
      <vt:lpstr>AGRESIVNOST KOT ODZIV NA FRUSTRACIJO</vt:lpstr>
      <vt:lpstr>VRSTE AGRESIVNOSTI</vt:lpstr>
      <vt:lpstr>LOČEVANJE AGRESIVNOSTI GLEDE NA IZBOR CILJA</vt:lpstr>
      <vt:lpstr>DELITEV GLEDE NA PSIHOLOŠKO FUNKCIJO</vt:lpstr>
      <vt:lpstr>CRATTY-JEVA SHEMA SMERI AGRESIVNOSTI</vt:lpstr>
      <vt:lpstr>RAZVOJ IN DEJAVNIKI AGRESIVNEGA VEDENJA</vt:lpstr>
      <vt:lpstr>AGRESIVNOST V OTROŠTVU</vt:lpstr>
      <vt:lpstr>PowerPoint Presentation</vt:lpstr>
      <vt:lpstr>DRUŽINA, DRUŽBA IN AGRESIVNOST</vt:lpstr>
      <vt:lpstr>PowerPoint Presentation</vt:lpstr>
      <vt:lpstr>PowerPoint Presentation</vt:lpstr>
      <vt:lpstr>PowerPoint Presentation</vt:lpstr>
      <vt:lpstr>PowerPoint Presentation</vt:lpstr>
      <vt:lpstr>SPROŽANJE AGRESIJE</vt:lpstr>
      <vt:lpstr>PowerPoint Presentation</vt:lpstr>
      <vt:lpstr>PowerPoint Presentation</vt:lpstr>
      <vt:lpstr>Viri: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2019-06-03T09:06:19Z</dcterms:created>
  <dcterms:modified xsi:type="dcterms:W3CDTF">2019-06-03T09:06:19Z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