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2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7F9999FA-28CD-4139-A7F3-47DEA176F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D02AB-753E-442F-9848-A94878D2259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8F74BA0-026A-48E8-AB6B-17B580A3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243C2CF-A38D-4B1D-BE73-C43CA2429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45D1F-0D09-4C00-BB78-0B0B1B114AC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4386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5C126B1-5524-497D-8A67-F96869270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948CC-8C9C-405A-BB7A-4AC61F92351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FE84220-3D85-47E1-A0B2-C94012B5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6986091-A8CF-4695-BCEF-C0AA8F424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D8127-4711-41C3-ACE3-FCD2DEEE412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7466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EADF0CB-D297-44EB-8A25-FD8F0ADF8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B840A-96F8-45AF-9812-7606530F0CF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C1A9D9C-08AE-4EEB-83AD-BB29AA573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4E79A08-1349-4B14-BE68-7AA73477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6AC5C-C25E-4D9A-826C-C6061ED1F6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934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424AFBB-E9FC-4568-92A2-19B144B9A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BDFAD-1533-4386-BDCE-F8C3A90D920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7513BFE-F294-421A-8FE5-D6AEFF2EA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5A942ED-2D46-4D9F-8BC9-CF6451E4D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E7400-C545-4085-A8DC-7767D3D721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8445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2401A72-E5E9-4147-B73C-5AE465A2F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5B4D-7222-4AFE-A361-C0F252A6147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282E5A5-95EC-41BC-BCA6-915B3458C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73B9684-50E3-4B53-B749-E8E9CAECB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8814D-BBD3-4A4C-A4FD-BAB67A0910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9374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C8560FD9-CA5A-4890-AF62-E0944DB65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05F4F-F11B-484F-9DFD-899B0DAA154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06E8B9F5-C8AE-4D12-9280-D415F580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3C1269F7-8C30-4EA1-A80E-47E6C65A4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8A8FA-AAAF-4A02-B210-6936F035EAE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3286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91847A6A-4BE1-4F98-A0DC-85BF6E3CD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AC03-B9AD-43BB-A027-5F3CBBF5DE1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88483890-9EE3-4284-8EDC-248F8102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117F89FE-6C91-49C2-A117-15D56BCFC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35CA3-4EC6-4407-8696-959F0A97F6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154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62ECCA25-57D5-4755-8329-D59F9468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547E-F32A-478D-A292-50FE75D4E9D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EBD9B020-EB24-4623-8057-207C69A87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EACF86D4-ACB7-45BE-AE7E-FC8C7DC1F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61498-81C9-4D2B-8A90-0FB2766B00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5330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5501E0AB-703F-453F-9A24-6A7D4B694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24E91-7D2F-401F-82F8-07BABB17347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BB79D9A6-895C-4A20-85F2-A2E3C0652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8E4670F7-AA8F-45FF-B543-DC7DDC145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A5AEE-D1E9-4415-8FD4-F14A8E9ED66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0059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6735A462-5C0C-4BFB-B8FA-1CF18436F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AB5A7-0F58-4BF4-ABB3-8A1F27BE883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132D99D8-1C95-4504-BDC6-08282D82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D86EC790-60F2-4EAA-9EA5-08CB655C7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95FC0-ADC3-43AB-BF07-3E98A37A56A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0871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45B34215-1A80-4F6B-9595-FB8D327E7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0F686-4E18-4A5A-B1B5-043A066C3A5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0B4AB8B9-B924-4B8D-AD1E-BD0B936DF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C14DA293-3E24-43E6-AF44-76030B86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7A067-17EC-434E-989B-C2F7C1B77A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259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8674457B-7BDF-4E47-B4BD-FA7F0C1257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03FEA63D-2BE3-4263-A629-6CA0A32082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62701B0-95EC-4831-8F37-988A9E657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026096-3A32-4873-A3A6-CC1519723EF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6A7B914-8F96-4BC3-9268-3A55C1075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872638A-2F9D-4A6E-9DC8-2E6B8E8F2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C147021-6B5D-47ED-AF7A-F9E5567E2AB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vtizem.org/kaj_je_avtizem.html" TargetMode="External"/><Relationship Id="rId2" Type="http://schemas.openxmlformats.org/officeDocument/2006/relationships/hyperlink" Target="http://sl.wikipedia.org/wiki/Avtize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vtizem.com/prvi_znaki_avtizma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AC1D47-BFF5-43E4-8724-E18B6EA5B1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sz="6000">
                <a:solidFill>
                  <a:srgbClr val="FF0000"/>
                </a:solidFill>
              </a:rPr>
              <a:t>Avtizem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25D2A83-84D6-4FB7-9AFA-338267FD3C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451BCC-BE97-4087-B758-0DBEFDF4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6216993-A428-45D3-844B-29906EAA8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Ne iščejo tolažbe, potrditve od drugih.</a:t>
            </a:r>
          </a:p>
          <a:p>
            <a:r>
              <a:rPr lang="sl-SI" altLang="sl-SI"/>
              <a:t>Najraje so sami.</a:t>
            </a:r>
          </a:p>
          <a:p>
            <a:r>
              <a:rPr lang="sl-SI" altLang="sl-SI"/>
              <a:t>Zdi se, da so brezčutni(ne zmorejo prepoznati kako se kdo počuti).</a:t>
            </a:r>
          </a:p>
          <a:p>
            <a:r>
              <a:rPr lang="sl-SI" altLang="sl-SI"/>
              <a:t>Stojijo preblizu sogovornika.</a:t>
            </a:r>
          </a:p>
          <a:p>
            <a:r>
              <a:rPr lang="sl-SI" altLang="sl-SI"/>
              <a:t>Govorijo o neprimernih temah.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DEB01F-FB73-4060-9621-89C1173A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7030A0"/>
                </a:solidFill>
              </a:rPr>
              <a:t>Težave z fleksibilnostjo mišljenja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85CFD26-97BF-40B9-83E2-1500D25FF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Omogoča nam, da razumemo in predvidimo vedenje drugih, osmislimo stvari, vedenja in dogodke.</a:t>
            </a:r>
          </a:p>
          <a:p>
            <a:r>
              <a:rPr lang="sl-SI" altLang="sl-SI"/>
              <a:t>Omogoča tudi, da si predstavljamo ter predvidimo situacije izven naše rutine.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EEB6C6-47E5-4B65-A9A5-D6083E817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7030A0"/>
                </a:solidFill>
              </a:rPr>
              <a:t>…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6E2B7AF-16D8-48D3-80F7-51F053111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Soočanju z novo ali neznano situacijo.</a:t>
            </a:r>
          </a:p>
          <a:p>
            <a:r>
              <a:rPr lang="sl-SI" altLang="sl-SI"/>
              <a:t>Predvidevanju kaj se bo in kaj bi se lahko zgodilo.</a:t>
            </a:r>
          </a:p>
          <a:p>
            <a:r>
              <a:rPr lang="sl-SI" altLang="sl-SI"/>
              <a:t>Spremembah in načrtovanju prihodnjih dejanj.</a:t>
            </a:r>
          </a:p>
          <a:p>
            <a:r>
              <a:rPr lang="sl-SI" altLang="sl-SI"/>
              <a:t>Razumevanju koncepta nevarnosti(da je tek po cesti je nevaren).</a:t>
            </a:r>
          </a:p>
          <a:p>
            <a:r>
              <a:rPr lang="sl-SI" altLang="sl-SI"/>
              <a:t>Razumevanju in tolmačenju misli, dejanj in občutkov drugih.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F173B8-7547-4B3A-9F4A-0C55A5E9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Značilnosti povezane z avtizmom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4E6F47E-CE65-48C6-A384-378A92453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Odvisnost od rutine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Senzorna občutljivost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Posebni interesi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Učne težave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Motnja pozornosti(hiperaktivnost)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Motnja v duševnem razvoju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Primanjkljaji na posameznih področjih učenja(disleksija, </a:t>
            </a:r>
            <a:r>
              <a:rPr lang="sl-SI" dirty="0" err="1"/>
              <a:t>dispraksija</a:t>
            </a:r>
            <a:r>
              <a:rPr lang="sl-SI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5EBABA-2FB3-4D4D-B0BA-A79ED40AE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Koga avtizem prizadene?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B9406E8-19F4-4A01-9CB4-312297BD9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Avtizem imajo lahko vsi, ne glede na narodnost, vero, kulturo…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Je </a:t>
            </a:r>
            <a:r>
              <a:rPr lang="sl-SI" dirty="0" err="1"/>
              <a:t>vseživljensko</a:t>
            </a:r>
            <a:r>
              <a:rPr lang="sl-SI" dirty="0"/>
              <a:t> stanje, saj otroci z avtizmom odrastejo in postanejo odrasli z avtizmom.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Večkrat se pojavi pri dečkih, kot pri deklicah.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Eno izmed motenj avtističnega spektra ima 1% ljudi.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V Sloveniji je torej vsaj 20000 ljudi z vsaj eno MAS.(sklepanje, ni nujno 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BD46F9-31DF-4F92-8987-C25852A3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Vzroki za avtizem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46926FE-6827-4033-854E-5F2FE30BA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Vzrok za pojav avtizma je neznan.</a:t>
            </a:r>
          </a:p>
          <a:p>
            <a:r>
              <a:rPr lang="sl-SI" altLang="sl-SI"/>
              <a:t>Vzroke so najprej iskali v neustreznih razvojnih in družinskih pogojih.</a:t>
            </a:r>
          </a:p>
          <a:p>
            <a:r>
              <a:rPr lang="sl-SI" altLang="sl-SI"/>
              <a:t>Najnovejše raziskave pa kažejo, da na razvoj avtizma vpliva kombinacija genetskih, imunskih, okoljskih in presnovnih dejavnikov.</a:t>
            </a:r>
          </a:p>
          <a:p>
            <a:r>
              <a:rPr lang="sl-SI" altLang="sl-SI"/>
              <a:t>Avtizma pa nikakor ne more povzročiti vzgoja in socialne okoliščine.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166CDE-BB75-49C9-ACD9-803AD9B0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Zaključek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1430764-13C4-41B1-8706-08A1A276D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 avtizmu se lahko govori še pa še, vedno se kaj novega odkrije in nobeden avtist ni identičen drugemu.</a:t>
            </a:r>
          </a:p>
          <a:p>
            <a:r>
              <a:rPr lang="sl-SI" altLang="sl-SI"/>
              <a:t>Marsikaj se lahko naučimo od njih predvsem to, da smo lahko srečni, da živimo kot živimo in  da se je vedno treba boriti in spopasti s težavami ne glede na ovire, ki nam presekajo pot.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877CA4A6-1416-4FDA-A378-1AFD88075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AA9E259A-5A77-4BD8-A46F-BD34A1949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u="sng">
                <a:hlinkClick r:id="rId2"/>
              </a:rPr>
              <a:t>http://sl.wikipedia.org/wiki/Avtizem</a:t>
            </a:r>
            <a:endParaRPr lang="sl-SI" altLang="sl-SI"/>
          </a:p>
          <a:p>
            <a:r>
              <a:rPr lang="sl-SI" altLang="sl-SI" u="sng">
                <a:hlinkClick r:id="rId3"/>
              </a:rPr>
              <a:t>http://www.avtizem.org/kaj_je_avtizem.html</a:t>
            </a:r>
            <a:endParaRPr lang="sl-SI" altLang="sl-SI"/>
          </a:p>
          <a:p>
            <a:r>
              <a:rPr lang="sl-SI" altLang="sl-SI" u="sng">
                <a:hlinkClick r:id="rId4"/>
              </a:rPr>
              <a:t>http://www.avtizem.com/prvi_znaki_avtizma.php</a:t>
            </a:r>
            <a:endParaRPr lang="sl-SI" altLang="sl-SI"/>
          </a:p>
          <a:p>
            <a:r>
              <a:rPr lang="sl-SI" altLang="sl-SI"/>
              <a:t>Patterson, D., Avtizem: Kako najti pot iz tega blodnjaka. Ljubljana, 2009, Modrijan založba.</a:t>
            </a:r>
          </a:p>
          <a:p>
            <a:r>
              <a:rPr lang="sl-SI" altLang="sl-SI"/>
              <a:t>Jurišič D.B., Avtizem. Ljubljana 1992, DOMUS.</a:t>
            </a:r>
          </a:p>
          <a:p>
            <a:endParaRPr lang="sl-SI" altLang="sl-SI" b="1"/>
          </a:p>
          <a:p>
            <a:pPr>
              <a:buFont typeface="Arial" panose="020B0604020202020204" pitchFamily="34" charset="0"/>
              <a:buNone/>
            </a:pPr>
            <a:endParaRPr lang="sl-SI" altLang="sl-SI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07C0FD-C8C5-4A1F-B777-391362B5F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Kaj je avtizem?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9935B79-0FA4-407B-B83B-BB22D8E86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Je kompleksna pervazivna razvojna motnja z nevrološko-biološko osnovo(pojav v otroštvu).</a:t>
            </a:r>
          </a:p>
          <a:p>
            <a:r>
              <a:rPr lang="sl-SI" altLang="sl-SI"/>
              <a:t>spremenjeno vedenje na področju socialne interakcije in verbalne ter neverbalne komunikacije.</a:t>
            </a:r>
          </a:p>
          <a:p>
            <a:r>
              <a:rPr lang="sl-SI" altLang="sl-SI"/>
              <a:t>Avtističen(pomen: umikajoč se iz odnosov)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935C48-81DB-46FA-94EE-0499B6C18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5E813DF-B916-49BC-A319-B852FD5EA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Leo Kanner(otroški psihiater) je leta 1943 za opis posebnega vedenja pri otrocih kot prvi uporabil termin avtizma sposojen iz opisov shizofrenije.</a:t>
            </a:r>
          </a:p>
          <a:p>
            <a:r>
              <a:rPr lang="sl-SI" altLang="sl-SI"/>
              <a:t>Leta 1944 pa je pediater Hans Asperger z besedo avtizem opisal bolj inteligentne in funkcionalne otroke.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0F612D-8C95-4D09-90EF-84DD36A4E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Motnje avtističnega spektra- MAS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BB96A0A-8B82-42A6-9DB4-5A74E454D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Klasični avtizem (</a:t>
            </a:r>
            <a:r>
              <a:rPr lang="sl-SI" dirty="0" err="1"/>
              <a:t>Kannerjev</a:t>
            </a:r>
            <a:r>
              <a:rPr lang="sl-SI" dirty="0"/>
              <a:t> avtizem)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 err="1"/>
              <a:t>Aspergerjev</a:t>
            </a:r>
            <a:r>
              <a:rPr lang="sl-SI" dirty="0"/>
              <a:t> sindrom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Nespecifična razvojna motnja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 err="1"/>
              <a:t>Rettov</a:t>
            </a:r>
            <a:r>
              <a:rPr lang="sl-SI" dirty="0"/>
              <a:t> sindrom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Otroška </a:t>
            </a:r>
            <a:r>
              <a:rPr lang="sl-SI" dirty="0" err="1"/>
              <a:t>dezintegrativna</a:t>
            </a:r>
            <a:r>
              <a:rPr lang="sl-SI" dirty="0"/>
              <a:t> motnja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Avtizem je spekter motenj, zato spekter niha od lažjih do težjih motenj.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723E79-9E74-47F6-8F19-1EA1D8430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Področja avtizma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B682802-2CF9-424F-8B5F-EA54D451C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Glavna področja, pri katerih imajo vsi ljudje z avtizmom težave, se imenujejo na kratko ‘’triada primanjkljajev’’.</a:t>
            </a:r>
          </a:p>
          <a:p>
            <a:r>
              <a:rPr lang="sl-SI" altLang="sl-SI"/>
              <a:t>Ta področja pa so:</a:t>
            </a:r>
          </a:p>
          <a:p>
            <a:endParaRPr lang="sl-SI" altLang="sl-SI"/>
          </a:p>
          <a:p>
            <a:r>
              <a:rPr lang="sl-SI" altLang="sl-SI"/>
              <a:t>Težave s socialno komunikacijo</a:t>
            </a:r>
          </a:p>
          <a:p>
            <a:r>
              <a:rPr lang="sl-SI" altLang="sl-SI"/>
              <a:t>Težave s socialno interakcijo</a:t>
            </a:r>
          </a:p>
          <a:p>
            <a:r>
              <a:rPr lang="sl-SI" altLang="sl-SI"/>
              <a:t>Težave na področju fleksibilnosti mišljenja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0AAC47-6BCE-4937-AD40-DB3E93A14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accent1"/>
                </a:solidFill>
              </a:rPr>
              <a:t>Težave s socialno komunikacijo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667AEA6-F9BB-449F-B604-C22AFA0C3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težave tako z verbalno kot tudi z neverbalno komunikacijo.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dobesedno dojemajo govor in mislijo, da ljudje rečejo natančno to kar mislijo.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Nekateri ne govorijo ali pa imajo zelo omejen govor.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Večina razumejo kaj se jim govori toda raje uporabljajo druga sredstva(znakovni jezik,vizualni simboli).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182897-DAE1-4560-A0F8-925EC96BC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accent1"/>
                </a:solidFill>
              </a:rPr>
              <a:t>…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572E5EC-0943-4885-BE8C-6F86E9110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dobro razvite jezikovne veščine, vendar pa lahko imajo težave pri razumevanju veščin pogovora.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Tako npr. ponavljajo kar je nekdo rekel(fraze) ali pa neprestano govorijo le o tistem kar jih zanima.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Osebam z avtizmom je lažje, če z njimi govorimo na jasen, dosleden način ter jim damo čas da obdelajo ‘’informacijo’’ ki jim je bila podana.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E2472A-A6C3-4DD3-A640-4B2DC9C75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accent1"/>
                </a:solidFill>
              </a:rPr>
              <a:t>Težave avtistov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AC591B6-5EF0-40BB-9FF6-400641CCE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Največkrat težko uporabljajo in razumejo: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Obrazno mimiko in intonacijo glasu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Šale in sarkazem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Pogoste fraze in izreke(npr. veslal je kot nor). Medtem ko ljudje ko to izrečejo s tem mislijo, da je nekdo zelo hitro veslal, pa avtisti to razumejo dobesedno, da je nekdo veslal kot duševno bolan človek.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B5FB61-4E6F-45AF-9B63-E35615084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6">
                    <a:lumMod val="75000"/>
                  </a:schemeClr>
                </a:solidFill>
              </a:rPr>
              <a:t>Težave s socialno interakcijo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9B74974-DEEB-4A96-9A7A-32E95557A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Težave z razpoznavanjem in razumevanjem čustev in občutij drugih ljudi, ter izražanjem njihovih lastnih.</a:t>
            </a:r>
          </a:p>
          <a:p>
            <a:r>
              <a:rPr lang="sl-SI" altLang="sl-SI"/>
              <a:t>Težave pri vzpostavljanju prijateljskih odnosov(si jih želijo a ne vedo kaj narediti)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783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Officeova tema</vt:lpstr>
      <vt:lpstr>Avtizem</vt:lpstr>
      <vt:lpstr>Kaj je avtizem?</vt:lpstr>
      <vt:lpstr>…</vt:lpstr>
      <vt:lpstr>Motnje avtističnega spektra- MAS</vt:lpstr>
      <vt:lpstr>Področja avtizma</vt:lpstr>
      <vt:lpstr>Težave s socialno komunikacijo</vt:lpstr>
      <vt:lpstr>…</vt:lpstr>
      <vt:lpstr>Težave avtistov</vt:lpstr>
      <vt:lpstr>Težave s socialno interakcijo</vt:lpstr>
      <vt:lpstr>…</vt:lpstr>
      <vt:lpstr>Težave z fleksibilnostjo mišljenja</vt:lpstr>
      <vt:lpstr>…</vt:lpstr>
      <vt:lpstr>Značilnosti povezane z avtizmom</vt:lpstr>
      <vt:lpstr>Koga avtizem prizadene?</vt:lpstr>
      <vt:lpstr>Vzroki za avtizem</vt:lpstr>
      <vt:lpstr>Zaključek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2019-06-03T09:06:22Z</dcterms:created>
  <dcterms:modified xsi:type="dcterms:W3CDTF">2019-06-03T09:06:22Z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