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492FD-EDC6-45B6-AEBE-6849947E516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Constantia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384BF-32B6-4D6A-BF5C-64ACFA2B1E1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Constantia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32B46-96AA-4FB4-8ECE-2D58DE899AA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Constantia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245C0-DFC8-4FEB-9B68-D8E6934C856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A1580AB3-1196-4E31-A938-6D98483CC466}" type="slidenum">
              <a:t>‹#›</a:t>
            </a:fld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Constantia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7776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FC354-F264-4C25-B181-8C6E2654E1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C3BE8-DA60-45E1-88DA-B047CC52E77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61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sl-SI" sz="1200" b="0" i="0" u="none" strike="noStrike" baseline="0">
        <a:ln>
          <a:noFill/>
        </a:ln>
        <a:solidFill>
          <a:srgbClr val="000000"/>
        </a:solidFill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B560C-7F0F-4E49-B981-6EE4A4CFFC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D5F55-F495-426B-B687-8596869A27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715A8-3D2C-4DAF-879E-038557D96F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41CCF-7B1D-438B-805B-96EBE96B8C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66AEE-353A-4459-91A6-630A3D02C5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49A36-BF68-4E16-B59C-139332455B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533506-9E64-47E5-9134-9214A45917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AA8DA-03DA-4A76-99A2-506515F70E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1E07E-D1EE-42D6-914E-CB66DBDCC6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8BF82-4A72-4A07-8A55-FE27431C77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E1637-4D78-45E0-9AF9-43E3E3595D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86E1A9-9E46-4EA0-8906-2639A31BFD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A0682-12B7-4127-ABA2-0482B86EDD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B3A5A-AA1A-4534-99B3-D7878C0D8D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27D1F-9670-4138-8EB6-1CC78E79CD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178F8-DC5B-4A3C-A290-DC2FDBCF12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BCA2-7BE0-41D9-A799-E0F75B8E9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E371D-95F1-426B-94D1-9DD1B9360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81A96-5868-4E8A-8025-6CAADE13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B12E-E0C4-4233-B980-8A427675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81D2A-8376-4EF6-B458-8EEA2ACA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B1BE70-AFCA-4AB7-B0C6-BEBB80CAE00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466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D738-D33D-48DF-BFF2-494DB634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54324-6FAD-46FB-B799-D289CB224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99B4-48B5-4CD3-BCE5-4704BE3B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71E47-FC43-4271-B52B-D811ACB3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A5FF-BF4A-4EA7-8D8F-9B012FB2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ACD127-D7D9-415A-8A19-0014B346041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26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AB172-18D4-48AB-8522-66A049E61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4F412-7B99-4803-910E-CCF700ACE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0A89B-150B-449C-93BC-4A97B013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0120-CD4A-4C30-947B-4EB7D03F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6AF70-76EC-43B5-97B3-074E2E4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244CA-F8AA-4468-B8C1-993E2548964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066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70B7-0527-4DFC-944A-53E74AC59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D03ED-E01D-4179-9155-D3172FAD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7ECC-7B70-41D6-BBC5-30FB48F1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88F42-B977-457A-8F50-E9CA410CC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219A660-8F47-4972-8B32-8615725280FE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4C5FF-FC18-4A1C-9AD9-52500B521D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8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28BB-8186-4DC3-9625-0B91CBF5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25BA-0DE9-42BF-AC74-3FF3E1219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2063-DC9A-4409-B335-D610F506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6C3F9-390D-4951-B2AE-FF42A595C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8DE4707-5622-4BA9-AADF-F209477A07D7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00227-4983-4D23-8F6B-8A9886031C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054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4B3E-A2AC-4D50-96F4-0E055098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84DD7-5216-40B7-AF90-8B077187E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401F7-D74D-4D02-94B4-5FA1CCE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7E90D-A17E-422B-BAA1-E04845BF2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1FBF372-7CA4-4D9D-9474-E8050FF798C3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B2E1E-0F37-4649-A46C-563FFA552F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588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EA5-4CB7-4916-9E31-F13E321E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9573-07A0-49E4-B7C4-D6B53E90D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CE356-2F2E-451B-B5AF-20D1C597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8F8CE-76D9-4AA3-B90B-80D6BCAF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EBD9-F790-452E-98DB-99AC9ED00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260591A-EC76-4ACC-AC00-0471758F7CFE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1ED1DD-0913-4342-BE83-3EBBAB0066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84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C56F-590D-418F-8A08-03F89A38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EF3FD-D09D-4953-BF04-252EDDA7B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A8F08-DFBE-45F1-8668-E046804D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3B4C2-15A6-4742-A275-8F8E57C76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C2C04-7C4E-4A6B-969A-FA337C5DC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E03F5-D428-402A-A345-F63D938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14039E-E8FE-452A-AADA-94BC569B9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0396D56-7E42-478F-8863-D2F046439B61}" type="slidenum">
              <a:t>‹#›</a:t>
            </a:fld>
            <a:endParaRPr 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E6E66C-A7B5-437B-91CC-B5CC9FDF65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97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D0AB-71DF-43B9-9FB0-F9B70F03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F7B1F-AF11-4CAF-937B-63C00B12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60AA-7879-4131-BEDD-C88D45349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048BB05-0E89-477B-A0C1-F99A180942E9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5765-05DB-4D9A-B484-FDDCF1DB7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709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90AEB-EA9F-457C-BD6A-3CAA08D3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5E001-EC7D-45D2-967B-35532204D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0880C94-5658-4FC0-A6E0-61A664D8C9D7}" type="slidenum">
              <a:t>‹#›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E22A6-4E2C-498F-BF29-0C36FA783A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7621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1D32-6DDE-4913-8C39-47D03779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0459-F0F3-45EA-B9A1-CF8541DA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78E8A-43AB-4541-A605-CD7222B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CFA8C-C11A-49DE-A5D4-EC89D32F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E55B-F3BD-43E6-AE11-9F0938EB3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F2B1E2E-7B73-41AA-B876-04F785CACF44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504FCD-374C-4A23-B9A5-F2177123D9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8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0F0B-6A74-49CD-ABDC-79223D5A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147D-0F55-4969-B3F1-F20ED6368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DA021-405A-4B6E-A4D5-88A7A27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2326-73C8-42DA-8C26-4C97133D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E3FB-016F-4DA4-A145-370BA3AF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C69E97-02E2-4302-AC30-42E415C5A9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08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1112-2CC3-46BC-8B60-FEC6424F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2C644-C2B5-4741-A81C-03FDEA13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BCAEE-6749-481D-AA57-7C083A34E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F939D-2F68-4C7F-8737-8DACEF01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2B632-2533-4536-B689-35CBC70E5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862B258-FC58-44C0-8E58-F2BC105C0818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A7C04-CB37-4113-A6CE-7522C8EBC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20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B3AE-AC86-4E56-BA6E-E3360F12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5A5F9-A366-437A-99ED-8723F1209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20D4A-FC84-4497-8DF2-631F4F5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D41A5-C15E-4C3F-96FE-189A929A7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84B431B-4E22-4735-A507-8BD551F63825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D0D0F-171E-491B-B909-5BFD4C2E80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764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047F3-0C47-4554-800C-83C7BCFB1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53E63-C4C1-4A49-ACBA-A1C5472DA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AAAD-F27C-4D5B-A49E-7A0135DD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718DD-0CEA-4E61-ACBE-7C99A4F9D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1614DA8-0743-4540-8541-22B6AD821245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33DBC-BF17-4EAD-9FAF-38CE7CF161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05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4007-834A-4FD1-BE62-4C7F66F12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D79F6-EFD7-406F-B6A4-35A5836D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35EF3-E6B9-4679-BE27-87C5B12D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840C4-75C7-4D05-ADE5-3B38C57D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C8E6-3B6C-4536-9359-5E3130BB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76A3E-D72C-43BB-AB7F-34C01320756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308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B597-C4EB-4698-AFC7-89449DBF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16DD-E253-43B4-ACFF-6058A1F5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D1677-010A-47C5-A387-0CF7F9E2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91E1C-60F3-4874-9BF8-5B594E14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B2D80-B34C-4AC0-B70A-929918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F2C8AB-2194-4528-949F-32050562368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028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9EB2-89D1-4EE2-8B0C-26D9FDE9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8BDAD-121C-4834-9459-D5D1DD72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C643-44EF-47C8-910F-55C6C6E3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77C50-91AC-4A29-B462-B4502A55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9F33F-C7F1-4B82-B45F-CF0A33F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A32D87-3EF9-4230-B102-E018F5F8412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55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E842-ECB8-4F66-A603-F1EE8494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0569-43E3-4E25-A3CD-786963375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02E0-1194-412A-90D6-2CDEFD98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4035F-DD49-4F0D-9AE5-3E9A983A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AFF01-D38A-44E7-816C-5B0EB350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31629-BEDD-4201-827E-1BA4C0D9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0C9996-6CB4-4D5C-ABF2-93B22187889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568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74AF-586B-4165-B611-DBF3ACF7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A447B-E50B-4509-9F6F-C4CCC30A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333F0-C80F-450E-96CF-903E0FD7A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C866D-C3A8-4986-BA7F-D9E52A870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0C921-F459-4616-90C6-B391F8212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049AC-E0EF-4F46-A452-8155A6B8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2DC47-E8AE-4872-A5A7-D6406485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513FA-70AC-4D4F-ACFC-2BCC04DB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9E42ED-1A14-47AD-949C-D56D2C04695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26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8FE2-BD36-41EF-84A6-85BC99D7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583D-1A1F-4463-A813-2EE3601E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E90B8-FC35-46B4-BF52-BC3E22E2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22A13-1786-4642-8A7D-E95C224F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5EACC8-68CC-461F-AD89-8AC9116C3B3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646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3F9F-1AC8-464F-AC08-85855280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4DC17-D70F-4D66-97F6-5EB3B368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33DAC-3443-4D19-A331-69EB5AD4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D143BB-7A46-4098-9415-9A4C619A6CF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4F35-D352-4112-9F31-5369918B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F4FD1-DF82-4B95-8D75-ED5C0BD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A90BD-DE60-4106-9804-F19D9F6D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4357-ABDE-4A52-89E7-ADDFBE30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9207-4E4D-4F24-997A-D0FA124A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D7E144-6C53-47CA-B69F-823B68FCA4B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8187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1895-973D-4A2F-BE97-3879B0EA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5189-33C2-4AE0-BE02-3705B3C2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1F395-3706-46D1-AC6F-2251DABB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D17EA-0157-4C13-89D8-B7BC37C3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EE164-768B-4A0A-8CF1-F8E37E56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A2460-82F9-424D-B32F-872C5327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D62017-5B07-46D1-B6B9-80D73EC5699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710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DD9F-5D43-484B-B7B4-FB27A66F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3B492-302A-4B5C-B6DD-8F1512B83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7C57C-24B0-44DE-86ED-C00A325E0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46D07-3F07-4BBE-B421-334DF551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04680-1FCC-40A7-B79A-1FE82260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A615E-6A16-4A28-B70E-BE61F6C2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C0C7A7-70FA-4EF8-9C71-3538A32C39A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0822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DF73-1872-4408-8CCC-E2FAAF8E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2B9FC-0E42-4320-90CB-12098E32A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7108-68FF-4AFA-B858-BB09F1DC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051CB-B96C-4DF3-B5DF-E99BBE92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B2302-95CC-437C-9438-5391F828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B8548A-ECFD-44AC-B39D-766AA6EA418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8620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3BA81-8D9E-4817-8694-229DB8D58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46C49-00CE-4637-B685-82319434B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BF81-5D43-4A31-B031-F7400A68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67D85-BDF1-498B-8229-6CEABAB2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E153-3B2F-4C25-A8F3-B8685A73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7C896D-5A63-4738-A4C4-CAB33CAE209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927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4862-D6C4-4F3F-A3ED-44A1018E8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AD500-7AE9-4EA3-9894-384AEDF57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C5292-7076-4CF8-B8BB-A2886B29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9BDCF98-5B7D-48C0-B732-0120DEF894A9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4EDC-A5FE-43B4-B518-307F396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ADABE0-5AEA-4C0A-9E16-6FCF9E39BF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1892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7D3A-C4FD-425A-82C6-0759C8DC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F7E4-EB4C-4F05-8FC6-EE3DDF12E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95F33-5C21-4BA0-BDF8-DF0D2E8B3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1687B98-9F37-4160-ACE1-7B06E21412EB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9C5B-9F98-463B-9FD9-59BD3AD8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F4DBE3-FEF2-4B69-B93E-39BB869CBA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423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A2AD-01CE-4E81-97CF-9E7CBF68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0BB54-A680-453C-BAA2-4C8DD5AD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5F86C-61BB-4983-A291-9D68DD331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A86A6F2-D340-4370-986C-C6E3C9663A10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C263-267D-4150-A474-CB926346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EA302D-B4C8-4A1E-8ED4-105A4ADC04A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60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E274-59CE-406B-964F-075C442B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93D0-3E0F-48E8-8558-AEAD1B7FA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7FC45-D780-4933-8E06-D251B1151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04037-878B-4932-A723-33674D428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568ABEB-2F52-4CC2-B065-B0773647038A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61D77-793D-48BE-B8EC-83E3A6FB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99387-6022-4330-B3A4-F638796EE2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343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D1B5-96A0-49B4-8EF3-949B4917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C2D8A-D2F1-4EA5-B4AE-27BAFA054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AEDB6-567A-4AC4-9969-8C19A7824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C75EE-BA41-45DB-9F5C-2D12D9148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A1CB0-7DAF-49A4-A261-037939AF8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A6112-CB5F-4B49-857D-958B8AA5F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223AE98-6A21-4D9D-8701-78B345C3C38B}" type="slidenum">
              <a:t>‹#›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A82DD-1F1A-4FCD-9714-26C2F7D2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F26C90-FC8D-461A-812C-446F3B640A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862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6DF0-110B-40D8-9AA5-59654F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51F21-E6D1-4929-A9F0-B83B34719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58453F8-C830-4E2D-A6D8-C8191D667601}" type="slidenum">
              <a:t>‹#›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43D21-7A7A-4B50-8BFE-B9F35C13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058D6-97C1-498C-86E0-463D235970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36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28E2-371E-46B5-89CA-268C01A5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33972-734B-41DB-9BEC-EA76C6EC2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C5127-D9B9-4FFB-A704-F9CE5160B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36003-7427-42A1-B013-FA56B922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FBC0E-8990-4250-9ED9-8EC80A27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FCA3E-B72A-43AF-A40A-E1781885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7DB4E-1F4B-4EE9-B3AC-171E252AA96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517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4ACCF-F4B6-4E86-BE30-46842F073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7C41F80-9ADC-4761-9DE3-894308ACBD59}" type="slidenum">
              <a:t>‹#›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38170-2137-468A-B7CE-8A022486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7DDDA-8366-4D91-9CF4-8D099C36A5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3282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2D23-DDA9-4E1B-A8C9-D858175F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4074-9CB1-4D59-9852-68B8A274F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96E72-CF8C-4230-8937-13F8B2B64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861D-984D-4658-BDCF-C721CD0AD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706370A-FAEC-403C-B7AF-515D98E0E779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F4CB-B724-4D0E-BCB0-53163C9D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11B47-A14B-4EAD-9E82-D702EAEC12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274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A2C3-D380-4490-9BC0-E1A9E9DF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A52E5-12B9-4D83-A488-FE0E367EA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362B2-974D-40ED-8316-8EBE20C9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F5A16-6621-454C-9395-EB27C184D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3A4C380-BCA7-4BA6-8D21-42618C7908FF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B8704-BE02-4B24-A455-9B509F85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29329-BFE6-4E12-8113-5FA4BB0F9D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895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DBCF-B277-44F2-A528-8EB8B2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DF3BD-9354-4CAF-A1A2-E70A05DAF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9220D-CE3A-4D76-A9E2-178F840C8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0555F2-AB0C-46C0-91EA-DB8BC7BB5452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0B370-74C7-40BF-9C18-50EB831F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DB2B22-B404-4016-A108-2BE48BCAA13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1635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57F6F-8ECB-4D80-9B04-63560FA41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B9D30-7421-481C-8F8B-27BA48E0D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13821-88E7-4FAC-8BBC-180F7EAEB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4C3A48D-6D7A-42E4-B165-45B0284FF10B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F28D-BB13-4A33-B807-CEA5647D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1ECFBC-51E2-4CB0-9419-2FB882CFD8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761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4A95-79CA-4297-9F30-DD2F90711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B70F4-CBCD-4197-944C-24424567B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3CF9-61B2-40DF-8DDD-0BC00231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DF795-1047-4F4C-9CBC-43F1FF7EA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73CD6DC-475C-4694-8362-12B8C6BAC3C4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3EA86-E5EA-4FD7-9502-A41FD54BFB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858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E72B-9143-413D-99B1-93D43213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7BF3-2E9D-495B-BC31-69684B87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8D2F-C5FD-4BCE-8F19-E4CF4486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2ABD6-0463-4654-947C-89DAC211E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D37EEC5-0EC6-4029-AC60-C6634CBFC23F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1E770-14F7-49FB-B49F-755AFC685E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002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B3C8-35B5-4EDB-9D1F-0A739397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DE917-E9A6-44B5-AD36-47E81E84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4516-27C2-4EF6-A3DA-14CB0774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D4F52-03E6-4384-B6B5-F7C7D3F57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612F32-0276-4618-94E6-776856F0ABCA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7D44-3205-4FF2-BC49-39C8D1CFA3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180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29C4-F763-464E-BC09-0143A729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118B-A4E5-4A10-B048-A644D7EA9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047B6-DCE2-4739-BB7E-AF9915388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9FBE5-CDD9-4DC7-8E46-BA9D98FF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5E0B-A3ED-497B-8CAC-04F5BD8F8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46C86F6-07CF-489F-9168-82206D7F2C2B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06C7B-B4F5-4953-9219-A53CCD5C83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6017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A7F0-CCC4-4C2C-B3F3-D808C36B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32F7F-AF93-4A8A-81F0-05473CC1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0C22F-B6B3-4DC3-9724-A3D4E7B85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B0192-4806-43EA-9502-ABDA9B21E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55998-F285-4057-8282-B016A24CF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4E060-37E4-4B5F-BE98-F6BD80A8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C2544D-16A4-419D-A544-8BE2A4834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530F33F-1F8E-4048-899E-F30C343E13A8}" type="slidenum">
              <a:t>‹#›</a:t>
            </a:fld>
            <a:endParaRPr 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4685E5-45FA-4358-A208-335A55821A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5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FFD1-3BA6-4FF7-A44E-2BE4AD86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4EAF3-7973-48A1-BE97-5DB02A75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42052-56CC-4896-B221-B6442B7F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BC03A-FA6F-4BA6-AF63-B423F17E9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F389D-7C21-404A-AB0D-F55F9155F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7A322-0C0B-4FA4-ABA1-D9E6C22B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40B46-921C-4123-985F-7FCCD1A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A942C-A9C5-458D-B2C4-C4DDAA6D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AB9A49-FBBC-4C1F-B060-258C2D1C3C3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3862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0F5A-92EA-43CD-8066-2D2778DB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85D64-F96B-4FAD-A9E3-ACC64562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1973B-3A1D-40C3-9D94-AB87F4E6D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DE1B934-1974-4B0A-B15E-10BCB167218F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E288-DA1A-4AAA-A72C-C28BDDD79B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076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D16FB-CCBE-4997-9259-CCF01888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9441B-74C3-4F5B-939B-F509D7172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AC32F36-E62D-4845-8312-7BC504B968B4}" type="slidenum">
              <a:t>‹#›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8BA3A-7C86-4F51-A275-276D24906D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087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44EB-462E-44A3-BF9D-9F104CBF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1F49-2144-4938-A132-05CD1C6D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46769-19AB-4CBC-9C08-FD23AF78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F23BF-660F-4062-B559-BBCEADF6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0BBA-E071-401C-B62C-F81326E77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18BB190-0B6D-4269-AAED-2DF8A40F27F6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2E1E5D-E1C9-46D0-A387-EAB7DDF324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037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343A-D175-4ED2-B6C6-3BEC8957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E7122-619E-4AEA-83C4-612B62192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B42C-B381-494F-9831-068F55BCF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26772-BCDC-4739-951C-AFA8A64F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7D118-C87E-460A-9F42-9566E8D6A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05AA6E9-CB30-420B-97E9-B6B45AB9455F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1A108E-9A04-4140-AB8B-C7AB55E8E5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493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1C1A-19AE-4D1E-B579-6EAAF69B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06BCA-1DFA-48A0-A552-12FBAB9DC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ECD7F-3C76-4CBE-9752-1F2AE4BF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F7FBC-8E04-4A1A-9DC7-9979335A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2050CC3-8969-4316-A265-6DF079CDF311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3838-C334-45C3-BF2D-F79255FE09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005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973F0-703C-4065-A9A9-E60B72CDF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FFB67-D552-4787-BCFE-210C280B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DDE9-0D2A-4325-A092-13DF2698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92ECC-8DEA-48B1-9666-89CE63FA0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141ED67-67B7-44B5-832D-532D08892FF9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8886-C7C7-4EA8-BD17-8FDE398139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381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E209-338F-41C3-BF2C-5700365B7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10393-24D5-4CC1-AD00-B0527BAB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52884-3F80-443D-AE17-327BF670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4C262-80B5-49BA-9CD0-83CFF9D3A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1E61F7-EA0D-4608-AA8C-80157A19CEF3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33E4F-27A5-4EC4-8D24-071E81C79D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840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62BD-AD0C-473E-ADC2-6D0A826B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385D-D3DE-45F4-9ED0-549E0733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AA61-8E7A-4D49-B2FF-EF01056E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4B87B-6173-476A-A2D4-0F2340E4E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392DF39-1475-4F11-8F4D-5FD19D5EF386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B9896-373F-4788-8489-9618CBB77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4854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96F2-B21F-4F6E-A3B9-C80F2063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DE257-517C-424E-8076-227011943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E7119-FDA9-418A-80B5-410376E1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D561E-819B-48E8-ADD4-51921D1CE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D9ABD95-4169-444D-A16D-59E9D80679E1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B4B96-5113-4593-89C4-C3596A6ABA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964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7D1C-F871-4FB9-9C8E-5659F838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9FFD-7621-4EE5-AB5A-0475011F8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AD0CA-4C18-4E01-939D-9FE93D89A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8F4CB-CA1B-4BCF-93E1-F072E380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52BC3-7E10-4B07-8265-1079D0EB5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AB22153-59D7-4F4D-82D9-F90839EC691C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0E341D-5F12-4337-9E67-771AFCC57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013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351-034D-4020-9186-10DBF48D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08EBB-B7C0-4439-AA5E-8DDC813B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A3E7E-B266-4296-A670-72709117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0BCD8-38F8-4392-B053-5E6E2E72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76ED20-0158-4FC2-AFD1-C050F18A7F0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891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7E7A-F281-464C-B28E-4A9D7B58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D274A-00C3-4DA9-8A60-4725596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37EC6-4BF4-41EC-8809-DC3CF267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43581-98FC-45F4-AC0C-DCBF45595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B767B9-E2B0-4EEF-ADC6-A85DE2CE0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5F824-06F7-4562-AD9A-DC918B06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49E504-AAAC-4604-BB0E-76954C5FE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5D468DD-253E-4DAA-A561-CD630A46D78E}" type="slidenum">
              <a:t>‹#›</a:t>
            </a:fld>
            <a:endParaRPr 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15404F-F671-4474-8C81-EADD6FB8D5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850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B1DA-BE35-437F-9CA8-96619C28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EF799-C4D3-48ED-AAB9-63A2111B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22927-FD9B-4A87-BC65-2E5DE9D65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40B544F-237D-4123-BA79-6E5789E38AEF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D8E9-D8BF-4442-A3F8-957FA757AB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990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1941F-E172-4459-990C-85880B45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6205-EAB8-4128-9D98-024C78AD0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15DC305-F254-46ED-9DAE-ECCC05702C2C}" type="slidenum">
              <a:t>‹#›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A71A9-A7AE-48E5-9A8B-87CB7AAF0B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492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A4E2-3624-4558-B2CF-26094C63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64D8-C170-42AF-852A-CFAE5FD2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2FFA7-852E-44AE-AA99-8CBAC778A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C2181-D63E-4801-B64A-37AC484A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A2AD-2525-4CE7-9E6D-C7A6C3543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DB3AFE1-E04B-4D4D-844C-3548A4906D79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1FC02C-61BE-4F21-B5EB-3D4F798DCB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644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8DAA-7619-4AC1-BA8B-906B6530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98AAE-AEB1-498E-BA88-0AD3986FE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67A85-F87B-4A37-B81B-BE0EB76D9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FA48D-ECE3-4534-8A44-9BA7E243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807E6-032A-4834-8A27-557E3E4AA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3F490A3-92DE-4FEE-AA3F-BF34DF8D6A3C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6DE770-9AF4-4155-99B3-85C7F6B59C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179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8C8-81F2-40D1-888F-7D74E504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74E8D-0DA7-4027-BB68-D02B24F60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F0CCE-F490-4ADF-9D54-81C38F76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3990-E718-4C48-9D38-3D4DB4995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76EC103-E030-43D2-8701-91928AA31AE7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16134-9C6A-475A-8E0F-CC34B3B410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4517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5D63C-F647-4D46-AC60-D130327BB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B618-8FD2-4565-81F7-1FA0FD75C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F5D5-A7D1-4215-8527-0A7D56BE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AAEBE-1F2A-4A3C-8BCE-EAF48FC2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EF43704-0F8D-44A7-9D82-8A364C6881A7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74686-C7D7-40AA-9A2C-25725765AE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78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AA435-DA1B-449C-A954-E3B845BD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2E7E6-4BF4-4E05-9D9E-E20550EB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949C1-13D4-4BF1-90B2-B8C7950E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B4EA96-BC15-4AB3-B2EA-285C27A192D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3608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1989-3CD0-4F13-ABF8-A0757928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EE59-EA65-4A81-A5A5-3B22406AD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33740-58C8-4AD5-BFD5-F6F266419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AE184-1AC6-42CA-A8D0-87A583AE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54673-EFC0-439A-90C2-BFEA8647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7CCB1-55FA-49FE-B2AB-59FC6FF5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653664-AD97-4F1D-AB86-49D0731EC7F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3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3377-221A-491C-B895-696A8B36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8FD3A-E01F-4244-A297-73ED9E50F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89AE-837A-4A73-BA90-E1E7A8EDB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8716A-68B2-4415-B264-E218B9E7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B0859-2B63-416F-9389-D7F9AEE9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EECB6-A0EB-4B15-8FB5-09C23692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2DC74F-7006-4EBC-944C-2C4A3ED25B6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41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42D5-729F-4009-9FB1-9B9EE08A3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560"/>
            <a:ext cx="8229600" cy="4678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6957-0962-4AA8-8024-71744E66464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320" y="6203160"/>
            <a:ext cx="2590560" cy="3844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800" b="0" i="0" u="none" strike="noStrike" baseline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9A3A7-65F6-46A9-817F-AB45C331CF1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720" y="6203160"/>
            <a:ext cx="3581279" cy="3844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800" b="0" i="0" u="none" strike="noStrike" baseline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A01C-4BCE-476A-A464-ADCA4DE0E73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320" y="6181560"/>
            <a:ext cx="60948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sl-SI" sz="1800" b="0" i="0" u="none" strike="noStrike" baseline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A594260-B112-44DD-83FD-18615951DC24}" type="slidenum">
              <a:t>‹#›</a:t>
            </a:fld>
            <a:endParaRPr lang="sl-SI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892B376-53D3-4C05-A576-AA6B70EF53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1560"/>
            <a:ext cx="8229600" cy="121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4200" b="0" i="0" u="none" strike="noStrike" baseline="0">
          <a:ln>
            <a:noFill/>
          </a:ln>
          <a:solidFill>
            <a:srgbClr val="F9F9F9"/>
          </a:solidFill>
          <a:latin typeface="Constantia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sl-SI" sz="2600" b="0" i="0" u="none" strike="noStrike" baseline="0">
          <a:ln>
            <a:noFill/>
          </a:ln>
          <a:solidFill>
            <a:srgbClr val="FFFFFF"/>
          </a:solidFill>
          <a:latin typeface="Constanti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>
            <a:extLst>
              <a:ext uri="{FF2B5EF4-FFF2-40B4-BE49-F238E27FC236}">
                <a16:creationId xmlns:a16="http://schemas.microsoft.com/office/drawing/2014/main" id="{B17670F5-996B-4211-8467-6A2859112F85}"/>
              </a:ext>
            </a:extLst>
          </p:cNvPr>
          <p:cNvSpPr/>
          <p:nvPr/>
        </p:nvSpPr>
        <p:spPr>
          <a:xfrm>
            <a:off x="1463760" y="3549600"/>
            <a:ext cx="2971800" cy="1800"/>
          </a:xfrm>
          <a:prstGeom prst="line">
            <a:avLst/>
          </a:prstGeom>
          <a:noFill/>
          <a:ln w="9360">
            <a:solidFill>
              <a:srgbClr val="ECEAE9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sl-SI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traight Connector 7">
            <a:extLst>
              <a:ext uri="{FF2B5EF4-FFF2-40B4-BE49-F238E27FC236}">
                <a16:creationId xmlns:a16="http://schemas.microsoft.com/office/drawing/2014/main" id="{5815EE20-DD10-412F-8B1C-34E75297016E}"/>
              </a:ext>
            </a:extLst>
          </p:cNvPr>
          <p:cNvSpPr/>
          <p:nvPr/>
        </p:nvSpPr>
        <p:spPr>
          <a:xfrm>
            <a:off x="4708440" y="3549600"/>
            <a:ext cx="2971800" cy="1800"/>
          </a:xfrm>
          <a:prstGeom prst="line">
            <a:avLst/>
          </a:prstGeom>
          <a:noFill/>
          <a:ln w="9360">
            <a:solidFill>
              <a:srgbClr val="ECEAE9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sl-SI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3FE3C1CA-F7AE-4410-A76F-F01DB307A876}"/>
              </a:ext>
            </a:extLst>
          </p:cNvPr>
          <p:cNvSpPr/>
          <p:nvPr/>
        </p:nvSpPr>
        <p:spPr>
          <a:xfrm>
            <a:off x="4540320" y="3525839"/>
            <a:ext cx="46080" cy="46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D8047"/>
          </a:solidFill>
          <a:ln w="38160">
            <a:solidFill>
              <a:srgbClr val="DD8047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ctr" rtl="0" hangingPunct="0">
              <a:buNone/>
              <a:tabLst/>
            </a:pPr>
            <a:endParaRPr lang="sl-SI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37880-346C-45BD-9E30-5A693E5AB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560"/>
            <a:ext cx="8229600" cy="4678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D493E04-FCDA-497D-9FD5-5F4421170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1560"/>
            <a:ext cx="8229600" cy="121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230C3-DFC0-4784-8033-43351B72CD8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320" y="6203160"/>
            <a:ext cx="2590560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0B0254-5CF2-4857-83C9-E18BED9DFC0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320" y="6181560"/>
            <a:ext cx="60948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ctr" rtl="0" hangingPunct="0">
              <a:buNone/>
              <a:tabLst/>
              <a:defRPr lang="sl-SI" sz="16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16EF76D-2B56-48AD-BB10-C96008286215}" type="slidenum">
              <a:t>‹#›</a:t>
            </a:fld>
            <a:endParaRPr 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CF7FAD-4D84-4E45-9528-8EA31146A7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720" y="6203160"/>
            <a:ext cx="3581279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lvl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4200" b="0" i="0" u="none" strike="noStrike" kern="1200" baseline="0">
          <a:ln>
            <a:noFill/>
          </a:ln>
          <a:solidFill>
            <a:srgbClr val="F9F9F9"/>
          </a:solidFill>
          <a:latin typeface="Constantia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sl-SI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>
            <a:extLst>
              <a:ext uri="{FF2B5EF4-FFF2-40B4-BE49-F238E27FC236}">
                <a16:creationId xmlns:a16="http://schemas.microsoft.com/office/drawing/2014/main" id="{B053903B-90F0-4415-B595-15EA3D71582F}"/>
              </a:ext>
            </a:extLst>
          </p:cNvPr>
          <p:cNvSpPr/>
          <p:nvPr/>
        </p:nvSpPr>
        <p:spPr>
          <a:xfrm>
            <a:off x="685799" y="4916520"/>
            <a:ext cx="7924681" cy="4680"/>
          </a:xfrm>
          <a:prstGeom prst="line">
            <a:avLst/>
          </a:prstGeom>
          <a:noFill/>
          <a:ln w="9360">
            <a:solidFill>
              <a:srgbClr val="E9E9E8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sl-SI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C9F7-D25B-4B3E-8348-7D66B579B0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560"/>
            <a:ext cx="8229600" cy="4678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E919369-FF60-41E6-AC86-CA5847F7D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1560"/>
            <a:ext cx="8229600" cy="121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940A-6DA8-4FAC-861B-C8CCBD3FF7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320" y="6203160"/>
            <a:ext cx="2590560" cy="3844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54F1-32D2-450B-A4E3-6F0359B00E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720" y="6203160"/>
            <a:ext cx="3581279" cy="3844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lvl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E03C8-743A-4B06-B129-1687DF05EC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320" y="6181560"/>
            <a:ext cx="609480" cy="457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marL="0" marR="0" lvl="0" indent="0" algn="ctr" rtl="0" hangingPunct="0">
              <a:buNone/>
              <a:tabLst/>
              <a:defRPr lang="sl-SI" sz="16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5172ECC-0F6E-474E-8FE4-46D650BF3186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4200" b="0" i="0" u="none" strike="noStrike" kern="1200" baseline="0">
          <a:ln>
            <a:noFill/>
          </a:ln>
          <a:solidFill>
            <a:srgbClr val="F9F9F9"/>
          </a:solidFill>
          <a:latin typeface="Constantia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sl-SI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>
            <a:extLst>
              <a:ext uri="{FF2B5EF4-FFF2-40B4-BE49-F238E27FC236}">
                <a16:creationId xmlns:a16="http://schemas.microsoft.com/office/drawing/2014/main" id="{F73DEA4D-E9D1-45C5-A375-BF043BC82341}"/>
              </a:ext>
            </a:extLst>
          </p:cNvPr>
          <p:cNvSpPr/>
          <p:nvPr/>
        </p:nvSpPr>
        <p:spPr>
          <a:xfrm>
            <a:off x="563400" y="2179800"/>
            <a:ext cx="3748320" cy="1440"/>
          </a:xfrm>
          <a:prstGeom prst="line">
            <a:avLst/>
          </a:prstGeom>
          <a:noFill/>
          <a:ln w="12600">
            <a:solidFill>
              <a:srgbClr val="ECEAE9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sl-SI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traight Connector 7">
            <a:extLst>
              <a:ext uri="{FF2B5EF4-FFF2-40B4-BE49-F238E27FC236}">
                <a16:creationId xmlns:a16="http://schemas.microsoft.com/office/drawing/2014/main" id="{A8C3A079-AA99-4EBD-B4F7-60B042305B69}"/>
              </a:ext>
            </a:extLst>
          </p:cNvPr>
          <p:cNvSpPr/>
          <p:nvPr/>
        </p:nvSpPr>
        <p:spPr>
          <a:xfrm>
            <a:off x="4754520" y="2179800"/>
            <a:ext cx="3749760" cy="1440"/>
          </a:xfrm>
          <a:prstGeom prst="line">
            <a:avLst/>
          </a:prstGeom>
          <a:noFill/>
          <a:ln w="12600">
            <a:solidFill>
              <a:srgbClr val="ECEAE9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sl-SI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3C643-2FFE-4A26-99F1-0E867F511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560"/>
            <a:ext cx="8229600" cy="4678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A089EEE-74D4-49B9-80B8-4BBF43156A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1560"/>
            <a:ext cx="8229600" cy="121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7438-F377-4B67-8DF9-31918F4D70B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320" y="6181560"/>
            <a:ext cx="60948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ctr" rtl="0" hangingPunct="0">
              <a:buNone/>
              <a:tabLst/>
              <a:defRPr lang="sl-SI" sz="16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F154D9F-8A35-4E0C-BA60-151F17CB33AF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AA9AE7-0372-441A-9B96-35BD47DC00B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720" y="6203160"/>
            <a:ext cx="3581279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lvl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976D806-950F-4EAE-9DF8-DDE3ACAF3D1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320" y="6203160"/>
            <a:ext cx="2590560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4200" b="0" i="0" u="none" strike="noStrike" kern="1200" baseline="0">
          <a:ln>
            <a:noFill/>
          </a:ln>
          <a:solidFill>
            <a:srgbClr val="F9F9F9"/>
          </a:solidFill>
          <a:latin typeface="Constantia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sl-SI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4419A-BC1F-4F7F-B745-A70B0738FA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560"/>
            <a:ext cx="8229600" cy="4678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07A789C-2824-434D-B617-5FF7DCA705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1560"/>
            <a:ext cx="8229600" cy="121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3AE2-8DB0-48A1-9F08-E09FFC45692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320" y="6203160"/>
            <a:ext cx="2590560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14F28-B08D-4E1C-B982-85CF721064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320" y="6181560"/>
            <a:ext cx="60948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ctr" rtl="0" hangingPunct="0">
              <a:buNone/>
              <a:tabLst/>
              <a:defRPr lang="sl-SI" sz="16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49A8B0E-ADB4-4AA9-81C2-EC2CEAAB001A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70A38-3112-4183-9FA5-9D3D8DF9137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720" y="6203160"/>
            <a:ext cx="3581279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lvl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4200" b="0" i="0" u="none" strike="noStrike" kern="1200" baseline="0">
          <a:ln>
            <a:noFill/>
          </a:ln>
          <a:solidFill>
            <a:srgbClr val="F9F9F9"/>
          </a:solidFill>
          <a:latin typeface="Constantia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sl-SI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BDFED2-1642-482B-8F21-D40A84A9F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560"/>
            <a:ext cx="8229600" cy="4678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D28319D0-CE20-4C4A-8A05-5B0C49040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1560"/>
            <a:ext cx="8229600" cy="1219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AA35-4930-442B-ADEE-BFE5A02B93C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320" y="6203160"/>
            <a:ext cx="2590560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21C9-57FC-4A35-856A-D7FFAF1FE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320" y="6181560"/>
            <a:ext cx="60948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ctr" rtl="0" hangingPunct="0">
              <a:buNone/>
              <a:tabLst/>
              <a:defRPr lang="sl-SI" sz="16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A63B075-2749-4C4D-A265-B7487ABE4FC1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1FFF-2DE9-463C-A7E4-F3846D26E54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720" y="6203160"/>
            <a:ext cx="3581279" cy="384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lvl="0" rtl="0" hangingPunct="0">
              <a:buNone/>
              <a:tabLst/>
              <a:defRPr lang="sl-SI" sz="1200" kern="1200">
                <a:solidFill>
                  <a:srgbClr val="EBDDC3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4200" b="0" i="0" u="none" strike="noStrike" kern="1200" baseline="0">
          <a:ln>
            <a:noFill/>
          </a:ln>
          <a:solidFill>
            <a:srgbClr val="F9F9F9"/>
          </a:solidFill>
          <a:latin typeface="Constantia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sl-SI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STRES  IN DEPRE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8C1C-1237-44D8-823F-C0EEA284D0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0400" y="2104610"/>
            <a:ext cx="6069600" cy="3295390"/>
          </a:xfrm>
        </p:spPr>
        <p:txBody>
          <a:bodyPr>
            <a:spAutoFit/>
          </a:bodyPr>
          <a:lstStyle/>
          <a:p>
            <a:pPr lvl="0" algn="ctr"/>
            <a:r>
              <a:rPr lang="sl-SI" sz="8800" dirty="0"/>
              <a:t>DEPRESIJA</a:t>
            </a:r>
            <a:br>
              <a:rPr lang="sl-SI" sz="8800" dirty="0"/>
            </a:br>
            <a:br>
              <a:rPr lang="sl-SI" sz="8800" dirty="0"/>
            </a:br>
            <a:r>
              <a:rPr lang="en-GB" sz="3200"/>
              <a:t> </a:t>
            </a:r>
            <a:endParaRPr lang="sl-SI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AJ JE DEPRESIJ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E9FDFC-8EA7-4B2A-A332-D828A1CFE2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7120" y="1785960"/>
            <a:ext cx="8229600" cy="4572360"/>
          </a:xfrm>
        </p:spPr>
        <p:txBody>
          <a:bodyPr wrap="square">
            <a:spAutoFit/>
          </a:bodyPr>
          <a:lstStyle/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Ena najbolj pogostih duševnih motenj,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je bolezen,</a:t>
            </a:r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endParaRPr lang="sl-SI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zbolijo ljudje, ki so doživeli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   neprijeten in pretresljiv dogodek,</a:t>
            </a:r>
          </a:p>
          <a:p>
            <a:pPr lvl="0"/>
            <a:endParaRPr lang="sl-SI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ko je posameznikovo razpoloženje več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   kot 2 tedna vsak dan zelo negativno.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E40B28-D417-4814-8D7F-2D2A65433726}"/>
              </a:ext>
            </a:extLst>
          </p:cNvPr>
          <p:cNvGrpSpPr/>
          <p:nvPr/>
        </p:nvGrpSpPr>
        <p:grpSpPr>
          <a:xfrm>
            <a:off x="1139760" y="212400"/>
            <a:ext cx="8229600" cy="1635480"/>
            <a:chOff x="1139760" y="212400"/>
            <a:chExt cx="8229600" cy="1635480"/>
          </a:xfrm>
        </p:grpSpPr>
        <p:pic>
          <p:nvPicPr>
            <p:cNvPr id="4" name="Title 2">
              <a:extLst>
                <a:ext uri="{FF2B5EF4-FFF2-40B4-BE49-F238E27FC236}">
                  <a16:creationId xmlns:a16="http://schemas.microsoft.com/office/drawing/2014/main" id="{34ED0622-A149-489E-A82E-5D334A5B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139760" y="212760"/>
              <a:ext cx="8229600" cy="163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B8EB6C-3FC2-4CA9-A41B-0B1007DD9721}"/>
                </a:ext>
              </a:extLst>
            </p:cNvPr>
            <p:cNvSpPr txBox="1"/>
            <p:nvPr/>
          </p:nvSpPr>
          <p:spPr>
            <a:xfrm>
              <a:off x="1139760" y="212400"/>
              <a:ext cx="8229600" cy="16354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B0FC2733-5CC1-463B-858E-E02FB5DD27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flipH="1">
            <a:off x="5500800" y="2357280"/>
            <a:ext cx="2441520" cy="403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37AD7DD-121E-4F10-95B8-8037A17CA28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2039400">
            <a:off x="105063" y="1023716"/>
            <a:ext cx="885960" cy="88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GNJENOST K DEPRESI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F0A04-ECBC-4D6D-AB3D-FA7679D62E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999800"/>
            <a:ext cx="8229600" cy="4096080"/>
          </a:xfrm>
        </p:spPr>
        <p:txBody>
          <a:bodyPr wrap="square">
            <a:spAutoFit/>
          </a:bodyPr>
          <a:lstStyle/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Dejavniki, zaradi katerih je oseba bolj nagnjena k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razvoju depresije, so pogosto: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depresija v družini, zgodnje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neprijetne izkušnje, kronične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telesne bolezni ...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/>
          </a:p>
          <a:p>
            <a:pPr lvl="0">
              <a:lnSpc>
                <a:spcPct val="90000"/>
              </a:lnSpc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lastnosti posameznika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/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Pri nekaterih se zdravje nikoli ne povrne popolnoma.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A53391-F526-4F06-AA57-B57ECE69767A}"/>
              </a:ext>
            </a:extLst>
          </p:cNvPr>
          <p:cNvGrpSpPr/>
          <p:nvPr/>
        </p:nvGrpSpPr>
        <p:grpSpPr>
          <a:xfrm>
            <a:off x="500040" y="639360"/>
            <a:ext cx="8229600" cy="1597320"/>
            <a:chOff x="500040" y="639360"/>
            <a:chExt cx="8229600" cy="1597320"/>
          </a:xfrm>
        </p:grpSpPr>
        <p:pic>
          <p:nvPicPr>
            <p:cNvPr id="4" name="Title 2">
              <a:extLst>
                <a:ext uri="{FF2B5EF4-FFF2-40B4-BE49-F238E27FC236}">
                  <a16:creationId xmlns:a16="http://schemas.microsoft.com/office/drawing/2014/main" id="{82F23B36-CD89-440E-AFB7-34744C61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00040" y="639720"/>
              <a:ext cx="8229600" cy="1596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1392CC-1E02-487D-BC4C-1C2369CBE756}"/>
                </a:ext>
              </a:extLst>
            </p:cNvPr>
            <p:cNvSpPr txBox="1"/>
            <p:nvPr/>
          </p:nvSpPr>
          <p:spPr>
            <a:xfrm>
              <a:off x="500040" y="639360"/>
              <a:ext cx="8229600" cy="1597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B7F6E392-3639-4413-B06D-9097482710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782400">
            <a:off x="4873506" y="2708366"/>
            <a:ext cx="4035240" cy="25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T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F2BC42-2225-45F8-89C9-5BF05B23A4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23880"/>
            <a:ext cx="8229600" cy="4572360"/>
          </a:xfrm>
        </p:spPr>
        <p:txBody>
          <a:bodyPr wrap="square">
            <a:spAutoFit/>
          </a:bodyPr>
          <a:lstStyle/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Pojavljajo se počasi,</a:t>
            </a:r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endParaRPr lang="sl-SI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kasneje se oseba zave, da je nekaj narobe, kjub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   temu pa upa, da se bo stanje popravilo samo,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/>
              <a:t>pojavijo se simptomi po telesu,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    pri razmišljanju, pri čustvih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/>
              <a:t>    in pri vedenju.</a:t>
            </a:r>
          </a:p>
          <a:p>
            <a:pPr lvl="0"/>
            <a:endParaRPr lang="sl-S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8C1FD1-0BF5-40D8-9472-BF9BC93AF1CE}"/>
              </a:ext>
            </a:extLst>
          </p:cNvPr>
          <p:cNvGrpSpPr/>
          <p:nvPr/>
        </p:nvGrpSpPr>
        <p:grpSpPr>
          <a:xfrm>
            <a:off x="457200" y="-201960"/>
            <a:ext cx="8229600" cy="2140200"/>
            <a:chOff x="457200" y="-201960"/>
            <a:chExt cx="8229600" cy="2140200"/>
          </a:xfrm>
        </p:grpSpPr>
        <p:pic>
          <p:nvPicPr>
            <p:cNvPr id="4" name="Title 2">
              <a:extLst>
                <a:ext uri="{FF2B5EF4-FFF2-40B4-BE49-F238E27FC236}">
                  <a16:creationId xmlns:a16="http://schemas.microsoft.com/office/drawing/2014/main" id="{9C88DACA-B625-44A4-98BE-24190CF1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57200" y="-201600"/>
              <a:ext cx="8229600" cy="213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BC38F3-1E5F-418F-B2A1-BC46027FB6BD}"/>
                </a:ext>
              </a:extLst>
            </p:cNvPr>
            <p:cNvSpPr txBox="1"/>
            <p:nvPr/>
          </p:nvSpPr>
          <p:spPr>
            <a:xfrm>
              <a:off x="457200" y="-201960"/>
              <a:ext cx="8229600" cy="2140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EBF5A12-46FC-45D1-9BEB-34B764DA6DE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72080" y="3071880"/>
            <a:ext cx="2957400" cy="29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GA, ZMERNA ALI GLOBOKA DEPRESIJA?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082A2-81C0-4ABC-898E-51246673E0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200" y="2499840"/>
            <a:ext cx="8229600" cy="4221360"/>
          </a:xfr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 sz="2000" b="1" u="sng"/>
              <a:t>BLAGA DEPRESIJA: </a:t>
            </a:r>
            <a:r>
              <a:rPr lang="sl-SI" sz="2000"/>
              <a:t>Če dnevno nihanje depresivnega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2000"/>
              <a:t>                                          razpoloženja lahko uredimo s       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2000"/>
              <a:t>                                          spodbudnimi dejavnostmi.</a:t>
            </a:r>
          </a:p>
          <a:p>
            <a:pPr lvl="0">
              <a:lnSpc>
                <a:spcPct val="90000"/>
              </a:lnSpc>
            </a:pPr>
            <a:endParaRPr lang="sl-SI" sz="2000"/>
          </a:p>
          <a:p>
            <a:pPr lvl="0">
              <a:lnSpc>
                <a:spcPct val="90000"/>
              </a:lnSpc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 sz="2000" b="1" u="sng"/>
              <a:t>ZMERNA DEPRESIJA: </a:t>
            </a:r>
            <a:r>
              <a:rPr lang="sl-SI" sz="2000"/>
              <a:t>Kadar so nihanja razpoloženja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2000"/>
              <a:t>                                              prisotna vsak dan.</a:t>
            </a:r>
          </a:p>
          <a:p>
            <a:pPr lvl="0">
              <a:lnSpc>
                <a:spcPct val="90000"/>
              </a:lnSpc>
            </a:pPr>
            <a:endParaRPr lang="sl-SI" sz="2000"/>
          </a:p>
          <a:p>
            <a:pPr lvl="0">
              <a:lnSpc>
                <a:spcPct val="90000"/>
              </a:lnSpc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 sz="2000" b="1" u="sng"/>
              <a:t>GLOBOKA DEPRESIJA: </a:t>
            </a:r>
            <a:r>
              <a:rPr lang="sl-SI" sz="2000"/>
              <a:t>Če nihanj razpoloženja sploh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2000"/>
              <a:t>                                                ne opazimo, zaradi  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2000"/>
              <a:t>                                                celodnevne prisotnosti negativnih</a:t>
            </a:r>
          </a:p>
          <a:p>
            <a:pPr marL="272880" lvl="0" indent="-272880">
              <a:lnSpc>
                <a:spcPct val="90000"/>
              </a:lnSpc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2000"/>
              <a:t>                                                misli.</a:t>
            </a:r>
          </a:p>
          <a:p>
            <a:pPr lvl="0">
              <a:lnSpc>
                <a:spcPct val="90000"/>
              </a:lnSpc>
            </a:pPr>
            <a:endParaRPr lang="sl-SI" sz="2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AC78F4-FC6B-4B34-8F77-34AB9E322CE8}"/>
              </a:ext>
            </a:extLst>
          </p:cNvPr>
          <p:cNvGrpSpPr/>
          <p:nvPr/>
        </p:nvGrpSpPr>
        <p:grpSpPr>
          <a:xfrm>
            <a:off x="426960" y="304560"/>
            <a:ext cx="8229600" cy="2273400"/>
            <a:chOff x="426960" y="304560"/>
            <a:chExt cx="8229600" cy="2273400"/>
          </a:xfrm>
        </p:grpSpPr>
        <p:pic>
          <p:nvPicPr>
            <p:cNvPr id="4" name="Title 2">
              <a:extLst>
                <a:ext uri="{FF2B5EF4-FFF2-40B4-BE49-F238E27FC236}">
                  <a16:creationId xmlns:a16="http://schemas.microsoft.com/office/drawing/2014/main" id="{B457CF57-1CDE-4B5E-B69F-94271D80B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26960" y="304920"/>
              <a:ext cx="8229600" cy="2273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C651C0-FE0C-428D-8D7C-6AC0ED102574}"/>
                </a:ext>
              </a:extLst>
            </p:cNvPr>
            <p:cNvSpPr txBox="1"/>
            <p:nvPr/>
          </p:nvSpPr>
          <p:spPr>
            <a:xfrm>
              <a:off x="426960" y="304560"/>
              <a:ext cx="82296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A36E42-C904-479E-8B11-2AA4DFD2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64440" y="2664000"/>
            <a:ext cx="256680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PRESIJA PRI OTROCIH IN MLADOSTNIK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37D91C-6AF5-4EB9-A658-A0A88683E0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040" y="1428480"/>
            <a:ext cx="8229600" cy="4167360"/>
          </a:xfrm>
        </p:spPr>
        <p:txBody>
          <a:bodyPr wrap="square">
            <a:spAutoFit/>
          </a:bodyPr>
          <a:lstStyle/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 sz="1800"/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Vzroki za depresijo pri mladostnikih so zgodovinske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depresije v otroštvu, zgodnja puberteta pri dekletih, izguba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ljubljene osebe ...</a:t>
            </a:r>
          </a:p>
          <a:p>
            <a:pPr lvl="0"/>
            <a:endParaRPr lang="sl-SI" sz="1800"/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Najpogosteje se otroci ali mladostniki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zatečejo k samopoškodovanju( rezanje,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 pretepanje samega sebe, puljenje las,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zbadanje kože...).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56586A-2277-4827-A103-9666E0E693D3}"/>
              </a:ext>
            </a:extLst>
          </p:cNvPr>
          <p:cNvGrpSpPr/>
          <p:nvPr/>
        </p:nvGrpSpPr>
        <p:grpSpPr>
          <a:xfrm>
            <a:off x="262080" y="426600"/>
            <a:ext cx="8557920" cy="1511640"/>
            <a:chOff x="262080" y="426600"/>
            <a:chExt cx="8557920" cy="1511640"/>
          </a:xfrm>
        </p:grpSpPr>
        <p:pic>
          <p:nvPicPr>
            <p:cNvPr id="4" name="Title 2">
              <a:extLst>
                <a:ext uri="{FF2B5EF4-FFF2-40B4-BE49-F238E27FC236}">
                  <a16:creationId xmlns:a16="http://schemas.microsoft.com/office/drawing/2014/main" id="{8487106A-6C07-4B90-A702-8FCF3D2CB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62080" y="426960"/>
              <a:ext cx="8557920" cy="1511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00B812-D938-489F-89FA-EA7AFD50FA2A}"/>
                </a:ext>
              </a:extLst>
            </p:cNvPr>
            <p:cNvSpPr txBox="1"/>
            <p:nvPr/>
          </p:nvSpPr>
          <p:spPr>
            <a:xfrm>
              <a:off x="262080" y="426600"/>
              <a:ext cx="8557920" cy="1511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5BCA6CFE-458A-442F-BB0B-57A1CBBA54C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89520" y="2475000"/>
            <a:ext cx="3894120" cy="390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MAGOVANJE IN ZDRAVLJ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7B8E9B-75A5-4976-9B59-3D87A92FBE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8760" y="2214360"/>
            <a:ext cx="8229600" cy="4096080"/>
          </a:xfrm>
        </p:spPr>
        <p:txBody>
          <a:bodyPr wrap="square">
            <a:spAutoFit/>
          </a:bodyPr>
          <a:lstStyle/>
          <a:p>
            <a:pPr lvl="0"/>
            <a:endParaRPr lang="sl-SI" sz="2000" b="1" u="sng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 sz="2000" b="1" u="sng"/>
              <a:t>Z zdravili</a:t>
            </a:r>
            <a:r>
              <a:rPr lang="sl-SI" sz="2000"/>
              <a:t>: </a:t>
            </a:r>
            <a:r>
              <a:rPr lang="sl-SI" sz="1800"/>
              <a:t>Antidepresivi povečujejo delovanje nekaterih delov možganov, ki  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                          pa so med depresijo premalo dejavni.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sl-SI" sz="1800"/>
              <a:t> 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 sz="2000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 sz="2000" b="1" u="sng"/>
              <a:t>Z dejavnostmi, ki so prijetne in spodbudne</a:t>
            </a:r>
          </a:p>
          <a:p>
            <a:pPr marL="272880" lvl="0" indent="-272880"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sl-SI" sz="2000"/>
          </a:p>
          <a:p>
            <a:pPr lvl="0">
              <a:buClr>
                <a:srgbClr val="DD8047"/>
              </a:buClr>
              <a:buSzPct val="85000"/>
              <a:buFont typeface="Wingdings 2" pitchFamily="18"/>
              <a:buChar char=""/>
            </a:pPr>
            <a:r>
              <a:rPr lang="sl-SI" sz="2000" b="1" u="sng"/>
              <a:t>S premagovanjem negativnega mišljenja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CE34EF-29FB-4C26-BFEB-ED4E54D63F0A}"/>
              </a:ext>
            </a:extLst>
          </p:cNvPr>
          <p:cNvGrpSpPr/>
          <p:nvPr/>
        </p:nvGrpSpPr>
        <p:grpSpPr>
          <a:xfrm>
            <a:off x="341280" y="639360"/>
            <a:ext cx="8253359" cy="1597320"/>
            <a:chOff x="341280" y="639360"/>
            <a:chExt cx="8253359" cy="1597320"/>
          </a:xfrm>
        </p:grpSpPr>
        <p:pic>
          <p:nvPicPr>
            <p:cNvPr id="4" name="Title 2">
              <a:extLst>
                <a:ext uri="{FF2B5EF4-FFF2-40B4-BE49-F238E27FC236}">
                  <a16:creationId xmlns:a16="http://schemas.microsoft.com/office/drawing/2014/main" id="{14EF2651-0DFC-48A8-B9C9-D88D70E69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41280" y="639720"/>
              <a:ext cx="8253359" cy="1596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72D544-626C-42C0-BDBA-39D26B88DAFA}"/>
                </a:ext>
              </a:extLst>
            </p:cNvPr>
            <p:cNvSpPr txBox="1"/>
            <p:nvPr/>
          </p:nvSpPr>
          <p:spPr>
            <a:xfrm>
              <a:off x="341280" y="639360"/>
              <a:ext cx="8253359" cy="1597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A741D3EA-7CCF-4323-BDC4-F5BBC8D6563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15000" y="3643199"/>
            <a:ext cx="3206880" cy="24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5917FDC-477B-42DC-91AD-2C5B394F6B4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0040" y="1071720"/>
            <a:ext cx="1325520" cy="11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73EFF33-8FA8-4EE0-8936-A8C3B488A4F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flipH="1">
            <a:off x="7429680" y="1143000"/>
            <a:ext cx="1071359" cy="96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VALA  ZA VAŠO POZORNOST 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D19AB7-BA2F-40B8-818C-CE50C2217EA5}"/>
              </a:ext>
            </a:extLst>
          </p:cNvPr>
          <p:cNvGrpSpPr/>
          <p:nvPr/>
        </p:nvGrpSpPr>
        <p:grpSpPr>
          <a:xfrm>
            <a:off x="500040" y="804600"/>
            <a:ext cx="8229600" cy="3853080"/>
            <a:chOff x="500040" y="804600"/>
            <a:chExt cx="8229600" cy="3853080"/>
          </a:xfrm>
        </p:grpSpPr>
        <p:pic>
          <p:nvPicPr>
            <p:cNvPr id="3" name="Title 2">
              <a:extLst>
                <a:ext uri="{FF2B5EF4-FFF2-40B4-BE49-F238E27FC236}">
                  <a16:creationId xmlns:a16="http://schemas.microsoft.com/office/drawing/2014/main" id="{AF52DDDA-3BFE-4FA3-9E4C-2950245A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00040" y="804959"/>
              <a:ext cx="8229600" cy="3852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720ECC-60A4-453E-8709-8C4E18A08D43}"/>
                </a:ext>
              </a:extLst>
            </p:cNvPr>
            <p:cNvSpPr txBox="1"/>
            <p:nvPr/>
          </p:nvSpPr>
          <p:spPr>
            <a:xfrm>
              <a:off x="500040" y="804600"/>
              <a:ext cx="8229600" cy="38530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b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E8E357-4EF4-476C-ADDC-831D109FC665}"/>
              </a:ext>
            </a:extLst>
          </p:cNvPr>
          <p:cNvGrpSpPr/>
          <p:nvPr/>
        </p:nvGrpSpPr>
        <p:grpSpPr>
          <a:xfrm>
            <a:off x="1285919" y="2428920"/>
            <a:ext cx="6195960" cy="4258080"/>
            <a:chOff x="1285919" y="2428920"/>
            <a:chExt cx="6195960" cy="4258080"/>
          </a:xfrm>
        </p:grpSpPr>
        <p:pic>
          <p:nvPicPr>
            <p:cNvPr id="6" name="Content Placeholder 7">
              <a:extLst>
                <a:ext uri="{FF2B5EF4-FFF2-40B4-BE49-F238E27FC236}">
                  <a16:creationId xmlns:a16="http://schemas.microsoft.com/office/drawing/2014/main" id="{8D3F2EE6-CFDE-4298-A7FF-88A212B4F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85919" y="2428920"/>
              <a:ext cx="6195960" cy="425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F3E8C1-E60F-4EAE-83DF-C803D3D4BBFB}"/>
                </a:ext>
              </a:extLst>
            </p:cNvPr>
            <p:cNvSpPr txBox="1"/>
            <p:nvPr/>
          </p:nvSpPr>
          <p:spPr>
            <a:xfrm>
              <a:off x="1285919" y="2428920"/>
              <a:ext cx="6195960" cy="42580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sl-SI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slo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aslo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slo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aslov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Privzeto</vt:lpstr>
      <vt:lpstr>Naslov1</vt:lpstr>
      <vt:lpstr>Naslov2</vt:lpstr>
      <vt:lpstr>Naslov3</vt:lpstr>
      <vt:lpstr>Naslov4</vt:lpstr>
      <vt:lpstr>Naslov5</vt:lpstr>
      <vt:lpstr>DEPRESIJA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2019-07-08T12:04:36Z</dcterms:created>
  <dcterms:modified xsi:type="dcterms:W3CDTF">2019-07-08T12:04:36Z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