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5" r:id="rId10"/>
    <p:sldId id="272" r:id="rId11"/>
    <p:sldId id="263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4638" autoAdjust="0"/>
  </p:normalViewPr>
  <p:slideViewPr>
    <p:cSldViewPr>
      <p:cViewPr varScale="1">
        <p:scale>
          <a:sx n="71" d="100"/>
          <a:sy n="71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5111F-E6A2-4A9F-824D-EF2605393E0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D1CD890-A90E-41F3-A201-372486231ADC}">
      <dgm:prSet phldrT="[besedilo]"/>
      <dgm:spPr/>
      <dgm:t>
        <a:bodyPr/>
        <a:lstStyle/>
        <a:p>
          <a:r>
            <a:rPr lang="sl-SI" dirty="0">
              <a:solidFill>
                <a:srgbClr val="FF0000"/>
              </a:solidFill>
            </a:rPr>
            <a:t>ALARM FAZA</a:t>
          </a:r>
        </a:p>
      </dgm:t>
    </dgm:pt>
    <dgm:pt modelId="{60E72535-573F-4831-9C3D-CE34F166CF85}" type="parTrans" cxnId="{4AF9024F-D0F9-476D-9EB8-A6AD5D68CFEC}">
      <dgm:prSet/>
      <dgm:spPr/>
      <dgm:t>
        <a:bodyPr/>
        <a:lstStyle/>
        <a:p>
          <a:endParaRPr lang="sl-SI"/>
        </a:p>
      </dgm:t>
    </dgm:pt>
    <dgm:pt modelId="{52E8EAA3-3E5A-4AEB-AA81-7CE6A462FC0E}" type="sibTrans" cxnId="{4AF9024F-D0F9-476D-9EB8-A6AD5D68CFEC}">
      <dgm:prSet/>
      <dgm:spPr/>
      <dgm:t>
        <a:bodyPr/>
        <a:lstStyle/>
        <a:p>
          <a:endParaRPr lang="sl-SI"/>
        </a:p>
      </dgm:t>
    </dgm:pt>
    <dgm:pt modelId="{13573A5F-F101-4F0A-B9E5-7D834F338D73}">
      <dgm:prSet phldrT="[besedilo]"/>
      <dgm:spPr/>
      <dgm:t>
        <a:bodyPr/>
        <a:lstStyle/>
        <a:p>
          <a:r>
            <a:rPr lang="sl-SI" dirty="0"/>
            <a:t>Telo sproži rdeči alarm, ko vas je strah.</a:t>
          </a:r>
        </a:p>
      </dgm:t>
    </dgm:pt>
    <dgm:pt modelId="{C66F0EB5-A4E5-4546-8458-9C85C25F7238}" type="parTrans" cxnId="{0AE72983-B659-41E2-851E-AAB604C3FE63}">
      <dgm:prSet/>
      <dgm:spPr/>
      <dgm:t>
        <a:bodyPr/>
        <a:lstStyle/>
        <a:p>
          <a:endParaRPr lang="sl-SI"/>
        </a:p>
      </dgm:t>
    </dgm:pt>
    <dgm:pt modelId="{435D6D33-38C0-4BC2-95EB-F8B7428806D2}" type="sibTrans" cxnId="{0AE72983-B659-41E2-851E-AAB604C3FE63}">
      <dgm:prSet/>
      <dgm:spPr/>
      <dgm:t>
        <a:bodyPr/>
        <a:lstStyle/>
        <a:p>
          <a:endParaRPr lang="sl-SI"/>
        </a:p>
      </dgm:t>
    </dgm:pt>
    <dgm:pt modelId="{46BD8C29-81EA-4406-ABEC-CA606154C05B}">
      <dgm:prSet phldrT="[besedilo]"/>
      <dgm:spPr/>
      <dgm:t>
        <a:bodyPr/>
        <a:lstStyle/>
        <a:p>
          <a:r>
            <a:rPr lang="sl-SI" dirty="0"/>
            <a:t>Sproščata se adrenalin in </a:t>
          </a:r>
          <a:r>
            <a:rPr lang="sl-SI" dirty="0" err="1"/>
            <a:t>kortizor</a:t>
          </a:r>
          <a:r>
            <a:rPr lang="sl-SI" dirty="0"/>
            <a:t>.</a:t>
          </a:r>
        </a:p>
      </dgm:t>
    </dgm:pt>
    <dgm:pt modelId="{3EFA8B0E-EEB1-4166-BD0C-8744E424C4F2}" type="parTrans" cxnId="{578B19E4-C115-43EF-BB17-2E4EE784CD65}">
      <dgm:prSet/>
      <dgm:spPr/>
      <dgm:t>
        <a:bodyPr/>
        <a:lstStyle/>
        <a:p>
          <a:endParaRPr lang="sl-SI"/>
        </a:p>
      </dgm:t>
    </dgm:pt>
    <dgm:pt modelId="{C6989FF8-94A6-4A99-B35D-33C9C7E2ACF8}" type="sibTrans" cxnId="{578B19E4-C115-43EF-BB17-2E4EE784CD65}">
      <dgm:prSet/>
      <dgm:spPr/>
      <dgm:t>
        <a:bodyPr/>
        <a:lstStyle/>
        <a:p>
          <a:endParaRPr lang="sl-SI"/>
        </a:p>
      </dgm:t>
    </dgm:pt>
    <dgm:pt modelId="{5AD6D481-472B-421C-90C4-0ACB6136D4B2}">
      <dgm:prSet phldrT="[besedilo]"/>
      <dgm:spPr/>
      <dgm:t>
        <a:bodyPr/>
        <a:lstStyle/>
        <a:p>
          <a:r>
            <a:rPr lang="sl-SI" dirty="0">
              <a:solidFill>
                <a:srgbClr val="FF0000"/>
              </a:solidFill>
            </a:rPr>
            <a:t>STOPNJA ODPORNOSTI</a:t>
          </a:r>
        </a:p>
      </dgm:t>
    </dgm:pt>
    <dgm:pt modelId="{D47962D1-8B52-49DF-9884-46E3EB02B605}" type="parTrans" cxnId="{64D0F9E5-EAD0-44F6-95CF-7A696D1C9A28}">
      <dgm:prSet/>
      <dgm:spPr/>
      <dgm:t>
        <a:bodyPr/>
        <a:lstStyle/>
        <a:p>
          <a:endParaRPr lang="sl-SI"/>
        </a:p>
      </dgm:t>
    </dgm:pt>
    <dgm:pt modelId="{A02B336D-1CEE-4FDC-88E4-D5CA034CCEF4}" type="sibTrans" cxnId="{64D0F9E5-EAD0-44F6-95CF-7A696D1C9A28}">
      <dgm:prSet/>
      <dgm:spPr/>
      <dgm:t>
        <a:bodyPr/>
        <a:lstStyle/>
        <a:p>
          <a:endParaRPr lang="sl-SI"/>
        </a:p>
      </dgm:t>
    </dgm:pt>
    <dgm:pt modelId="{EE1D0179-941E-4CBC-8888-5B4B9701327B}">
      <dgm:prSet phldrT="[besedilo]"/>
      <dgm:spPr/>
      <dgm:t>
        <a:bodyPr/>
        <a:lstStyle/>
        <a:p>
          <a:r>
            <a:rPr lang="sl-SI" dirty="0"/>
            <a:t>Telo se skuša prilagoditi </a:t>
          </a:r>
          <a:r>
            <a:rPr lang="sl-SI"/>
            <a:t>stresu.</a:t>
          </a:r>
          <a:endParaRPr lang="sl-SI" dirty="0"/>
        </a:p>
      </dgm:t>
    </dgm:pt>
    <dgm:pt modelId="{B7FE3FD2-6252-4066-9F1B-4C2B43D3847E}" type="parTrans" cxnId="{66316EE4-B37F-41DB-9746-FA6010F12171}">
      <dgm:prSet/>
      <dgm:spPr/>
      <dgm:t>
        <a:bodyPr/>
        <a:lstStyle/>
        <a:p>
          <a:endParaRPr lang="sl-SI"/>
        </a:p>
      </dgm:t>
    </dgm:pt>
    <dgm:pt modelId="{8790EE3F-5872-4BB7-9311-EF26A461455C}" type="sibTrans" cxnId="{66316EE4-B37F-41DB-9746-FA6010F12171}">
      <dgm:prSet/>
      <dgm:spPr/>
      <dgm:t>
        <a:bodyPr/>
        <a:lstStyle/>
        <a:p>
          <a:endParaRPr lang="sl-SI"/>
        </a:p>
      </dgm:t>
    </dgm:pt>
    <dgm:pt modelId="{F0D675F3-10CD-47DB-BF83-E095468A7A9D}">
      <dgm:prSet phldrT="[besedilo]"/>
      <dgm:spPr/>
      <dgm:t>
        <a:bodyPr/>
        <a:lstStyle/>
        <a:p>
          <a:r>
            <a:rPr lang="sl-SI" dirty="0"/>
            <a:t>Če je to kratkotrajno, lahko začnete graditi obrambo. </a:t>
          </a:r>
        </a:p>
      </dgm:t>
    </dgm:pt>
    <dgm:pt modelId="{771D998B-E872-4060-B258-4002A3B9FD4C}" type="parTrans" cxnId="{1682AAAC-AFA0-44B7-8159-8D18C4E1C054}">
      <dgm:prSet/>
      <dgm:spPr/>
      <dgm:t>
        <a:bodyPr/>
        <a:lstStyle/>
        <a:p>
          <a:endParaRPr lang="sl-SI"/>
        </a:p>
      </dgm:t>
    </dgm:pt>
    <dgm:pt modelId="{8D667A43-78D6-4EA5-94B5-CD071FFB43A7}" type="sibTrans" cxnId="{1682AAAC-AFA0-44B7-8159-8D18C4E1C054}">
      <dgm:prSet/>
      <dgm:spPr/>
      <dgm:t>
        <a:bodyPr/>
        <a:lstStyle/>
        <a:p>
          <a:endParaRPr lang="sl-SI"/>
        </a:p>
      </dgm:t>
    </dgm:pt>
    <dgm:pt modelId="{4D0332BF-5927-49A4-B853-307B237FEF2F}">
      <dgm:prSet phldrT="[besedilo]"/>
      <dgm:spPr/>
      <dgm:t>
        <a:bodyPr/>
        <a:lstStyle/>
        <a:p>
          <a:r>
            <a:rPr lang="sl-SI" dirty="0">
              <a:solidFill>
                <a:srgbClr val="FF0000"/>
              </a:solidFill>
            </a:rPr>
            <a:t>FAZA IZČRPANOSTI</a:t>
          </a:r>
        </a:p>
      </dgm:t>
    </dgm:pt>
    <dgm:pt modelId="{F6551A34-5847-4C9B-852A-8A79C4C2D7EB}" type="parTrans" cxnId="{C31C5867-C67A-44EE-845E-17F337F5E04D}">
      <dgm:prSet/>
      <dgm:spPr/>
      <dgm:t>
        <a:bodyPr/>
        <a:lstStyle/>
        <a:p>
          <a:endParaRPr lang="sl-SI"/>
        </a:p>
      </dgm:t>
    </dgm:pt>
    <dgm:pt modelId="{625DB89F-57CD-4C17-97C8-056C28AEB774}" type="sibTrans" cxnId="{C31C5867-C67A-44EE-845E-17F337F5E04D}">
      <dgm:prSet/>
      <dgm:spPr/>
      <dgm:t>
        <a:bodyPr/>
        <a:lstStyle/>
        <a:p>
          <a:endParaRPr lang="sl-SI"/>
        </a:p>
      </dgm:t>
    </dgm:pt>
    <dgm:pt modelId="{D798CBA9-75C5-4A17-9845-A9B65989A627}">
      <dgm:prSet phldrT="[besedilo]"/>
      <dgm:spPr/>
      <dgm:t>
        <a:bodyPr/>
        <a:lstStyle/>
        <a:p>
          <a:r>
            <a:rPr lang="sl-SI" dirty="0"/>
            <a:t>Telo je preveč izčrpano in rezerv v nimate več.</a:t>
          </a:r>
        </a:p>
      </dgm:t>
    </dgm:pt>
    <dgm:pt modelId="{EA861257-F6D4-4084-A09E-60413AFFC195}" type="parTrans" cxnId="{251A5727-CE35-4F93-8EBB-D5B2FA983A92}">
      <dgm:prSet/>
      <dgm:spPr/>
      <dgm:t>
        <a:bodyPr/>
        <a:lstStyle/>
        <a:p>
          <a:endParaRPr lang="sl-SI"/>
        </a:p>
      </dgm:t>
    </dgm:pt>
    <dgm:pt modelId="{781AFBCA-A262-4892-BD07-5F5BFE88454B}" type="sibTrans" cxnId="{251A5727-CE35-4F93-8EBB-D5B2FA983A92}">
      <dgm:prSet/>
      <dgm:spPr/>
      <dgm:t>
        <a:bodyPr/>
        <a:lstStyle/>
        <a:p>
          <a:endParaRPr lang="sl-SI"/>
        </a:p>
      </dgm:t>
    </dgm:pt>
    <dgm:pt modelId="{2BFEAA64-34A7-4DC3-B253-8F3C96113048}">
      <dgm:prSet phldrT="[besedilo]"/>
      <dgm:spPr/>
      <dgm:t>
        <a:bodyPr/>
        <a:lstStyle/>
        <a:p>
          <a:r>
            <a:rPr lang="sl-SI" dirty="0"/>
            <a:t>Tveganje bolezni.</a:t>
          </a:r>
        </a:p>
      </dgm:t>
    </dgm:pt>
    <dgm:pt modelId="{5318C77D-44C8-4A05-BA3D-96E679B5CBAB}" type="parTrans" cxnId="{65239C1D-27BF-4E20-8245-79B960DDDE40}">
      <dgm:prSet/>
      <dgm:spPr/>
      <dgm:t>
        <a:bodyPr/>
        <a:lstStyle/>
        <a:p>
          <a:endParaRPr lang="sl-SI"/>
        </a:p>
      </dgm:t>
    </dgm:pt>
    <dgm:pt modelId="{F62589C6-5A8F-49D5-B887-9A2B595D4049}" type="sibTrans" cxnId="{65239C1D-27BF-4E20-8245-79B960DDDE40}">
      <dgm:prSet/>
      <dgm:spPr/>
      <dgm:t>
        <a:bodyPr/>
        <a:lstStyle/>
        <a:p>
          <a:endParaRPr lang="sl-SI"/>
        </a:p>
      </dgm:t>
    </dgm:pt>
    <dgm:pt modelId="{2E78576A-E14B-4F13-848D-17463BCD50DA}">
      <dgm:prSet phldrT="[besedilo]"/>
      <dgm:spPr/>
      <dgm:t>
        <a:bodyPr/>
        <a:lstStyle/>
        <a:p>
          <a:r>
            <a:rPr lang="sl-SI" dirty="0"/>
            <a:t>Srce pospešeno bije,…</a:t>
          </a:r>
        </a:p>
      </dgm:t>
    </dgm:pt>
    <dgm:pt modelId="{B41B9961-0ED5-45B8-A280-F021BEE3510D}" type="parTrans" cxnId="{9B4A97E1-586E-4ABB-A83E-426D9E7906FD}">
      <dgm:prSet/>
      <dgm:spPr/>
    </dgm:pt>
    <dgm:pt modelId="{8FDA0D45-BF54-45E5-AB6A-9E4DC8B3867B}" type="sibTrans" cxnId="{9B4A97E1-586E-4ABB-A83E-426D9E7906FD}">
      <dgm:prSet/>
      <dgm:spPr/>
    </dgm:pt>
    <dgm:pt modelId="{C76DBC65-27E5-47D0-9BB2-42DEB7E7BC89}" type="pres">
      <dgm:prSet presAssocID="{2175111F-E6A2-4A9F-824D-EF2605393E04}" presName="linearFlow" presStyleCnt="0">
        <dgm:presLayoutVars>
          <dgm:dir/>
          <dgm:animLvl val="lvl"/>
          <dgm:resizeHandles val="exact"/>
        </dgm:presLayoutVars>
      </dgm:prSet>
      <dgm:spPr/>
    </dgm:pt>
    <dgm:pt modelId="{CF448942-84B3-4DFC-B396-E2F52CA09A07}" type="pres">
      <dgm:prSet presAssocID="{8D1CD890-A90E-41F3-A201-372486231ADC}" presName="composite" presStyleCnt="0"/>
      <dgm:spPr/>
    </dgm:pt>
    <dgm:pt modelId="{1B819534-F8BF-4570-A61F-728CC0EC343B}" type="pres">
      <dgm:prSet presAssocID="{8D1CD890-A90E-41F3-A201-372486231AD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EA428A8-D13B-433D-BEA0-2AC23706A594}" type="pres">
      <dgm:prSet presAssocID="{8D1CD890-A90E-41F3-A201-372486231ADC}" presName="descendantText" presStyleLbl="alignAcc1" presStyleIdx="0" presStyleCnt="3">
        <dgm:presLayoutVars>
          <dgm:bulletEnabled val="1"/>
        </dgm:presLayoutVars>
      </dgm:prSet>
      <dgm:spPr/>
    </dgm:pt>
    <dgm:pt modelId="{385D7619-236C-43CE-B046-7C612BB13531}" type="pres">
      <dgm:prSet presAssocID="{52E8EAA3-3E5A-4AEB-AA81-7CE6A462FC0E}" presName="sp" presStyleCnt="0"/>
      <dgm:spPr/>
    </dgm:pt>
    <dgm:pt modelId="{35381242-E0B4-4D09-874A-7E0B47F15F7E}" type="pres">
      <dgm:prSet presAssocID="{5AD6D481-472B-421C-90C4-0ACB6136D4B2}" presName="composite" presStyleCnt="0"/>
      <dgm:spPr/>
    </dgm:pt>
    <dgm:pt modelId="{9D209A13-8AEA-4BDD-8185-CDB0E4A97BD2}" type="pres">
      <dgm:prSet presAssocID="{5AD6D481-472B-421C-90C4-0ACB6136D4B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6E7C8F6-A630-4B17-8623-9824240CAD75}" type="pres">
      <dgm:prSet presAssocID="{5AD6D481-472B-421C-90C4-0ACB6136D4B2}" presName="descendantText" presStyleLbl="alignAcc1" presStyleIdx="1" presStyleCnt="3">
        <dgm:presLayoutVars>
          <dgm:bulletEnabled val="1"/>
        </dgm:presLayoutVars>
      </dgm:prSet>
      <dgm:spPr/>
    </dgm:pt>
    <dgm:pt modelId="{D443F313-91A6-49EC-958B-5173EC6391DF}" type="pres">
      <dgm:prSet presAssocID="{A02B336D-1CEE-4FDC-88E4-D5CA034CCEF4}" presName="sp" presStyleCnt="0"/>
      <dgm:spPr/>
    </dgm:pt>
    <dgm:pt modelId="{4AB1B128-65C4-4C4B-8DBC-37F26570FDD9}" type="pres">
      <dgm:prSet presAssocID="{4D0332BF-5927-49A4-B853-307B237FEF2F}" presName="composite" presStyleCnt="0"/>
      <dgm:spPr/>
    </dgm:pt>
    <dgm:pt modelId="{7829E1CE-FCA8-4551-9561-824480959481}" type="pres">
      <dgm:prSet presAssocID="{4D0332BF-5927-49A4-B853-307B237FEF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F593F87-B787-457B-B050-40B0960A3135}" type="pres">
      <dgm:prSet presAssocID="{4D0332BF-5927-49A4-B853-307B237FEF2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5239C1D-27BF-4E20-8245-79B960DDDE40}" srcId="{4D0332BF-5927-49A4-B853-307B237FEF2F}" destId="{2BFEAA64-34A7-4DC3-B253-8F3C96113048}" srcOrd="1" destOrd="0" parTransId="{5318C77D-44C8-4A05-BA3D-96E679B5CBAB}" sibTransId="{F62589C6-5A8F-49D5-B887-9A2B595D4049}"/>
    <dgm:cxn modelId="{251A5727-CE35-4F93-8EBB-D5B2FA983A92}" srcId="{4D0332BF-5927-49A4-B853-307B237FEF2F}" destId="{D798CBA9-75C5-4A17-9845-A9B65989A627}" srcOrd="0" destOrd="0" parTransId="{EA861257-F6D4-4084-A09E-60413AFFC195}" sibTransId="{781AFBCA-A262-4892-BD07-5F5BFE88454B}"/>
    <dgm:cxn modelId="{3AC5493E-77B0-4030-8166-F2C4A243F641}" type="presOf" srcId="{2175111F-E6A2-4A9F-824D-EF2605393E04}" destId="{C76DBC65-27E5-47D0-9BB2-42DEB7E7BC89}" srcOrd="0" destOrd="0" presId="urn:microsoft.com/office/officeart/2005/8/layout/chevron2"/>
    <dgm:cxn modelId="{8A83695F-1BE7-4029-B913-BF7745F65935}" type="presOf" srcId="{5AD6D481-472B-421C-90C4-0ACB6136D4B2}" destId="{9D209A13-8AEA-4BDD-8185-CDB0E4A97BD2}" srcOrd="0" destOrd="0" presId="urn:microsoft.com/office/officeart/2005/8/layout/chevron2"/>
    <dgm:cxn modelId="{C31C5867-C67A-44EE-845E-17F337F5E04D}" srcId="{2175111F-E6A2-4A9F-824D-EF2605393E04}" destId="{4D0332BF-5927-49A4-B853-307B237FEF2F}" srcOrd="2" destOrd="0" parTransId="{F6551A34-5847-4C9B-852A-8A79C4C2D7EB}" sibTransId="{625DB89F-57CD-4C17-97C8-056C28AEB774}"/>
    <dgm:cxn modelId="{18F1FE49-FE5E-4A0A-A82F-2F1C4527473E}" type="presOf" srcId="{2E78576A-E14B-4F13-848D-17463BCD50DA}" destId="{7EA428A8-D13B-433D-BEA0-2AC23706A594}" srcOrd="0" destOrd="2" presId="urn:microsoft.com/office/officeart/2005/8/layout/chevron2"/>
    <dgm:cxn modelId="{6FB4144B-19F9-4F04-8054-AE9A78ED89A6}" type="presOf" srcId="{D798CBA9-75C5-4A17-9845-A9B65989A627}" destId="{CF593F87-B787-457B-B050-40B0960A3135}" srcOrd="0" destOrd="0" presId="urn:microsoft.com/office/officeart/2005/8/layout/chevron2"/>
    <dgm:cxn modelId="{4AF9024F-D0F9-476D-9EB8-A6AD5D68CFEC}" srcId="{2175111F-E6A2-4A9F-824D-EF2605393E04}" destId="{8D1CD890-A90E-41F3-A201-372486231ADC}" srcOrd="0" destOrd="0" parTransId="{60E72535-573F-4831-9C3D-CE34F166CF85}" sibTransId="{52E8EAA3-3E5A-4AEB-AA81-7CE6A462FC0E}"/>
    <dgm:cxn modelId="{58B15171-483E-4962-8D59-FE86D5E5A94D}" type="presOf" srcId="{F0D675F3-10CD-47DB-BF83-E095468A7A9D}" destId="{36E7C8F6-A630-4B17-8623-9824240CAD75}" srcOrd="0" destOrd="1" presId="urn:microsoft.com/office/officeart/2005/8/layout/chevron2"/>
    <dgm:cxn modelId="{F4CA247A-5675-46BF-9035-9AF6E1DC18EA}" type="presOf" srcId="{8D1CD890-A90E-41F3-A201-372486231ADC}" destId="{1B819534-F8BF-4570-A61F-728CC0EC343B}" srcOrd="0" destOrd="0" presId="urn:microsoft.com/office/officeart/2005/8/layout/chevron2"/>
    <dgm:cxn modelId="{0AE72983-B659-41E2-851E-AAB604C3FE63}" srcId="{8D1CD890-A90E-41F3-A201-372486231ADC}" destId="{13573A5F-F101-4F0A-B9E5-7D834F338D73}" srcOrd="0" destOrd="0" parTransId="{C66F0EB5-A4E5-4546-8458-9C85C25F7238}" sibTransId="{435D6D33-38C0-4BC2-95EB-F8B7428806D2}"/>
    <dgm:cxn modelId="{1682AAAC-AFA0-44B7-8159-8D18C4E1C054}" srcId="{5AD6D481-472B-421C-90C4-0ACB6136D4B2}" destId="{F0D675F3-10CD-47DB-BF83-E095468A7A9D}" srcOrd="1" destOrd="0" parTransId="{771D998B-E872-4060-B258-4002A3B9FD4C}" sibTransId="{8D667A43-78D6-4EA5-94B5-CD071FFB43A7}"/>
    <dgm:cxn modelId="{1799ACB0-5F91-4141-96D5-8A324FF48ED6}" type="presOf" srcId="{2BFEAA64-34A7-4DC3-B253-8F3C96113048}" destId="{CF593F87-B787-457B-B050-40B0960A3135}" srcOrd="0" destOrd="1" presId="urn:microsoft.com/office/officeart/2005/8/layout/chevron2"/>
    <dgm:cxn modelId="{BBFB76B3-9544-4326-9A87-6163C5ABFEE0}" type="presOf" srcId="{EE1D0179-941E-4CBC-8888-5B4B9701327B}" destId="{36E7C8F6-A630-4B17-8623-9824240CAD75}" srcOrd="0" destOrd="0" presId="urn:microsoft.com/office/officeart/2005/8/layout/chevron2"/>
    <dgm:cxn modelId="{2FC422BA-D1A5-4186-8D94-3FB82058869A}" type="presOf" srcId="{13573A5F-F101-4F0A-B9E5-7D834F338D73}" destId="{7EA428A8-D13B-433D-BEA0-2AC23706A594}" srcOrd="0" destOrd="0" presId="urn:microsoft.com/office/officeart/2005/8/layout/chevron2"/>
    <dgm:cxn modelId="{A05987DC-1F0D-47D1-B58B-9216C217A282}" type="presOf" srcId="{4D0332BF-5927-49A4-B853-307B237FEF2F}" destId="{7829E1CE-FCA8-4551-9561-824480959481}" srcOrd="0" destOrd="0" presId="urn:microsoft.com/office/officeart/2005/8/layout/chevron2"/>
    <dgm:cxn modelId="{9B4A97E1-586E-4ABB-A83E-426D9E7906FD}" srcId="{8D1CD890-A90E-41F3-A201-372486231ADC}" destId="{2E78576A-E14B-4F13-848D-17463BCD50DA}" srcOrd="2" destOrd="0" parTransId="{B41B9961-0ED5-45B8-A280-F021BEE3510D}" sibTransId="{8FDA0D45-BF54-45E5-AB6A-9E4DC8B3867B}"/>
    <dgm:cxn modelId="{578B19E4-C115-43EF-BB17-2E4EE784CD65}" srcId="{8D1CD890-A90E-41F3-A201-372486231ADC}" destId="{46BD8C29-81EA-4406-ABEC-CA606154C05B}" srcOrd="1" destOrd="0" parTransId="{3EFA8B0E-EEB1-4166-BD0C-8744E424C4F2}" sibTransId="{C6989FF8-94A6-4A99-B35D-33C9C7E2ACF8}"/>
    <dgm:cxn modelId="{66316EE4-B37F-41DB-9746-FA6010F12171}" srcId="{5AD6D481-472B-421C-90C4-0ACB6136D4B2}" destId="{EE1D0179-941E-4CBC-8888-5B4B9701327B}" srcOrd="0" destOrd="0" parTransId="{B7FE3FD2-6252-4066-9F1B-4C2B43D3847E}" sibTransId="{8790EE3F-5872-4BB7-9311-EF26A461455C}"/>
    <dgm:cxn modelId="{64D0F9E5-EAD0-44F6-95CF-7A696D1C9A28}" srcId="{2175111F-E6A2-4A9F-824D-EF2605393E04}" destId="{5AD6D481-472B-421C-90C4-0ACB6136D4B2}" srcOrd="1" destOrd="0" parTransId="{D47962D1-8B52-49DF-9884-46E3EB02B605}" sibTransId="{A02B336D-1CEE-4FDC-88E4-D5CA034CCEF4}"/>
    <dgm:cxn modelId="{6B185BE9-C8F5-49A7-893E-8FE76BA28271}" type="presOf" srcId="{46BD8C29-81EA-4406-ABEC-CA606154C05B}" destId="{7EA428A8-D13B-433D-BEA0-2AC23706A594}" srcOrd="0" destOrd="1" presId="urn:microsoft.com/office/officeart/2005/8/layout/chevron2"/>
    <dgm:cxn modelId="{B569327D-02D8-4330-A7BC-7B91B19ECEBD}" type="presParOf" srcId="{C76DBC65-27E5-47D0-9BB2-42DEB7E7BC89}" destId="{CF448942-84B3-4DFC-B396-E2F52CA09A07}" srcOrd="0" destOrd="0" presId="urn:microsoft.com/office/officeart/2005/8/layout/chevron2"/>
    <dgm:cxn modelId="{5C2DE428-C95F-4174-A8DA-F6CA92830DDE}" type="presParOf" srcId="{CF448942-84B3-4DFC-B396-E2F52CA09A07}" destId="{1B819534-F8BF-4570-A61F-728CC0EC343B}" srcOrd="0" destOrd="0" presId="urn:microsoft.com/office/officeart/2005/8/layout/chevron2"/>
    <dgm:cxn modelId="{EA18B4AB-09B6-4D40-8359-3C9EFAF6142C}" type="presParOf" srcId="{CF448942-84B3-4DFC-B396-E2F52CA09A07}" destId="{7EA428A8-D13B-433D-BEA0-2AC23706A594}" srcOrd="1" destOrd="0" presId="urn:microsoft.com/office/officeart/2005/8/layout/chevron2"/>
    <dgm:cxn modelId="{4F523B02-01A2-41B1-97EA-B6A19464F839}" type="presParOf" srcId="{C76DBC65-27E5-47D0-9BB2-42DEB7E7BC89}" destId="{385D7619-236C-43CE-B046-7C612BB13531}" srcOrd="1" destOrd="0" presId="urn:microsoft.com/office/officeart/2005/8/layout/chevron2"/>
    <dgm:cxn modelId="{A81A90B8-58F5-435E-83F5-0D4DA5920DCA}" type="presParOf" srcId="{C76DBC65-27E5-47D0-9BB2-42DEB7E7BC89}" destId="{35381242-E0B4-4D09-874A-7E0B47F15F7E}" srcOrd="2" destOrd="0" presId="urn:microsoft.com/office/officeart/2005/8/layout/chevron2"/>
    <dgm:cxn modelId="{B45D4782-B507-4748-963B-EE8991384725}" type="presParOf" srcId="{35381242-E0B4-4D09-874A-7E0B47F15F7E}" destId="{9D209A13-8AEA-4BDD-8185-CDB0E4A97BD2}" srcOrd="0" destOrd="0" presId="urn:microsoft.com/office/officeart/2005/8/layout/chevron2"/>
    <dgm:cxn modelId="{6CE5296D-A338-4EF4-95FC-A376176E6953}" type="presParOf" srcId="{35381242-E0B4-4D09-874A-7E0B47F15F7E}" destId="{36E7C8F6-A630-4B17-8623-9824240CAD75}" srcOrd="1" destOrd="0" presId="urn:microsoft.com/office/officeart/2005/8/layout/chevron2"/>
    <dgm:cxn modelId="{07179506-E914-42F5-A337-477E42B6C711}" type="presParOf" srcId="{C76DBC65-27E5-47D0-9BB2-42DEB7E7BC89}" destId="{D443F313-91A6-49EC-958B-5173EC6391DF}" srcOrd="3" destOrd="0" presId="urn:microsoft.com/office/officeart/2005/8/layout/chevron2"/>
    <dgm:cxn modelId="{9D19D494-E790-4CC4-A3B1-1225657498E0}" type="presParOf" srcId="{C76DBC65-27E5-47D0-9BB2-42DEB7E7BC89}" destId="{4AB1B128-65C4-4C4B-8DBC-37F26570FDD9}" srcOrd="4" destOrd="0" presId="urn:microsoft.com/office/officeart/2005/8/layout/chevron2"/>
    <dgm:cxn modelId="{94BB2795-C1CE-4FE0-9432-194C92C1F3B1}" type="presParOf" srcId="{4AB1B128-65C4-4C4B-8DBC-37F26570FDD9}" destId="{7829E1CE-FCA8-4551-9561-824480959481}" srcOrd="0" destOrd="0" presId="urn:microsoft.com/office/officeart/2005/8/layout/chevron2"/>
    <dgm:cxn modelId="{EC8CB85C-56F8-46DB-BB9E-10C649AB20C8}" type="presParOf" srcId="{4AB1B128-65C4-4C4B-8DBC-37F26570FDD9}" destId="{CF593F87-B787-457B-B050-40B0960A31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19534-F8BF-4570-A61F-728CC0EC343B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>
              <a:solidFill>
                <a:srgbClr val="FF0000"/>
              </a:solidFill>
            </a:rPr>
            <a:t>ALARM FAZA</a:t>
          </a:r>
        </a:p>
      </dsp:txBody>
      <dsp:txXfrm rot="-5400000">
        <a:off x="1" y="579764"/>
        <a:ext cx="1156394" cy="495598"/>
      </dsp:txXfrm>
    </dsp:sp>
    <dsp:sp modelId="{7EA428A8-D13B-433D-BEA0-2AC23706A594}">
      <dsp:nvSpPr>
        <dsp:cNvPr id="0" name=""/>
        <dsp:cNvSpPr/>
      </dsp:nvSpPr>
      <dsp:spPr>
        <a:xfrm rot="5400000">
          <a:off x="4293418" y="-3135456"/>
          <a:ext cx="1073794" cy="7347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100" kern="1200" dirty="0"/>
            <a:t>Telo sproži rdeči alarm, ko vas je strah.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100" kern="1200" dirty="0"/>
            <a:t>Sproščata se adrenalin in </a:t>
          </a:r>
          <a:r>
            <a:rPr lang="sl-SI" sz="2100" kern="1200" dirty="0" err="1"/>
            <a:t>kortizor</a:t>
          </a:r>
          <a:r>
            <a:rPr lang="sl-SI" sz="2100" kern="1200" dirty="0"/>
            <a:t>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100" kern="1200" dirty="0"/>
            <a:t>Srce pospešeno bije,…</a:t>
          </a:r>
        </a:p>
      </dsp:txBody>
      <dsp:txXfrm rot="-5400000">
        <a:off x="1156394" y="53986"/>
        <a:ext cx="7295425" cy="968958"/>
      </dsp:txXfrm>
    </dsp:sp>
    <dsp:sp modelId="{9D209A13-8AEA-4BDD-8185-CDB0E4A97BD2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>
              <a:solidFill>
                <a:srgbClr val="FF0000"/>
              </a:solidFill>
            </a:rPr>
            <a:t>STOPNJA ODPORNOSTI</a:t>
          </a:r>
        </a:p>
      </dsp:txBody>
      <dsp:txXfrm rot="-5400000">
        <a:off x="1" y="2038200"/>
        <a:ext cx="1156394" cy="495598"/>
      </dsp:txXfrm>
    </dsp:sp>
    <dsp:sp modelId="{36E7C8F6-A630-4B17-8623-9824240CAD75}">
      <dsp:nvSpPr>
        <dsp:cNvPr id="0" name=""/>
        <dsp:cNvSpPr/>
      </dsp:nvSpPr>
      <dsp:spPr>
        <a:xfrm rot="5400000">
          <a:off x="4293418" y="-1677020"/>
          <a:ext cx="1073794" cy="7347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100" kern="1200" dirty="0"/>
            <a:t>Telo se skuša prilagoditi </a:t>
          </a:r>
          <a:r>
            <a:rPr lang="sl-SI" sz="2100" kern="1200"/>
            <a:t>stresu.</a:t>
          </a:r>
          <a:endParaRPr lang="sl-SI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100" kern="1200" dirty="0"/>
            <a:t>Če je to kratkotrajno, lahko začnete graditi obrambo. </a:t>
          </a:r>
        </a:p>
      </dsp:txBody>
      <dsp:txXfrm rot="-5400000">
        <a:off x="1156394" y="1512422"/>
        <a:ext cx="7295425" cy="968958"/>
      </dsp:txXfrm>
    </dsp:sp>
    <dsp:sp modelId="{7829E1CE-FCA8-4551-9561-824480959481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>
              <a:solidFill>
                <a:srgbClr val="FF0000"/>
              </a:solidFill>
            </a:rPr>
            <a:t>FAZA IZČRPANOSTI</a:t>
          </a:r>
        </a:p>
      </dsp:txBody>
      <dsp:txXfrm rot="-5400000">
        <a:off x="1" y="3496636"/>
        <a:ext cx="1156394" cy="495598"/>
      </dsp:txXfrm>
    </dsp:sp>
    <dsp:sp modelId="{CF593F87-B787-457B-B050-40B0960A3135}">
      <dsp:nvSpPr>
        <dsp:cNvPr id="0" name=""/>
        <dsp:cNvSpPr/>
      </dsp:nvSpPr>
      <dsp:spPr>
        <a:xfrm rot="5400000">
          <a:off x="4293418" y="-218584"/>
          <a:ext cx="1073794" cy="7347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100" kern="1200" dirty="0"/>
            <a:t>Telo je preveč izčrpano in rezerv v nimate več.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100" kern="1200" dirty="0"/>
            <a:t>Tveganje bolezni.</a:t>
          </a:r>
        </a:p>
      </dsp:txBody>
      <dsp:txXfrm rot="-5400000">
        <a:off x="1156394" y="2970858"/>
        <a:ext cx="7295425" cy="96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4">
            <a:extLst>
              <a:ext uri="{FF2B5EF4-FFF2-40B4-BE49-F238E27FC236}">
                <a16:creationId xmlns:a16="http://schemas.microsoft.com/office/drawing/2014/main" id="{C5B5AF86-BF5E-426C-9754-C8BC8C05966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18">
            <a:extLst>
              <a:ext uri="{FF2B5EF4-FFF2-40B4-BE49-F238E27FC236}">
                <a16:creationId xmlns:a16="http://schemas.microsoft.com/office/drawing/2014/main" id="{4945CAFE-DA45-420C-BCCF-3C009C80801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17">
            <a:extLst>
              <a:ext uri="{FF2B5EF4-FFF2-40B4-BE49-F238E27FC236}">
                <a16:creationId xmlns:a16="http://schemas.microsoft.com/office/drawing/2014/main" id="{DC9DBD3B-4AA2-4EC3-A1C1-4F32CE152B1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5">
            <a:extLst>
              <a:ext uri="{FF2B5EF4-FFF2-40B4-BE49-F238E27FC236}">
                <a16:creationId xmlns:a16="http://schemas.microsoft.com/office/drawing/2014/main" id="{49099221-6B08-4A3B-97B8-C650657720E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1">
            <a:extLst>
              <a:ext uri="{FF2B5EF4-FFF2-40B4-BE49-F238E27FC236}">
                <a16:creationId xmlns:a16="http://schemas.microsoft.com/office/drawing/2014/main" id="{72E0C780-CA45-4600-8A79-06896A53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6">
            <a:extLst>
              <a:ext uri="{FF2B5EF4-FFF2-40B4-BE49-F238E27FC236}">
                <a16:creationId xmlns:a16="http://schemas.microsoft.com/office/drawing/2014/main" id="{42920797-E4F4-4209-8BC7-4B25B069A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ravokotnik 9">
            <a:extLst>
              <a:ext uri="{FF2B5EF4-FFF2-40B4-BE49-F238E27FC236}">
                <a16:creationId xmlns:a16="http://schemas.microsoft.com/office/drawing/2014/main" id="{262C5F69-87CC-4FDB-AF30-40C4C303D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EFF263F6-93CA-4837-BBAE-5DE098AA1F37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13EF21DD-10C3-4388-AE14-E211F622EFF8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5" name="Ograda datuma 27">
            <a:extLst>
              <a:ext uri="{FF2B5EF4-FFF2-40B4-BE49-F238E27FC236}">
                <a16:creationId xmlns:a16="http://schemas.microsoft.com/office/drawing/2014/main" id="{2D55356D-EB3B-45D6-806E-2AF10DEF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D2E0-CD76-4BA6-8385-501DF139F2C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6" name="Ograda noge 16">
            <a:extLst>
              <a:ext uri="{FF2B5EF4-FFF2-40B4-BE49-F238E27FC236}">
                <a16:creationId xmlns:a16="http://schemas.microsoft.com/office/drawing/2014/main" id="{6A708E46-62E7-4554-BA21-F9A51615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Ograda številke diapozitiva 28">
            <a:extLst>
              <a:ext uri="{FF2B5EF4-FFF2-40B4-BE49-F238E27FC236}">
                <a16:creationId xmlns:a16="http://schemas.microsoft.com/office/drawing/2014/main" id="{29707F42-49C2-4180-909E-BA9821FB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16F8A8E-4873-4BBB-99F2-146DB72174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873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26D1011-C6F4-4130-9066-40884A00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2BF27-14AF-49EB-A848-EC8F88F8294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6CE0A9D-E0DF-432D-8A74-37CB3F61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766CF02-05D4-4C5E-B2CF-11976BD9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1ACB2-016C-45F1-91D7-61C34CEBD9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3707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E2EA122F-8F97-4ECC-A14D-64E2F171417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7">
            <a:extLst>
              <a:ext uri="{FF2B5EF4-FFF2-40B4-BE49-F238E27FC236}">
                <a16:creationId xmlns:a16="http://schemas.microsoft.com/office/drawing/2014/main" id="{BA2F00D2-6B78-4195-9D13-5E26662D2C1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AE001C37-34F9-4AD5-9BDC-008ADDD2380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9">
            <a:extLst>
              <a:ext uri="{FF2B5EF4-FFF2-40B4-BE49-F238E27FC236}">
                <a16:creationId xmlns:a16="http://schemas.microsoft.com/office/drawing/2014/main" id="{0BC75DB2-3E54-4A6C-8F37-F5482F6B804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1A147E34-7C40-4883-902C-DB2DC1F56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9F1B9BC4-F029-4FC5-87C5-2DB9209A0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21F1EBA4-1A86-4264-99FE-FCE845C9D6F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0B6D2624-4B0D-41A3-A170-E169D31A4D01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4">
            <a:extLst>
              <a:ext uri="{FF2B5EF4-FFF2-40B4-BE49-F238E27FC236}">
                <a16:creationId xmlns:a16="http://schemas.microsoft.com/office/drawing/2014/main" id="{5FB86FC8-1114-4D8A-8985-AC7657BEDA7D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Ograda številke diapozitiva 5">
            <a:extLst>
              <a:ext uri="{FF2B5EF4-FFF2-40B4-BE49-F238E27FC236}">
                <a16:creationId xmlns:a16="http://schemas.microsoft.com/office/drawing/2014/main" id="{F13809B1-25B3-49D0-BAF7-D8B5981868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CCAE2EF-BD78-46E1-80ED-85BB558CA66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datuma 3">
            <a:extLst>
              <a:ext uri="{FF2B5EF4-FFF2-40B4-BE49-F238E27FC236}">
                <a16:creationId xmlns:a16="http://schemas.microsoft.com/office/drawing/2014/main" id="{D7F83F67-3134-4660-BFAD-2EA695259A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AAF4-B0F9-4730-AAC1-1654C3D85C0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5" name="Ograda noge 4">
            <a:extLst>
              <a:ext uri="{FF2B5EF4-FFF2-40B4-BE49-F238E27FC236}">
                <a16:creationId xmlns:a16="http://schemas.microsoft.com/office/drawing/2014/main" id="{C638BFE4-4DBC-485F-86E4-57004A982C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679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75C1ADC-4C29-4F9A-85EF-DBEF7606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DADF-4171-4313-85F1-9395900458B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8F39007-E671-4B4C-88D4-9ABF18E8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3B73B63-037D-49ED-ACB7-4518792C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14DA857-400A-4176-ABD6-389EEAD1B3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2556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6">
            <a:extLst>
              <a:ext uri="{FF2B5EF4-FFF2-40B4-BE49-F238E27FC236}">
                <a16:creationId xmlns:a16="http://schemas.microsoft.com/office/drawing/2014/main" id="{43E87F51-877C-4DC1-B7B4-3897855AA9C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14">
            <a:extLst>
              <a:ext uri="{FF2B5EF4-FFF2-40B4-BE49-F238E27FC236}">
                <a16:creationId xmlns:a16="http://schemas.microsoft.com/office/drawing/2014/main" id="{DC1B38FC-382A-4E76-A061-6A00CE33FFE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15">
            <a:extLst>
              <a:ext uri="{FF2B5EF4-FFF2-40B4-BE49-F238E27FC236}">
                <a16:creationId xmlns:a16="http://schemas.microsoft.com/office/drawing/2014/main" id="{287C7E76-3699-4604-A31F-1080408F322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FDFA81D0-9849-4BC9-8DE0-D3DFAD07466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8">
            <a:extLst>
              <a:ext uri="{FF2B5EF4-FFF2-40B4-BE49-F238E27FC236}">
                <a16:creationId xmlns:a16="http://schemas.microsoft.com/office/drawing/2014/main" id="{55C85BCB-4F25-435C-9595-B6DEE5CB68D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99567026-7B99-4797-92EA-D9ADBCD54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2">
            <a:extLst>
              <a:ext uri="{FF2B5EF4-FFF2-40B4-BE49-F238E27FC236}">
                <a16:creationId xmlns:a16="http://schemas.microsoft.com/office/drawing/2014/main" id="{C86C6CA3-9A83-4557-AE60-27844835F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avokotnik 13">
            <a:extLst>
              <a:ext uri="{FF2B5EF4-FFF2-40B4-BE49-F238E27FC236}">
                <a16:creationId xmlns:a16="http://schemas.microsoft.com/office/drawing/2014/main" id="{ADFFE274-4173-42D9-8EFE-D7FC5CB7C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aven konektor 7">
            <a:extLst>
              <a:ext uri="{FF2B5EF4-FFF2-40B4-BE49-F238E27FC236}">
                <a16:creationId xmlns:a16="http://schemas.microsoft.com/office/drawing/2014/main" id="{084C1659-5794-4008-94E7-64075EB14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9">
            <a:extLst>
              <a:ext uri="{FF2B5EF4-FFF2-40B4-BE49-F238E27FC236}">
                <a16:creationId xmlns:a16="http://schemas.microsoft.com/office/drawing/2014/main" id="{C5349B25-E904-42F3-A4F3-4B441FBAFFC6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>
            <a:extLst>
              <a:ext uri="{FF2B5EF4-FFF2-40B4-BE49-F238E27FC236}">
                <a16:creationId xmlns:a16="http://schemas.microsoft.com/office/drawing/2014/main" id="{25CC7AA1-166D-4BEF-9062-D0388BA58F28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5" name="Ograda noge 4">
            <a:extLst>
              <a:ext uri="{FF2B5EF4-FFF2-40B4-BE49-F238E27FC236}">
                <a16:creationId xmlns:a16="http://schemas.microsoft.com/office/drawing/2014/main" id="{7F75490C-9D6B-46E5-A902-A6B47A8A65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Ograda datuma 3">
            <a:extLst>
              <a:ext uri="{FF2B5EF4-FFF2-40B4-BE49-F238E27FC236}">
                <a16:creationId xmlns:a16="http://schemas.microsoft.com/office/drawing/2014/main" id="{0C92311E-A6C9-486F-A97E-A13780FB1BD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8DF4B-B670-4D47-B976-C3A9EB77EF6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7" name="Ograda številke diapozitiva 5">
            <a:extLst>
              <a:ext uri="{FF2B5EF4-FFF2-40B4-BE49-F238E27FC236}">
                <a16:creationId xmlns:a16="http://schemas.microsoft.com/office/drawing/2014/main" id="{4D43825F-D14E-4C44-A6A7-5AAA593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CE380CE-4FE6-4223-8DA2-FC0A8094CB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6952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>
            <a:extLst>
              <a:ext uri="{FF2B5EF4-FFF2-40B4-BE49-F238E27FC236}">
                <a16:creationId xmlns:a16="http://schemas.microsoft.com/office/drawing/2014/main" id="{6FFB77D4-B9C9-48E2-BFF9-C842C1696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B9AC8D2B-0A43-408D-8BF3-DC8D339F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0FB72-22D6-4540-B9CE-528305AFA06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5E194EFE-F91A-4BA8-9B40-DFAC52FB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2EDED862-53BD-4617-989B-FBDE0146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7D4BE-FCDB-4FF3-AB11-E85D301593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5751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9">
            <a:extLst>
              <a:ext uri="{FF2B5EF4-FFF2-40B4-BE49-F238E27FC236}">
                <a16:creationId xmlns:a16="http://schemas.microsoft.com/office/drawing/2014/main" id="{C3EFE207-0E94-430C-AA0A-8118BF9D20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Pravokotnik 19">
            <a:extLst>
              <a:ext uri="{FF2B5EF4-FFF2-40B4-BE49-F238E27FC236}">
                <a16:creationId xmlns:a16="http://schemas.microsoft.com/office/drawing/2014/main" id="{1FACDB70-9DD1-4908-B4AE-096189F32A8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8">
            <a:extLst>
              <a:ext uri="{FF2B5EF4-FFF2-40B4-BE49-F238E27FC236}">
                <a16:creationId xmlns:a16="http://schemas.microsoft.com/office/drawing/2014/main" id="{BE4029E0-72B4-4BD5-A9AC-27F8F417BD3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20">
            <a:extLst>
              <a:ext uri="{FF2B5EF4-FFF2-40B4-BE49-F238E27FC236}">
                <a16:creationId xmlns:a16="http://schemas.microsoft.com/office/drawing/2014/main" id="{B5472D6C-CFA3-4DA8-A10D-13C3E6D2D1D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1" name="Pravokotnik 21">
            <a:extLst>
              <a:ext uri="{FF2B5EF4-FFF2-40B4-BE49-F238E27FC236}">
                <a16:creationId xmlns:a16="http://schemas.microsoft.com/office/drawing/2014/main" id="{EE900CA0-9EA7-42C2-BB33-260B2F080C2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2" name="Pravokotnik 10">
            <a:extLst>
              <a:ext uri="{FF2B5EF4-FFF2-40B4-BE49-F238E27FC236}">
                <a16:creationId xmlns:a16="http://schemas.microsoft.com/office/drawing/2014/main" id="{541CA3EF-225B-4D3C-9C60-3C36C0024560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C786A64E-4AA4-40E7-B73A-BCAD88BF6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7AC6E458-1D0F-482C-B39B-B372B81F3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ravokotnik 17">
            <a:extLst>
              <a:ext uri="{FF2B5EF4-FFF2-40B4-BE49-F238E27FC236}">
                <a16:creationId xmlns:a16="http://schemas.microsoft.com/office/drawing/2014/main" id="{F8D764BB-1C54-4292-9640-A534E1742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a 24">
            <a:extLst>
              <a:ext uri="{FF2B5EF4-FFF2-40B4-BE49-F238E27FC236}">
                <a16:creationId xmlns:a16="http://schemas.microsoft.com/office/drawing/2014/main" id="{B8D0B979-5FE3-47D3-B648-CD575C159DD3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26">
            <a:extLst>
              <a:ext uri="{FF2B5EF4-FFF2-40B4-BE49-F238E27FC236}">
                <a16:creationId xmlns:a16="http://schemas.microsoft.com/office/drawing/2014/main" id="{DBAA7BFF-3EC7-4CBE-9130-76065FF3436D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4" name="Ograda vsebin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6" name="Ograda vsebin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8" name="Ograda datuma 6">
            <a:extLst>
              <a:ext uri="{FF2B5EF4-FFF2-40B4-BE49-F238E27FC236}">
                <a16:creationId xmlns:a16="http://schemas.microsoft.com/office/drawing/2014/main" id="{9D78C815-0D95-4147-AE8A-CB5A0845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842F-97C4-41A6-B99F-3501C38C092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9" name="Ograda noge 7">
            <a:extLst>
              <a:ext uri="{FF2B5EF4-FFF2-40B4-BE49-F238E27FC236}">
                <a16:creationId xmlns:a16="http://schemas.microsoft.com/office/drawing/2014/main" id="{58FBA1BE-C3A5-4D5A-AE88-50E3FDFD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Ograda številke diapozitiva 8">
            <a:extLst>
              <a:ext uri="{FF2B5EF4-FFF2-40B4-BE49-F238E27FC236}">
                <a16:creationId xmlns:a16="http://schemas.microsoft.com/office/drawing/2014/main" id="{4F6073F8-80E5-4150-B51B-D4561349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DE718A6-1F47-4E1C-A8BA-EAE673ED0B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1291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8147F179-8A5B-4F58-B206-178DF291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9655-49E6-4BB9-92AA-5AEFC792738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142CB523-A5CE-43D9-937A-F06CEB3B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440F6C84-B728-46AD-B7C8-549544E3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2CE800C-39A7-4C5E-BD2E-4994125931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211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6">
            <a:extLst>
              <a:ext uri="{FF2B5EF4-FFF2-40B4-BE49-F238E27FC236}">
                <a16:creationId xmlns:a16="http://schemas.microsoft.com/office/drawing/2014/main" id="{D3C13B75-81B1-4B74-80A7-0DD1A8324DB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3" name="Pravokotnik 7">
            <a:extLst>
              <a:ext uri="{FF2B5EF4-FFF2-40B4-BE49-F238E27FC236}">
                <a16:creationId xmlns:a16="http://schemas.microsoft.com/office/drawing/2014/main" id="{D234D959-C51D-4C51-B02A-4EB4FCCA890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4" name="Pravokotnik 9">
            <a:extLst>
              <a:ext uri="{FF2B5EF4-FFF2-40B4-BE49-F238E27FC236}">
                <a16:creationId xmlns:a16="http://schemas.microsoft.com/office/drawing/2014/main" id="{FBECA8D7-4C90-408C-8979-A28D40A39C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8">
            <a:extLst>
              <a:ext uri="{FF2B5EF4-FFF2-40B4-BE49-F238E27FC236}">
                <a16:creationId xmlns:a16="http://schemas.microsoft.com/office/drawing/2014/main" id="{BAA7FA10-F2A0-4B5C-A70D-3E513027AA5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4">
            <a:extLst>
              <a:ext uri="{FF2B5EF4-FFF2-40B4-BE49-F238E27FC236}">
                <a16:creationId xmlns:a16="http://schemas.microsoft.com/office/drawing/2014/main" id="{815203B0-6B34-4503-9783-098235139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avokotnik 5">
            <a:extLst>
              <a:ext uri="{FF2B5EF4-FFF2-40B4-BE49-F238E27FC236}">
                <a16:creationId xmlns:a16="http://schemas.microsoft.com/office/drawing/2014/main" id="{8C7D99F7-00A5-48AC-9A60-A5A2DBB54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Ograda datuma 1">
            <a:extLst>
              <a:ext uri="{FF2B5EF4-FFF2-40B4-BE49-F238E27FC236}">
                <a16:creationId xmlns:a16="http://schemas.microsoft.com/office/drawing/2014/main" id="{0192B314-202F-4350-B90A-AF0B81A4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6C8FD-00FE-468B-9729-8B847DF5274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2">
            <a:extLst>
              <a:ext uri="{FF2B5EF4-FFF2-40B4-BE49-F238E27FC236}">
                <a16:creationId xmlns:a16="http://schemas.microsoft.com/office/drawing/2014/main" id="{CEA642B2-2316-4585-B0EC-6E3859B5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3">
            <a:extLst>
              <a:ext uri="{FF2B5EF4-FFF2-40B4-BE49-F238E27FC236}">
                <a16:creationId xmlns:a16="http://schemas.microsoft.com/office/drawing/2014/main" id="{BBD035E1-3974-4936-A943-909E32E4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07652C-1D1B-4AA9-A74B-5EC85DEB25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316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8">
            <a:extLst>
              <a:ext uri="{FF2B5EF4-FFF2-40B4-BE49-F238E27FC236}">
                <a16:creationId xmlns:a16="http://schemas.microsoft.com/office/drawing/2014/main" id="{59A16628-FA62-48E8-B1D2-637237D1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avokotnik 14">
            <a:extLst>
              <a:ext uri="{FF2B5EF4-FFF2-40B4-BE49-F238E27FC236}">
                <a16:creationId xmlns:a16="http://schemas.microsoft.com/office/drawing/2014/main" id="{B80427F8-DD42-418A-9E3F-2A8E15A4796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ADC0D2AE-3A9B-4BC3-B487-42A199645D9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5">
            <a:extLst>
              <a:ext uri="{FF2B5EF4-FFF2-40B4-BE49-F238E27FC236}">
                <a16:creationId xmlns:a16="http://schemas.microsoft.com/office/drawing/2014/main" id="{B72622B8-629F-4C84-ACE0-688D0BE054C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6">
            <a:extLst>
              <a:ext uri="{FF2B5EF4-FFF2-40B4-BE49-F238E27FC236}">
                <a16:creationId xmlns:a16="http://schemas.microsoft.com/office/drawing/2014/main" id="{EA0988CF-E799-44A5-853F-4620B9CF44D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2">
            <a:extLst>
              <a:ext uri="{FF2B5EF4-FFF2-40B4-BE49-F238E27FC236}">
                <a16:creationId xmlns:a16="http://schemas.microsoft.com/office/drawing/2014/main" id="{8A822380-F768-41FB-A25E-EFB5DAAA8BFA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7">
            <a:extLst>
              <a:ext uri="{FF2B5EF4-FFF2-40B4-BE49-F238E27FC236}">
                <a16:creationId xmlns:a16="http://schemas.microsoft.com/office/drawing/2014/main" id="{B2E105C0-C9EF-4D36-B86A-DD31D0CF0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aven konektor 8">
            <a:extLst>
              <a:ext uri="{FF2B5EF4-FFF2-40B4-BE49-F238E27FC236}">
                <a16:creationId xmlns:a16="http://schemas.microsoft.com/office/drawing/2014/main" id="{952C3D44-6E2F-445D-AB8B-FD7F67CFF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9">
            <a:extLst>
              <a:ext uri="{FF2B5EF4-FFF2-40B4-BE49-F238E27FC236}">
                <a16:creationId xmlns:a16="http://schemas.microsoft.com/office/drawing/2014/main" id="{36AC7AA2-18C3-4E6D-94F7-75EC24E7E2D8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>
            <a:extLst>
              <a:ext uri="{FF2B5EF4-FFF2-40B4-BE49-F238E27FC236}">
                <a16:creationId xmlns:a16="http://schemas.microsoft.com/office/drawing/2014/main" id="{B835D72C-354F-4B79-A6E2-96FC16F6B47F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0">
            <a:extLst>
              <a:ext uri="{FF2B5EF4-FFF2-40B4-BE49-F238E27FC236}">
                <a16:creationId xmlns:a16="http://schemas.microsoft.com/office/drawing/2014/main" id="{C77369A7-ECA9-4DCD-BF42-24F5D5C1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6" name="Ograda številke diapozitiva 6">
            <a:extLst>
              <a:ext uri="{FF2B5EF4-FFF2-40B4-BE49-F238E27FC236}">
                <a16:creationId xmlns:a16="http://schemas.microsoft.com/office/drawing/2014/main" id="{2FFD47F5-1E2C-4CF3-8F2F-F4398910D2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A23F0D2-390B-4E79-AD4C-73D71E710D2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7" name="Ograda datuma 4">
            <a:extLst>
              <a:ext uri="{FF2B5EF4-FFF2-40B4-BE49-F238E27FC236}">
                <a16:creationId xmlns:a16="http://schemas.microsoft.com/office/drawing/2014/main" id="{3114719C-1C0E-44B6-AB68-14B7453E40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16171-EF10-427F-AD33-E91603CEAE2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Ograda noge 5">
            <a:extLst>
              <a:ext uri="{FF2B5EF4-FFF2-40B4-BE49-F238E27FC236}">
                <a16:creationId xmlns:a16="http://schemas.microsoft.com/office/drawing/2014/main" id="{B6F69212-0863-4D11-8C60-A125B47B68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1349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20">
            <a:extLst>
              <a:ext uri="{FF2B5EF4-FFF2-40B4-BE49-F238E27FC236}">
                <a16:creationId xmlns:a16="http://schemas.microsoft.com/office/drawing/2014/main" id="{47882E5A-33C5-4719-9154-2119AFC8D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avokotnik 18">
            <a:extLst>
              <a:ext uri="{FF2B5EF4-FFF2-40B4-BE49-F238E27FC236}">
                <a16:creationId xmlns:a16="http://schemas.microsoft.com/office/drawing/2014/main" id="{721A8FBB-A034-4D61-9ADA-F246C043E7E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5">
            <a:extLst>
              <a:ext uri="{FF2B5EF4-FFF2-40B4-BE49-F238E27FC236}">
                <a16:creationId xmlns:a16="http://schemas.microsoft.com/office/drawing/2014/main" id="{C3E7EA52-7D60-4EF7-BCD2-8C568CC826B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6">
            <a:extLst>
              <a:ext uri="{FF2B5EF4-FFF2-40B4-BE49-F238E27FC236}">
                <a16:creationId xmlns:a16="http://schemas.microsoft.com/office/drawing/2014/main" id="{D184CE70-D8BE-4A77-BFA6-5C2E027C53B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7">
            <a:extLst>
              <a:ext uri="{FF2B5EF4-FFF2-40B4-BE49-F238E27FC236}">
                <a16:creationId xmlns:a16="http://schemas.microsoft.com/office/drawing/2014/main" id="{27BC830C-2DAE-4C4D-98DE-20AAE0AECBB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9">
            <a:extLst>
              <a:ext uri="{FF2B5EF4-FFF2-40B4-BE49-F238E27FC236}">
                <a16:creationId xmlns:a16="http://schemas.microsoft.com/office/drawing/2014/main" id="{E6ADEBA2-C91A-4B94-93DB-812BDDBF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avokotnik 7">
            <a:extLst>
              <a:ext uri="{FF2B5EF4-FFF2-40B4-BE49-F238E27FC236}">
                <a16:creationId xmlns:a16="http://schemas.microsoft.com/office/drawing/2014/main" id="{3035DF9A-6E72-44F4-B0DD-496BAFD4D94C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14">
            <a:extLst>
              <a:ext uri="{FF2B5EF4-FFF2-40B4-BE49-F238E27FC236}">
                <a16:creationId xmlns:a16="http://schemas.microsoft.com/office/drawing/2014/main" id="{07A4CDD5-0138-4F60-AA16-B4FAEA0BC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1">
            <a:extLst>
              <a:ext uri="{FF2B5EF4-FFF2-40B4-BE49-F238E27FC236}">
                <a16:creationId xmlns:a16="http://schemas.microsoft.com/office/drawing/2014/main" id="{B98031DC-133A-4011-829E-7C4979133580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2">
            <a:extLst>
              <a:ext uri="{FF2B5EF4-FFF2-40B4-BE49-F238E27FC236}">
                <a16:creationId xmlns:a16="http://schemas.microsoft.com/office/drawing/2014/main" id="{EF404942-F270-4A66-B459-5EC3C4F4AA3A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1">
            <a:extLst>
              <a:ext uri="{FF2B5EF4-FFF2-40B4-BE49-F238E27FC236}">
                <a16:creationId xmlns:a16="http://schemas.microsoft.com/office/drawing/2014/main" id="{F059ABFE-B5D5-4BB1-BD37-FC5486C36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6" name="Ograda številke diapozitiva 6">
            <a:extLst>
              <a:ext uri="{FF2B5EF4-FFF2-40B4-BE49-F238E27FC236}">
                <a16:creationId xmlns:a16="http://schemas.microsoft.com/office/drawing/2014/main" id="{50086770-7B6C-41BE-8E8D-018C59F791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88A71AA-D58D-4E66-A92F-EF72C249D88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7" name="Ograda datuma 4">
            <a:extLst>
              <a:ext uri="{FF2B5EF4-FFF2-40B4-BE49-F238E27FC236}">
                <a16:creationId xmlns:a16="http://schemas.microsoft.com/office/drawing/2014/main" id="{4486C6B0-7916-4203-866C-2ABE31E3F04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CDB90-1E69-48F4-BEC5-3F1D4E421D5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Ograda noge 5">
            <a:extLst>
              <a:ext uri="{FF2B5EF4-FFF2-40B4-BE49-F238E27FC236}">
                <a16:creationId xmlns:a16="http://schemas.microsoft.com/office/drawing/2014/main" id="{FDCC24C5-3AF8-49EC-8680-956BA8981C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30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avokotnik 16">
            <a:extLst>
              <a:ext uri="{FF2B5EF4-FFF2-40B4-BE49-F238E27FC236}">
                <a16:creationId xmlns:a16="http://schemas.microsoft.com/office/drawing/2014/main" id="{356B993F-CB0C-4737-BFF6-842B583F5EE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27" name="Pravokotnik 15">
            <a:extLst>
              <a:ext uri="{FF2B5EF4-FFF2-40B4-BE49-F238E27FC236}">
                <a16:creationId xmlns:a16="http://schemas.microsoft.com/office/drawing/2014/main" id="{1018C1EB-A600-458E-9AF0-9945501885C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28" name="Pravokotnik 17">
            <a:extLst>
              <a:ext uri="{FF2B5EF4-FFF2-40B4-BE49-F238E27FC236}">
                <a16:creationId xmlns:a16="http://schemas.microsoft.com/office/drawing/2014/main" id="{75E8510A-4A23-4029-8487-6B54C563AD9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29" name="Pravokotnik 18">
            <a:extLst>
              <a:ext uri="{FF2B5EF4-FFF2-40B4-BE49-F238E27FC236}">
                <a16:creationId xmlns:a16="http://schemas.microsoft.com/office/drawing/2014/main" id="{9F5EFDAA-011C-4796-BCB2-03D314CF505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24A42CF1-83B9-451D-8030-24E4160A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0A001D57-7234-48AF-97C1-8D25473D7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62F5A-8596-4BEC-9C73-0B90C17D431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7FE887F0-E211-408D-8340-949E6BA58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1814A18-27E2-47A5-8161-6F11A024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aven konektor 9">
            <a:extLst>
              <a:ext uri="{FF2B5EF4-FFF2-40B4-BE49-F238E27FC236}">
                <a16:creationId xmlns:a16="http://schemas.microsoft.com/office/drawing/2014/main" id="{C2B00560-6871-49F1-8ED7-3468317AE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238E3B44-6D26-4258-8E68-4198FA8C30C6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012380A3-B2D6-4727-BD2D-68037BF78CE7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84E4F26A-E3F5-4A13-B84B-6FD4600EB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fld id="{3D6AB03B-A556-4605-8BDA-410D6EF4888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8" name="Ograda naslova 21">
            <a:extLst>
              <a:ext uri="{FF2B5EF4-FFF2-40B4-BE49-F238E27FC236}">
                <a16:creationId xmlns:a16="http://schemas.microsoft.com/office/drawing/2014/main" id="{FF075B62-B089-443B-9CB1-048CB2DDFA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39" name="Ograda besedila 12">
            <a:extLst>
              <a:ext uri="{FF2B5EF4-FFF2-40B4-BE49-F238E27FC236}">
                <a16:creationId xmlns:a16="http://schemas.microsoft.com/office/drawing/2014/main" id="{73FBE183-474A-4464-BACB-E8A5DF9751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ihologija.si/simptomi/c/stres" TargetMode="External"/><Relationship Id="rId2" Type="http://schemas.openxmlformats.org/officeDocument/2006/relationships/hyperlink" Target="http://vizita.si/clanek/dusevnost/kako-stres-unicuje-tel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vtogeni-trening.si/stres/kaj-je" TargetMode="External"/><Relationship Id="rId4" Type="http://schemas.openxmlformats.org/officeDocument/2006/relationships/hyperlink" Target="http://sl.wikipedia.org/wiki/Str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odnaslov 2">
            <a:extLst>
              <a:ext uri="{FF2B5EF4-FFF2-40B4-BE49-F238E27FC236}">
                <a16:creationId xmlns:a16="http://schemas.microsoft.com/office/drawing/2014/main" id="{011DDEA8-9132-4420-8F7D-76F87C23153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47813" y="3789363"/>
            <a:ext cx="6400800" cy="2638425"/>
          </a:xfrm>
        </p:spPr>
        <p:txBody>
          <a:bodyPr/>
          <a:lstStyle/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4">
            <a:extLst>
              <a:ext uri="{FF2B5EF4-FFF2-40B4-BE49-F238E27FC236}">
                <a16:creationId xmlns:a16="http://schemas.microsoft.com/office/drawing/2014/main" id="{8842CB14-947A-4895-84E9-A77695A3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solidFill>
                <a:srgbClr val="7B9899"/>
              </a:solidFill>
            </a:endParaRPr>
          </a:p>
        </p:txBody>
      </p:sp>
      <p:pic>
        <p:nvPicPr>
          <p:cNvPr id="22531" name="Ograda vsebine 3" descr="holesterol_resveratrol_forte.jpg">
            <a:extLst>
              <a:ext uri="{FF2B5EF4-FFF2-40B4-BE49-F238E27FC236}">
                <a16:creationId xmlns:a16="http://schemas.microsoft.com/office/drawing/2014/main" id="{7E65E489-773D-4718-A8E7-7BD89E9D16B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3500437" cy="2814638"/>
          </a:xfrm>
        </p:spPr>
      </p:pic>
      <p:pic>
        <p:nvPicPr>
          <p:cNvPr id="22532" name="Slika 6" descr="images.jpg">
            <a:extLst>
              <a:ext uri="{FF2B5EF4-FFF2-40B4-BE49-F238E27FC236}">
                <a16:creationId xmlns:a16="http://schemas.microsoft.com/office/drawing/2014/main" id="{83E01723-297E-4E5D-89EB-1C7C94704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34480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Slika 7" descr="index.jpg">
            <a:extLst>
              <a:ext uri="{FF2B5EF4-FFF2-40B4-BE49-F238E27FC236}">
                <a16:creationId xmlns:a16="http://schemas.microsoft.com/office/drawing/2014/main" id="{A000135A-3B4D-4A02-AEC8-0AF81DA26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9B7CBF8E-9C1A-4AB2-B0C2-ACD2EFDD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Tipi stresa</a:t>
            </a:r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BE9E0030-94FA-4AA6-AF7C-16FE060872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</a:t>
            </a:r>
            <a:r>
              <a:rPr lang="sl-SI" altLang="sl-SI" b="1"/>
              <a:t>Akutni stres </a:t>
            </a:r>
            <a:r>
              <a:rPr lang="sl-SI" altLang="sl-SI"/>
              <a:t>(kratkoročni stres)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sl-SI" altLang="sl-SI" sz="1800"/>
              <a:t>Večinoma telo sicer hitro okreva od akutnega stresa, a ta lahko povzroča težave, če se pojavlja pogosto. Akutni stres je v večini vezan na en primer. </a:t>
            </a:r>
          </a:p>
          <a:p>
            <a:pPr algn="ctr">
              <a:buFont typeface="Wingdings 2" panose="05020102010507070707" pitchFamily="18" charset="2"/>
              <a:buNone/>
            </a:pPr>
            <a:endParaRPr lang="sl-SI" altLang="sl-SI" sz="1800"/>
          </a:p>
          <a:p>
            <a:pPr>
              <a:buFont typeface="Wingdings 2" panose="05020102010507070707" pitchFamily="18" charset="2"/>
              <a:buNone/>
            </a:pPr>
            <a:r>
              <a:rPr lang="sl-SI" altLang="sl-SI" b="1"/>
              <a:t>-Kronični stres </a:t>
            </a:r>
            <a:r>
              <a:rPr lang="sl-SI" altLang="sl-SI"/>
              <a:t>(dolgoročni stres)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sl-SI" altLang="sl-SI" sz="1800"/>
              <a:t>Povzročajo ga stresne situacije ali dogodki, ki trajajo dlje časa. Lahko gre na primer za nezadovoljstvo v službi, težave z zdravjem, v partnerskih odnosih in podobno.</a:t>
            </a:r>
          </a:p>
        </p:txBody>
      </p:sp>
      <p:pic>
        <p:nvPicPr>
          <p:cNvPr id="23556" name="Slika 3" descr="index.jpg">
            <a:extLst>
              <a:ext uri="{FF2B5EF4-FFF2-40B4-BE49-F238E27FC236}">
                <a16:creationId xmlns:a16="http://schemas.microsoft.com/office/drawing/2014/main" id="{62870334-8472-40FA-B4CD-F59721FBD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81525"/>
            <a:ext cx="2963862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6B3675AA-05D9-414B-A123-C2BCE802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Faze stresa</a:t>
            </a:r>
          </a:p>
        </p:txBody>
      </p:sp>
      <p:graphicFrame>
        <p:nvGraphicFramePr>
          <p:cNvPr id="5" name="Ograda vsebine 4">
            <a:extLst>
              <a:ext uri="{FF2B5EF4-FFF2-40B4-BE49-F238E27FC236}">
                <a16:creationId xmlns:a16="http://schemas.microsoft.com/office/drawing/2014/main" id="{E00E7A87-EF87-41D1-9A22-CB27A285B2D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45B89F5C-B9FC-48BE-B5AE-9C03504D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Kako delno odpravimo stres?</a:t>
            </a:r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00D77EC0-4C11-4AB7-B19E-91A126393B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i="1"/>
              <a:t>- Poskrbite za redno telesno vadbo, kajti to je najboljša sprostitev.</a:t>
            </a:r>
          </a:p>
          <a:p>
            <a:endParaRPr lang="sl-SI" altLang="sl-SI"/>
          </a:p>
          <a:p>
            <a:r>
              <a:rPr lang="sl-SI" altLang="sl-SI"/>
              <a:t>-</a:t>
            </a:r>
            <a:r>
              <a:rPr lang="sl-SI" altLang="sl-SI" i="1"/>
              <a:t> Preživite nekaj časa tako, kot si želite, poiščite stvari, ki vas veselijo</a:t>
            </a:r>
            <a:r>
              <a:rPr lang="sl-SI" altLang="sl-SI"/>
              <a:t>.</a:t>
            </a:r>
          </a:p>
          <a:p>
            <a:endParaRPr lang="sl-SI" altLang="sl-SI"/>
          </a:p>
          <a:p>
            <a:r>
              <a:rPr lang="sl-SI" altLang="sl-SI"/>
              <a:t>                              - </a:t>
            </a:r>
            <a:r>
              <a:rPr lang="sl-SI" altLang="sl-SI" i="1"/>
              <a:t>Naučite se sprostitvenih tehnik</a:t>
            </a:r>
            <a:r>
              <a:rPr lang="sl-SI" altLang="sl-SI"/>
              <a:t>.</a:t>
            </a:r>
          </a:p>
          <a:p>
            <a:endParaRPr lang="sl-SI" altLang="sl-SI"/>
          </a:p>
          <a:p>
            <a:r>
              <a:rPr lang="sl-SI" altLang="sl-SI" i="1"/>
              <a:t>- Začnite uživati življenje, korak za korakom.</a:t>
            </a:r>
            <a:endParaRPr lang="sl-SI" altLang="sl-SI"/>
          </a:p>
          <a:p>
            <a:endParaRPr lang="sl-SI" altLang="sl-SI"/>
          </a:p>
        </p:txBody>
      </p:sp>
      <p:pic>
        <p:nvPicPr>
          <p:cNvPr id="4" name="Slika 3" descr="index.jpg">
            <a:extLst>
              <a:ext uri="{FF2B5EF4-FFF2-40B4-BE49-F238E27FC236}">
                <a16:creationId xmlns:a16="http://schemas.microsoft.com/office/drawing/2014/main" id="{1949E132-B828-4E7F-95E4-4AB958C753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844824"/>
            <a:ext cx="1761332" cy="1410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ndex.jpg">
            <a:extLst>
              <a:ext uri="{FF2B5EF4-FFF2-40B4-BE49-F238E27FC236}">
                <a16:creationId xmlns:a16="http://schemas.microsoft.com/office/drawing/2014/main" id="{A19C01F6-1DC9-4C82-8E98-098C192CBC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86104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3EAED358-6FFA-4F45-93F2-7C63B7B3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Vaja za sproščanje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332A90B-65FD-44AC-92BA-EC7C24E7B4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b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b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b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b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b="1" dirty="0"/>
              <a:t>1</a:t>
            </a:r>
            <a:r>
              <a:rPr lang="sl-SI" dirty="0"/>
              <a:t>. V sedečem ali ležečem položaju se prepustite stresu, ki ga občutite. </a:t>
            </a:r>
            <a:br>
              <a:rPr lang="sl-SI" dirty="0"/>
            </a:br>
            <a:r>
              <a:rPr lang="sl-SI" b="1" dirty="0"/>
              <a:t>2.</a:t>
            </a:r>
            <a:r>
              <a:rPr lang="sl-SI" dirty="0"/>
              <a:t> Palca položite na senca, blazinice prstov pa razporedite na čelo na predel nad obrvmi.</a:t>
            </a:r>
            <a:br>
              <a:rPr lang="sl-SI" dirty="0"/>
            </a:br>
            <a:r>
              <a:rPr lang="sl-SI" b="1" dirty="0"/>
              <a:t>3.</a:t>
            </a:r>
            <a:r>
              <a:rPr lang="sl-SI" dirty="0"/>
              <a:t> Nežno držite točke in globoko dihajte tako, da vdihujete skozi nos in izdihujete skozi usta. Točke držite, dokler ne občutite olajšanja (po navadi 1–3 minute).</a:t>
            </a:r>
          </a:p>
        </p:txBody>
      </p:sp>
      <p:pic>
        <p:nvPicPr>
          <p:cNvPr id="4" name="Slika 3" descr="IMG_09594_med.jpg">
            <a:extLst>
              <a:ext uri="{FF2B5EF4-FFF2-40B4-BE49-F238E27FC236}">
                <a16:creationId xmlns:a16="http://schemas.microsoft.com/office/drawing/2014/main" id="{81C7F27C-35AE-4910-8462-CC0DB891F0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340768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>
            <a:extLst>
              <a:ext uri="{FF2B5EF4-FFF2-40B4-BE49-F238E27FC236}">
                <a16:creationId xmlns:a16="http://schemas.microsoft.com/office/drawing/2014/main" id="{F63BF98B-D24E-4956-89F5-C94BDBC6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CC3630C-E67E-4E77-8EDE-66BD852D47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b="1" dirty="0"/>
              <a:t>Diplomske naloge: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Daniela </a:t>
            </a:r>
            <a:r>
              <a:rPr lang="sl-SI" sz="2400" dirty="0" err="1"/>
              <a:t>Milojčič</a:t>
            </a:r>
            <a:r>
              <a:rPr lang="sl-SI" sz="2400" dirty="0"/>
              <a:t>: </a:t>
            </a:r>
            <a:r>
              <a:rPr lang="sl-SI" sz="2400" i="1" dirty="0"/>
              <a:t>Stres in izgorevanje na delovne mestu, </a:t>
            </a:r>
            <a:r>
              <a:rPr lang="sl-SI" sz="2400" dirty="0"/>
              <a:t>2012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Damijan Ambrožič: </a:t>
            </a:r>
            <a:r>
              <a:rPr lang="sl-SI" sz="2400" i="1" dirty="0"/>
              <a:t>Stres naš vsakdanji spremljevalec v življenju</a:t>
            </a:r>
            <a:r>
              <a:rPr lang="sl-SI" sz="2400" dirty="0"/>
              <a:t>, 2009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Petra Nagode: </a:t>
            </a:r>
            <a:r>
              <a:rPr lang="sl-SI" sz="2400" i="1" dirty="0"/>
              <a:t>Depresija in stres</a:t>
            </a:r>
            <a:r>
              <a:rPr lang="sl-SI" sz="2400" dirty="0"/>
              <a:t>, 2008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b="1" dirty="0"/>
              <a:t>Internetni viri: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hlinkClick r:id="rId2"/>
              </a:rPr>
              <a:t>http://vizita.si/clanek/dusevnost/kako-stres-unicuje-telo.html</a:t>
            </a:r>
            <a:endParaRPr lang="sl-SI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hlinkClick r:id="rId3"/>
              </a:rPr>
              <a:t>http://www.epsihologija.si/simptomi/c/stres</a:t>
            </a:r>
            <a:endParaRPr lang="sl-SI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hlinkClick r:id="rId4"/>
              </a:rPr>
              <a:t>http://sl.wikipedia.org/wiki/Stres</a:t>
            </a:r>
            <a:endParaRPr lang="sl-SI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hlinkClick r:id="rId5"/>
              </a:rPr>
              <a:t>http://www.avtogeni-trening.si/stres/kaj-je</a:t>
            </a:r>
            <a:endParaRPr lang="sl-SI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9021517A-93D1-49A1-8A53-7CE655C9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Kaj je stres?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2F97909-FA48-438B-B022-947BBF4A54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b="1"/>
              <a:t>Stres</a:t>
            </a:r>
            <a:r>
              <a:rPr lang="sl-SI" altLang="sl-SI"/>
              <a:t> je pojem iz psihologije, beseda je bila prvič uvedena že v 17. stol </a:t>
            </a:r>
          </a:p>
          <a:p>
            <a:endParaRPr lang="sl-SI" altLang="sl-SI"/>
          </a:p>
          <a:p>
            <a:r>
              <a:rPr lang="it-IT" altLang="sl-SI"/>
              <a:t>Nanaša se na posledice ne </a:t>
            </a:r>
            <a:r>
              <a:rPr lang="sl-SI" altLang="sl-SI"/>
              <a:t>                          </a:t>
            </a:r>
            <a:r>
              <a:rPr lang="it-IT" altLang="sl-SI"/>
              <a:t>zmožnosti organizma</a:t>
            </a:r>
            <a:r>
              <a:rPr lang="sl-SI" altLang="sl-SI"/>
              <a:t>.</a:t>
            </a:r>
          </a:p>
          <a:p>
            <a:endParaRPr lang="sl-SI" altLang="sl-SI"/>
          </a:p>
          <a:p>
            <a:r>
              <a:rPr lang="sl-SI" altLang="sl-SI" b="1" i="1">
                <a:solidFill>
                  <a:srgbClr val="FF0000"/>
                </a:solidFill>
              </a:rPr>
              <a:t>Stres je stanje v organizmu, kadar je človek izpostavljen hudemu, neprijetnemu ali tesnobno zbujajočemu položaju.</a:t>
            </a:r>
            <a:endParaRPr lang="sl-SI" altLang="sl-SI" b="1">
              <a:solidFill>
                <a:srgbClr val="FF0000"/>
              </a:solidFill>
            </a:endParaRPr>
          </a:p>
          <a:p>
            <a:endParaRPr lang="sl-SI" altLang="sl-SI"/>
          </a:p>
        </p:txBody>
      </p:sp>
      <p:pic>
        <p:nvPicPr>
          <p:cNvPr id="14340" name="Slika 3" descr="stress3.jpg">
            <a:extLst>
              <a:ext uri="{FF2B5EF4-FFF2-40B4-BE49-F238E27FC236}">
                <a16:creationId xmlns:a16="http://schemas.microsoft.com/office/drawing/2014/main" id="{1DEE82C0-98D8-4084-B6F1-CC25EF161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89138"/>
            <a:ext cx="27844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F6506109-C816-4E58-996F-9DFE2DD5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solidFill>
                <a:srgbClr val="7B9899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B1FC813-A8EB-48CA-A238-00B02D1318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/>
              <a:t>Nek dogodek sproži v telesu plaz sprememb, ki pripravijo telo na </a:t>
            </a:r>
            <a:r>
              <a:rPr lang="sl-SI" altLang="sl-SI">
                <a:solidFill>
                  <a:srgbClr val="FF0000"/>
                </a:solidFill>
              </a:rPr>
              <a:t>"boj in beg" </a:t>
            </a:r>
            <a:r>
              <a:rPr lang="sl-SI" altLang="sl-SI"/>
              <a:t>- to je na fizično aktivnost. </a:t>
            </a:r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Stres je škodljiv in nevaren zdravju, kadar imamo občutek, da zahteve okolja presegajo naše zmožnosti. </a:t>
            </a:r>
            <a:endParaRPr lang="sl-SI" altLang="sl-SI" b="1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4" name="Slika 3" descr="60470702.jpg">
            <a:extLst>
              <a:ext uri="{FF2B5EF4-FFF2-40B4-BE49-F238E27FC236}">
                <a16:creationId xmlns:a16="http://schemas.microsoft.com/office/drawing/2014/main" id="{ACF2A403-932C-4356-8F2D-2BA720B136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420888"/>
            <a:ext cx="2298359" cy="157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4D201FAE-5E5B-4062-B78C-FD20771A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Vzroki stresa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B417120-B6B1-4947-B862-0A66ECD7276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b="1"/>
              <a:t>Zunanji stresni vzroki </a:t>
            </a:r>
            <a:r>
              <a:rPr lang="sl-SI" altLang="sl-SI" sz="2800"/>
              <a:t>(hrup, svetloba, nevarnost)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2800"/>
          </a:p>
          <a:p>
            <a:r>
              <a:rPr lang="sl-SI" altLang="sl-SI" b="1"/>
              <a:t>Nezadovoljnost primarnih potreb </a:t>
            </a:r>
            <a:r>
              <a:rPr lang="sl-SI" altLang="sl-SI" sz="2800"/>
              <a:t>(hrana, tekočina, primerna temperatura)</a:t>
            </a:r>
          </a:p>
          <a:p>
            <a:endParaRPr lang="sl-SI" altLang="sl-SI" sz="2800"/>
          </a:p>
          <a:p>
            <a:r>
              <a:rPr lang="sl-SI" altLang="sl-SI" sz="2800" b="1"/>
              <a:t>Službeni pritiski </a:t>
            </a:r>
            <a:r>
              <a:rPr lang="sl-SI" altLang="sl-SI" sz="2800"/>
              <a:t>(pomanjkanje časa, strah na d. mestu, kritiziranost na d.m.)</a:t>
            </a:r>
          </a:p>
          <a:p>
            <a:endParaRPr lang="sl-SI" altLang="sl-SI" sz="2800"/>
          </a:p>
        </p:txBody>
      </p:sp>
      <p:pic>
        <p:nvPicPr>
          <p:cNvPr id="5" name="Slika 4" descr="60344106.jpg">
            <a:extLst>
              <a:ext uri="{FF2B5EF4-FFF2-40B4-BE49-F238E27FC236}">
                <a16:creationId xmlns:a16="http://schemas.microsoft.com/office/drawing/2014/main" id="{BA57D7E7-87CD-41AF-85B2-C8A925E136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356992"/>
            <a:ext cx="1800200" cy="115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Slika 5" descr="images.jpg">
            <a:extLst>
              <a:ext uri="{FF2B5EF4-FFF2-40B4-BE49-F238E27FC236}">
                <a16:creationId xmlns:a16="http://schemas.microsoft.com/office/drawing/2014/main" id="{17ECD683-6FB5-4A90-BA91-4E3B063C2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00213"/>
            <a:ext cx="14160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stres.jpg">
            <a:extLst>
              <a:ext uri="{FF2B5EF4-FFF2-40B4-BE49-F238E27FC236}">
                <a16:creationId xmlns:a16="http://schemas.microsoft.com/office/drawing/2014/main" id="{B58768C1-82A5-4DE2-89E2-DE8ED7C72F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797152"/>
            <a:ext cx="1993911" cy="147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B99CF50A-F46C-4A5A-82F9-B16EAB1F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solidFill>
                <a:srgbClr val="7B9899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E638AFA-1017-467D-92C0-AE0832AAEA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</a:t>
            </a:r>
            <a:r>
              <a:rPr lang="sl-SI" altLang="sl-SI" b="1"/>
              <a:t>Socialni dejavniki </a:t>
            </a:r>
            <a:r>
              <a:rPr lang="sl-SI" altLang="sl-SI"/>
              <a:t>(medsebojni konflikti, spremembe pri načinu življenja </a:t>
            </a:r>
            <a:r>
              <a:rPr lang="sl-SI" altLang="sl-SI">
                <a:sym typeface="Wingdings" panose="05000000000000000000" pitchFamily="2" charset="2"/>
              </a:rPr>
              <a:t></a:t>
            </a:r>
            <a:r>
              <a:rPr lang="sl-SI" altLang="sl-SI"/>
              <a:t>)</a:t>
            </a:r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 b="1"/>
              <a:t>Ostali dejavniki </a:t>
            </a:r>
            <a:r>
              <a:rPr lang="sl-SI" altLang="sl-SI"/>
              <a:t>(negotovost pred določenimi dogodki)</a:t>
            </a:r>
          </a:p>
          <a:p>
            <a:endParaRPr lang="sl-SI" altLang="sl-SI"/>
          </a:p>
        </p:txBody>
      </p:sp>
      <p:pic>
        <p:nvPicPr>
          <p:cNvPr id="5" name="Slika 4" descr="index.jpg">
            <a:extLst>
              <a:ext uri="{FF2B5EF4-FFF2-40B4-BE49-F238E27FC236}">
                <a16:creationId xmlns:a16="http://schemas.microsoft.com/office/drawing/2014/main" id="{FB9EDAC5-C35B-4776-9CE8-51D08B0F6A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916832"/>
            <a:ext cx="221109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ndex.jpg">
            <a:extLst>
              <a:ext uri="{FF2B5EF4-FFF2-40B4-BE49-F238E27FC236}">
                <a16:creationId xmlns:a16="http://schemas.microsoft.com/office/drawing/2014/main" id="{75C79ADE-99CC-4F1C-8E38-E66C8731E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81525"/>
            <a:ext cx="16573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8F815DF7-46A5-4F31-95DB-75A5CB49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Negativni stranski učinki stresa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C258ECB1-752D-4BD3-B407-9D93E52466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/>
              <a:t>Duševne in čustvene težave,</a:t>
            </a:r>
          </a:p>
          <a:p>
            <a:r>
              <a:rPr lang="sl-SI" altLang="sl-SI"/>
              <a:t>zvišanje krvnega tlaka, </a:t>
            </a:r>
          </a:p>
          <a:p>
            <a:r>
              <a:rPr lang="sl-SI" altLang="sl-SI"/>
              <a:t>večje tveganje za srčni infarkt,</a:t>
            </a:r>
          </a:p>
          <a:p>
            <a:r>
              <a:rPr lang="sl-SI" altLang="sl-SI"/>
              <a:t>bolezni prebavil, </a:t>
            </a:r>
          </a:p>
          <a:p>
            <a:r>
              <a:rPr lang="sl-SI" altLang="sl-SI"/>
              <a:t>oslabi obrambni imunski sistem,</a:t>
            </a:r>
          </a:p>
          <a:p>
            <a:r>
              <a:rPr lang="sl-SI" altLang="sl-SI"/>
              <a:t>poveča težave astmatikom,</a:t>
            </a:r>
          </a:p>
          <a:p>
            <a:r>
              <a:rPr lang="sl-SI" altLang="sl-SI"/>
              <a:t>motnje sečnega mehurja,</a:t>
            </a:r>
          </a:p>
          <a:p>
            <a:r>
              <a:rPr lang="sl-SI" altLang="sl-SI"/>
              <a:t>poslabšanje nekatereih kožnih bolezni.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8436" name="Slika 3" descr="index.jpg">
            <a:extLst>
              <a:ext uri="{FF2B5EF4-FFF2-40B4-BE49-F238E27FC236}">
                <a16:creationId xmlns:a16="http://schemas.microsoft.com/office/drawing/2014/main" id="{F9B83875-7409-4E85-8929-11A75AA7B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00213"/>
            <a:ext cx="29527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2371D8B1-6A5C-4E91-9459-3A4187AB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Pozitivni stranski učinki stresa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3C6D5CB9-E0AD-4E9D-897C-6E5E2AA702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• Visoka motivacija.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• Pozitivna naravnanost.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• Občutki sreče.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• Občutek izpopolnjenosti, miru in samozavesti.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• Odločenost in družabnost. </a:t>
            </a:r>
          </a:p>
          <a:p>
            <a:endParaRPr lang="sl-SI" altLang="sl-SI"/>
          </a:p>
        </p:txBody>
      </p:sp>
      <p:pic>
        <p:nvPicPr>
          <p:cNvPr id="4" name="Slika 3" descr="motivacija.jpg">
            <a:extLst>
              <a:ext uri="{FF2B5EF4-FFF2-40B4-BE49-F238E27FC236}">
                <a16:creationId xmlns:a16="http://schemas.microsoft.com/office/drawing/2014/main" id="{A115D2D1-D941-41D9-BE88-1180575270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4135" y="3716784"/>
            <a:ext cx="3919865" cy="314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F28E43FA-23FA-4C69-9FFE-85068241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Telesni simptomi stresa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4CB6EBB-BFA8-468D-8141-9EB641B39D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Pospešeno bitje srca,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glavoboli, vrtoglavica, vznemirjenost,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slaba prebava,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krči,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nespečnost ali preveč spanja,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bolečine v hrbtu,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pomanjkanje zanimanja za spolnost, impotenca,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pogosti prehladi,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gripa in okužbe dihal,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povečano znojenje, mrzle roke,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pogosto uriniranje.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20484" name="Slika 3" descr="index.jpg">
            <a:extLst>
              <a:ext uri="{FF2B5EF4-FFF2-40B4-BE49-F238E27FC236}">
                <a16:creationId xmlns:a16="http://schemas.microsoft.com/office/drawing/2014/main" id="{C290F6D7-6652-4988-94E2-FF8D88909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349500"/>
            <a:ext cx="24177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F9F5B73D-632D-4FF9-B226-413CD0E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Bolezni, ki jih povzroča stres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0AFCC4EA-0C08-4670-96E7-872EDA1F7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r>
              <a:rPr lang="pt-BR" altLang="sl-SI"/>
              <a:t>Diabetes</a:t>
            </a:r>
            <a:endParaRPr lang="sl-SI" altLang="sl-SI"/>
          </a:p>
          <a:p>
            <a:endParaRPr lang="sl-SI" altLang="sl-SI"/>
          </a:p>
          <a:p>
            <a:r>
              <a:rPr lang="pt-BR" altLang="sl-SI"/>
              <a:t>Rak</a:t>
            </a:r>
            <a:endParaRPr lang="sl-SI" altLang="sl-SI"/>
          </a:p>
          <a:p>
            <a:endParaRPr lang="sl-SI" altLang="sl-SI"/>
          </a:p>
          <a:p>
            <a:r>
              <a:rPr lang="sl-SI" altLang="sl-SI"/>
              <a:t>R</a:t>
            </a:r>
            <a:r>
              <a:rPr lang="pt-BR" altLang="sl-SI"/>
              <a:t>evmatoidni artritis</a:t>
            </a:r>
            <a:endParaRPr lang="sl-SI" altLang="sl-SI"/>
          </a:p>
          <a:p>
            <a:endParaRPr lang="sl-SI" altLang="sl-SI"/>
          </a:p>
          <a:p>
            <a:r>
              <a:rPr lang="pt-BR" altLang="sl-SI"/>
              <a:t>Alergije</a:t>
            </a:r>
            <a:endParaRPr lang="sl-SI" altLang="sl-SI"/>
          </a:p>
          <a:p>
            <a:endParaRPr lang="sl-SI" altLang="sl-SI"/>
          </a:p>
          <a:p>
            <a:r>
              <a:rPr lang="sl-SI" altLang="sl-SI"/>
              <a:t>A</a:t>
            </a:r>
            <a:r>
              <a:rPr lang="pt-BR" altLang="sl-SI"/>
              <a:t>stma</a:t>
            </a:r>
            <a:endParaRPr lang="sl-SI" altLang="sl-SI"/>
          </a:p>
        </p:txBody>
      </p:sp>
      <p:sp>
        <p:nvSpPr>
          <p:cNvPr id="21508" name="Ograda vsebine 3">
            <a:extLst>
              <a:ext uri="{FF2B5EF4-FFF2-40B4-BE49-F238E27FC236}">
                <a16:creationId xmlns:a16="http://schemas.microsoft.com/office/drawing/2014/main" id="{7CD1FAD4-7810-4ED6-9C2B-D067A9BB2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sl-SI" altLang="sl-SI"/>
              <a:t>Dovzetnost za viruse in bacile</a:t>
            </a:r>
          </a:p>
          <a:p>
            <a:endParaRPr lang="sl-SI" altLang="sl-SI"/>
          </a:p>
          <a:p>
            <a:r>
              <a:rPr lang="sl-SI" altLang="sl-SI"/>
              <a:t>Spolne težave</a:t>
            </a:r>
          </a:p>
          <a:p>
            <a:endParaRPr lang="sl-SI" altLang="sl-SI"/>
          </a:p>
          <a:p>
            <a:r>
              <a:rPr lang="sl-SI" altLang="sl-SI"/>
              <a:t>Kožne bolezni</a:t>
            </a:r>
          </a:p>
          <a:p>
            <a:endParaRPr lang="sl-SI" altLang="sl-SI"/>
          </a:p>
          <a:p>
            <a:r>
              <a:rPr lang="sl-SI" altLang="sl-SI"/>
              <a:t>Motnje spanja</a:t>
            </a:r>
          </a:p>
          <a:p>
            <a:endParaRPr lang="sl-SI" altLang="sl-SI"/>
          </a:p>
          <a:p>
            <a:r>
              <a:rPr lang="sl-SI" altLang="sl-SI"/>
              <a:t>Vse avtoimunske bolezni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no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stn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n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586</Words>
  <Application>Microsoft Office PowerPoint</Application>
  <PresentationFormat>On-screen Show 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Georgia</vt:lpstr>
      <vt:lpstr>Wingdings</vt:lpstr>
      <vt:lpstr>Wingdings 2</vt:lpstr>
      <vt:lpstr>Mestno</vt:lpstr>
      <vt:lpstr>PowerPoint Presentation</vt:lpstr>
      <vt:lpstr>Kaj je stres?</vt:lpstr>
      <vt:lpstr>PowerPoint Presentation</vt:lpstr>
      <vt:lpstr>Vzroki stresa</vt:lpstr>
      <vt:lpstr>PowerPoint Presentation</vt:lpstr>
      <vt:lpstr>Negativni stranski učinki stresa</vt:lpstr>
      <vt:lpstr>Pozitivni stranski učinki stresa</vt:lpstr>
      <vt:lpstr>Telesni simptomi stresa</vt:lpstr>
      <vt:lpstr>Bolezni, ki jih povzroča stres</vt:lpstr>
      <vt:lpstr>PowerPoint Presentation</vt:lpstr>
      <vt:lpstr>Tipi stresa</vt:lpstr>
      <vt:lpstr>Faze stresa</vt:lpstr>
      <vt:lpstr>Kako delno odpravimo stres?</vt:lpstr>
      <vt:lpstr>Vaja za sproščanje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2019-06-03T09:06:43Z</dcterms:created>
  <dcterms:modified xsi:type="dcterms:W3CDTF">2019-06-03T09:06:43Z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