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39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>
            <a:extLst>
              <a:ext uri="{FF2B5EF4-FFF2-40B4-BE49-F238E27FC236}">
                <a16:creationId xmlns:a16="http://schemas.microsoft.com/office/drawing/2014/main" id="{0B50FBAE-CEE5-453E-B4D0-0531706F57D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36867" name="Freeform 3">
              <a:extLst>
                <a:ext uri="{FF2B5EF4-FFF2-40B4-BE49-F238E27FC236}">
                  <a16:creationId xmlns:a16="http://schemas.microsoft.com/office/drawing/2014/main" id="{48EF8F57-A439-4128-AB2A-0FF8D402055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36868" name="Group 4">
              <a:extLst>
                <a:ext uri="{FF2B5EF4-FFF2-40B4-BE49-F238E27FC236}">
                  <a16:creationId xmlns:a16="http://schemas.microsoft.com/office/drawing/2014/main" id="{815AAB67-8980-4764-8836-DE11A51B728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36869" name="Freeform 5">
                <a:extLst>
                  <a:ext uri="{FF2B5EF4-FFF2-40B4-BE49-F238E27FC236}">
                    <a16:creationId xmlns:a16="http://schemas.microsoft.com/office/drawing/2014/main" id="{45D42A29-64A8-4DB0-B590-95F387C0E15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70" name="Freeform 6">
                <a:extLst>
                  <a:ext uri="{FF2B5EF4-FFF2-40B4-BE49-F238E27FC236}">
                    <a16:creationId xmlns:a16="http://schemas.microsoft.com/office/drawing/2014/main" id="{0E648E65-BE44-4B5C-8C09-99F1535FEC0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71" name="Freeform 7">
                <a:extLst>
                  <a:ext uri="{FF2B5EF4-FFF2-40B4-BE49-F238E27FC236}">
                    <a16:creationId xmlns:a16="http://schemas.microsoft.com/office/drawing/2014/main" id="{C8A1B36A-4F4A-4DB4-96AE-65DF668FE69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72" name="Freeform 8">
                <a:extLst>
                  <a:ext uri="{FF2B5EF4-FFF2-40B4-BE49-F238E27FC236}">
                    <a16:creationId xmlns:a16="http://schemas.microsoft.com/office/drawing/2014/main" id="{021A8A83-1039-4868-B938-A9B9C21AA65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73" name="Freeform 9">
                <a:extLst>
                  <a:ext uri="{FF2B5EF4-FFF2-40B4-BE49-F238E27FC236}">
                    <a16:creationId xmlns:a16="http://schemas.microsoft.com/office/drawing/2014/main" id="{23ED936C-175C-44D0-A7FC-343A28103B0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74" name="Freeform 10">
                <a:extLst>
                  <a:ext uri="{FF2B5EF4-FFF2-40B4-BE49-F238E27FC236}">
                    <a16:creationId xmlns:a16="http://schemas.microsoft.com/office/drawing/2014/main" id="{BEC9248A-6FCB-4397-A6D6-75B3F9CF91C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75" name="Freeform 11">
                <a:extLst>
                  <a:ext uri="{FF2B5EF4-FFF2-40B4-BE49-F238E27FC236}">
                    <a16:creationId xmlns:a16="http://schemas.microsoft.com/office/drawing/2014/main" id="{A41692BC-4056-4E19-8EB4-820FD6B1721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76" name="Freeform 12">
                <a:extLst>
                  <a:ext uri="{FF2B5EF4-FFF2-40B4-BE49-F238E27FC236}">
                    <a16:creationId xmlns:a16="http://schemas.microsoft.com/office/drawing/2014/main" id="{E5EC689F-28EA-4CC5-A76C-CC03EF7E012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77" name="Freeform 13">
                <a:extLst>
                  <a:ext uri="{FF2B5EF4-FFF2-40B4-BE49-F238E27FC236}">
                    <a16:creationId xmlns:a16="http://schemas.microsoft.com/office/drawing/2014/main" id="{CA50455E-E0CB-4818-BF15-88424861999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78" name="Freeform 14">
                <a:extLst>
                  <a:ext uri="{FF2B5EF4-FFF2-40B4-BE49-F238E27FC236}">
                    <a16:creationId xmlns:a16="http://schemas.microsoft.com/office/drawing/2014/main" id="{7D23B6E3-6154-46C5-93B8-2A76CDE71A8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79" name="Freeform 15">
                <a:extLst>
                  <a:ext uri="{FF2B5EF4-FFF2-40B4-BE49-F238E27FC236}">
                    <a16:creationId xmlns:a16="http://schemas.microsoft.com/office/drawing/2014/main" id="{F3B2FE4A-846C-465F-BD27-ACD2080BEA0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80" name="Freeform 16">
                <a:extLst>
                  <a:ext uri="{FF2B5EF4-FFF2-40B4-BE49-F238E27FC236}">
                    <a16:creationId xmlns:a16="http://schemas.microsoft.com/office/drawing/2014/main" id="{FAB2A9B0-EF17-49B7-B85D-E1C772FC063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81" name="Freeform 17">
                <a:extLst>
                  <a:ext uri="{FF2B5EF4-FFF2-40B4-BE49-F238E27FC236}">
                    <a16:creationId xmlns:a16="http://schemas.microsoft.com/office/drawing/2014/main" id="{540A513D-0EC6-472B-8DE2-C125B1E1604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82" name="Freeform 18">
                <a:extLst>
                  <a:ext uri="{FF2B5EF4-FFF2-40B4-BE49-F238E27FC236}">
                    <a16:creationId xmlns:a16="http://schemas.microsoft.com/office/drawing/2014/main" id="{E026441B-9416-4150-9622-D92D32F339C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83" name="Freeform 19">
                <a:extLst>
                  <a:ext uri="{FF2B5EF4-FFF2-40B4-BE49-F238E27FC236}">
                    <a16:creationId xmlns:a16="http://schemas.microsoft.com/office/drawing/2014/main" id="{651F42F9-641B-4818-B862-F76D8B2ABF6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84" name="Freeform 20">
                <a:extLst>
                  <a:ext uri="{FF2B5EF4-FFF2-40B4-BE49-F238E27FC236}">
                    <a16:creationId xmlns:a16="http://schemas.microsoft.com/office/drawing/2014/main" id="{B710D74E-C97A-4CAB-B03B-ECE68EFE986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85" name="Freeform 21">
                <a:extLst>
                  <a:ext uri="{FF2B5EF4-FFF2-40B4-BE49-F238E27FC236}">
                    <a16:creationId xmlns:a16="http://schemas.microsoft.com/office/drawing/2014/main" id="{CD81D431-A031-4E2F-988C-6898F9C6F0C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86" name="Freeform 22">
                <a:extLst>
                  <a:ext uri="{FF2B5EF4-FFF2-40B4-BE49-F238E27FC236}">
                    <a16:creationId xmlns:a16="http://schemas.microsoft.com/office/drawing/2014/main" id="{61C44685-BB6D-46E1-8D17-AAD9FCE5C6B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87" name="Freeform 23">
                <a:extLst>
                  <a:ext uri="{FF2B5EF4-FFF2-40B4-BE49-F238E27FC236}">
                    <a16:creationId xmlns:a16="http://schemas.microsoft.com/office/drawing/2014/main" id="{CD88C3D3-8F41-4F64-853B-9BDEE4D51BC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88" name="Freeform 24">
                <a:extLst>
                  <a:ext uri="{FF2B5EF4-FFF2-40B4-BE49-F238E27FC236}">
                    <a16:creationId xmlns:a16="http://schemas.microsoft.com/office/drawing/2014/main" id="{EC107268-3991-4AC7-BEC6-A1E8CC4DDD6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89" name="Freeform 25">
                <a:extLst>
                  <a:ext uri="{FF2B5EF4-FFF2-40B4-BE49-F238E27FC236}">
                    <a16:creationId xmlns:a16="http://schemas.microsoft.com/office/drawing/2014/main" id="{954C21A2-6878-48BC-91E6-E48C5E4B996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90" name="Freeform 26">
                <a:extLst>
                  <a:ext uri="{FF2B5EF4-FFF2-40B4-BE49-F238E27FC236}">
                    <a16:creationId xmlns:a16="http://schemas.microsoft.com/office/drawing/2014/main" id="{8D75F58E-A57E-4945-885A-58D2219992F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91" name="Freeform 27">
                <a:extLst>
                  <a:ext uri="{FF2B5EF4-FFF2-40B4-BE49-F238E27FC236}">
                    <a16:creationId xmlns:a16="http://schemas.microsoft.com/office/drawing/2014/main" id="{ADB3B639-D4E4-40BB-BD56-0E2B160F84B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92" name="Freeform 28">
                <a:extLst>
                  <a:ext uri="{FF2B5EF4-FFF2-40B4-BE49-F238E27FC236}">
                    <a16:creationId xmlns:a16="http://schemas.microsoft.com/office/drawing/2014/main" id="{2F4B97F5-0538-495B-AF42-1A2A317434C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93" name="Freeform 29">
                <a:extLst>
                  <a:ext uri="{FF2B5EF4-FFF2-40B4-BE49-F238E27FC236}">
                    <a16:creationId xmlns:a16="http://schemas.microsoft.com/office/drawing/2014/main" id="{DC544B40-FF29-416C-8092-788B75BB7B0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grpSp>
            <p:nvGrpSpPr>
              <p:cNvPr id="36894" name="Group 30">
                <a:extLst>
                  <a:ext uri="{FF2B5EF4-FFF2-40B4-BE49-F238E27FC236}">
                    <a16:creationId xmlns:a16="http://schemas.microsoft.com/office/drawing/2014/main" id="{738E3D7B-5577-4055-A019-0C6909EB8AD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36895" name="Freeform 31">
                  <a:extLst>
                    <a:ext uri="{FF2B5EF4-FFF2-40B4-BE49-F238E27FC236}">
                      <a16:creationId xmlns:a16="http://schemas.microsoft.com/office/drawing/2014/main" id="{E1ED31BA-B071-4755-8A41-E24F48EE64E7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896" name="Freeform 32">
                  <a:extLst>
                    <a:ext uri="{FF2B5EF4-FFF2-40B4-BE49-F238E27FC236}">
                      <a16:creationId xmlns:a16="http://schemas.microsoft.com/office/drawing/2014/main" id="{2BF539E1-B260-431B-9376-863EBE4C5670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897" name="Freeform 33">
                  <a:extLst>
                    <a:ext uri="{FF2B5EF4-FFF2-40B4-BE49-F238E27FC236}">
                      <a16:creationId xmlns:a16="http://schemas.microsoft.com/office/drawing/2014/main" id="{9B13801B-B276-45F7-AA59-59CF7038B1AE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898" name="Freeform 34">
                  <a:extLst>
                    <a:ext uri="{FF2B5EF4-FFF2-40B4-BE49-F238E27FC236}">
                      <a16:creationId xmlns:a16="http://schemas.microsoft.com/office/drawing/2014/main" id="{BBDB17AD-C693-47FD-8C6E-37D4C3AEAD51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899" name="Freeform 35">
                  <a:extLst>
                    <a:ext uri="{FF2B5EF4-FFF2-40B4-BE49-F238E27FC236}">
                      <a16:creationId xmlns:a16="http://schemas.microsoft.com/office/drawing/2014/main" id="{0CFF4C9B-061C-460C-93EE-A550C450F073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00" name="Freeform 36">
                  <a:extLst>
                    <a:ext uri="{FF2B5EF4-FFF2-40B4-BE49-F238E27FC236}">
                      <a16:creationId xmlns:a16="http://schemas.microsoft.com/office/drawing/2014/main" id="{54C48994-7AF2-4E33-861A-EAFE161D71D2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01" name="Freeform 37">
                  <a:extLst>
                    <a:ext uri="{FF2B5EF4-FFF2-40B4-BE49-F238E27FC236}">
                      <a16:creationId xmlns:a16="http://schemas.microsoft.com/office/drawing/2014/main" id="{DBD01BD4-133B-4466-928C-B5EE3C78BDB2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02" name="Freeform 38">
                  <a:extLst>
                    <a:ext uri="{FF2B5EF4-FFF2-40B4-BE49-F238E27FC236}">
                      <a16:creationId xmlns:a16="http://schemas.microsoft.com/office/drawing/2014/main" id="{B41D9FA8-3291-46EF-9E11-4EA06A592B68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03" name="Freeform 39">
                  <a:extLst>
                    <a:ext uri="{FF2B5EF4-FFF2-40B4-BE49-F238E27FC236}">
                      <a16:creationId xmlns:a16="http://schemas.microsoft.com/office/drawing/2014/main" id="{303EFA20-3950-4948-8B56-A18FA505360A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04" name="Freeform 40">
                  <a:extLst>
                    <a:ext uri="{FF2B5EF4-FFF2-40B4-BE49-F238E27FC236}">
                      <a16:creationId xmlns:a16="http://schemas.microsoft.com/office/drawing/2014/main" id="{14984AF0-26A7-4DAD-9032-3CF07FD25262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05" name="Freeform 41">
                  <a:extLst>
                    <a:ext uri="{FF2B5EF4-FFF2-40B4-BE49-F238E27FC236}">
                      <a16:creationId xmlns:a16="http://schemas.microsoft.com/office/drawing/2014/main" id="{E6714E04-57D2-4613-9326-26E53A003C5E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06" name="Freeform 42">
                  <a:extLst>
                    <a:ext uri="{FF2B5EF4-FFF2-40B4-BE49-F238E27FC236}">
                      <a16:creationId xmlns:a16="http://schemas.microsoft.com/office/drawing/2014/main" id="{A66FDEB0-F193-4C0C-B98E-3D60A39FCB83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07" name="Freeform 43">
                  <a:extLst>
                    <a:ext uri="{FF2B5EF4-FFF2-40B4-BE49-F238E27FC236}">
                      <a16:creationId xmlns:a16="http://schemas.microsoft.com/office/drawing/2014/main" id="{151EB178-4BD8-4326-B985-7872981659BD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08" name="Freeform 44">
                  <a:extLst>
                    <a:ext uri="{FF2B5EF4-FFF2-40B4-BE49-F238E27FC236}">
                      <a16:creationId xmlns:a16="http://schemas.microsoft.com/office/drawing/2014/main" id="{61A69D59-3291-49B0-B32B-B9D0A96718F3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09" name="Freeform 45">
                  <a:extLst>
                    <a:ext uri="{FF2B5EF4-FFF2-40B4-BE49-F238E27FC236}">
                      <a16:creationId xmlns:a16="http://schemas.microsoft.com/office/drawing/2014/main" id="{FF607144-A721-4AB7-87C0-3D00F1BDE811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36910" name="Group 46">
                <a:extLst>
                  <a:ext uri="{FF2B5EF4-FFF2-40B4-BE49-F238E27FC236}">
                    <a16:creationId xmlns:a16="http://schemas.microsoft.com/office/drawing/2014/main" id="{769B20D8-CC76-48D2-9139-8044B46A982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36911" name="Freeform 47">
                  <a:extLst>
                    <a:ext uri="{FF2B5EF4-FFF2-40B4-BE49-F238E27FC236}">
                      <a16:creationId xmlns:a16="http://schemas.microsoft.com/office/drawing/2014/main" id="{DF91BFAF-3022-4FCB-BE08-4E3708007AEC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12" name="Freeform 48">
                  <a:extLst>
                    <a:ext uri="{FF2B5EF4-FFF2-40B4-BE49-F238E27FC236}">
                      <a16:creationId xmlns:a16="http://schemas.microsoft.com/office/drawing/2014/main" id="{94C5A02C-31A8-4DB8-B91C-74433832EDF5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36913" name="Group 49">
                <a:extLst>
                  <a:ext uri="{FF2B5EF4-FFF2-40B4-BE49-F238E27FC236}">
                    <a16:creationId xmlns:a16="http://schemas.microsoft.com/office/drawing/2014/main" id="{AEA80D05-A9E1-4C52-BDFC-63FC1FE22DF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36914" name="Freeform 50">
                  <a:extLst>
                    <a:ext uri="{FF2B5EF4-FFF2-40B4-BE49-F238E27FC236}">
                      <a16:creationId xmlns:a16="http://schemas.microsoft.com/office/drawing/2014/main" id="{2E4821D8-1560-4473-B8A2-58CD58F678B0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15" name="Freeform 51">
                  <a:extLst>
                    <a:ext uri="{FF2B5EF4-FFF2-40B4-BE49-F238E27FC236}">
                      <a16:creationId xmlns:a16="http://schemas.microsoft.com/office/drawing/2014/main" id="{C5C06154-08DF-4ACB-9803-BED9C76662AC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16" name="Freeform 52">
                  <a:extLst>
                    <a:ext uri="{FF2B5EF4-FFF2-40B4-BE49-F238E27FC236}">
                      <a16:creationId xmlns:a16="http://schemas.microsoft.com/office/drawing/2014/main" id="{37E3ACDF-FC80-4F45-9273-D825ED79B6F4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17" name="Freeform 53">
                  <a:extLst>
                    <a:ext uri="{FF2B5EF4-FFF2-40B4-BE49-F238E27FC236}">
                      <a16:creationId xmlns:a16="http://schemas.microsoft.com/office/drawing/2014/main" id="{8E9A688F-8911-4551-BDFE-B53B02E052F1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18" name="Freeform 54">
                  <a:extLst>
                    <a:ext uri="{FF2B5EF4-FFF2-40B4-BE49-F238E27FC236}">
                      <a16:creationId xmlns:a16="http://schemas.microsoft.com/office/drawing/2014/main" id="{06A6539A-48A8-478F-B200-94B02D67888D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19" name="Freeform 55">
                  <a:extLst>
                    <a:ext uri="{FF2B5EF4-FFF2-40B4-BE49-F238E27FC236}">
                      <a16:creationId xmlns:a16="http://schemas.microsoft.com/office/drawing/2014/main" id="{A12CCCA8-4E8C-4FED-AB77-DCB17B54DBD8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20" name="Freeform 56">
                  <a:extLst>
                    <a:ext uri="{FF2B5EF4-FFF2-40B4-BE49-F238E27FC236}">
                      <a16:creationId xmlns:a16="http://schemas.microsoft.com/office/drawing/2014/main" id="{A0717D39-8EBA-4C60-A29E-ED270DA108BB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21" name="Freeform 57">
                  <a:extLst>
                    <a:ext uri="{FF2B5EF4-FFF2-40B4-BE49-F238E27FC236}">
                      <a16:creationId xmlns:a16="http://schemas.microsoft.com/office/drawing/2014/main" id="{353B97E8-587C-41A0-BF33-1F80D6FBCC2F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22" name="Freeform 58">
                  <a:extLst>
                    <a:ext uri="{FF2B5EF4-FFF2-40B4-BE49-F238E27FC236}">
                      <a16:creationId xmlns:a16="http://schemas.microsoft.com/office/drawing/2014/main" id="{EDC25A1C-63AD-445E-8C8A-763101586442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36923" name="Freeform 59">
                <a:extLst>
                  <a:ext uri="{FF2B5EF4-FFF2-40B4-BE49-F238E27FC236}">
                    <a16:creationId xmlns:a16="http://schemas.microsoft.com/office/drawing/2014/main" id="{D762E167-7FEA-45D1-A309-D89AE61BD10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924" name="Freeform 60">
                <a:extLst>
                  <a:ext uri="{FF2B5EF4-FFF2-40B4-BE49-F238E27FC236}">
                    <a16:creationId xmlns:a16="http://schemas.microsoft.com/office/drawing/2014/main" id="{911FA9E7-A640-4FB1-8FDE-904844C1350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925" name="Freeform 61">
                <a:extLst>
                  <a:ext uri="{FF2B5EF4-FFF2-40B4-BE49-F238E27FC236}">
                    <a16:creationId xmlns:a16="http://schemas.microsoft.com/office/drawing/2014/main" id="{2A394D1F-998D-41BE-A629-BC241C6F289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926" name="Freeform 62">
                <a:extLst>
                  <a:ext uri="{FF2B5EF4-FFF2-40B4-BE49-F238E27FC236}">
                    <a16:creationId xmlns:a16="http://schemas.microsoft.com/office/drawing/2014/main" id="{CE191027-3352-4DD0-838F-FB66BF7B0A6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927" name="Freeform 63">
                <a:extLst>
                  <a:ext uri="{FF2B5EF4-FFF2-40B4-BE49-F238E27FC236}">
                    <a16:creationId xmlns:a16="http://schemas.microsoft.com/office/drawing/2014/main" id="{AFEFAF94-234E-4A00-81AA-F7047B9918F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928" name="Freeform 64">
                <a:extLst>
                  <a:ext uri="{FF2B5EF4-FFF2-40B4-BE49-F238E27FC236}">
                    <a16:creationId xmlns:a16="http://schemas.microsoft.com/office/drawing/2014/main" id="{83436AC5-9375-4583-92F6-10771BB57FB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929" name="Freeform 65">
                <a:extLst>
                  <a:ext uri="{FF2B5EF4-FFF2-40B4-BE49-F238E27FC236}">
                    <a16:creationId xmlns:a16="http://schemas.microsoft.com/office/drawing/2014/main" id="{4FFAA769-4E02-4153-B836-1F7E347A9E8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930" name="Freeform 66">
                <a:extLst>
                  <a:ext uri="{FF2B5EF4-FFF2-40B4-BE49-F238E27FC236}">
                    <a16:creationId xmlns:a16="http://schemas.microsoft.com/office/drawing/2014/main" id="{A7DEDD40-120D-433F-A655-7D7EA99351A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</p:grpSp>
      <p:sp>
        <p:nvSpPr>
          <p:cNvPr id="36931" name="Rectangle 67">
            <a:extLst>
              <a:ext uri="{FF2B5EF4-FFF2-40B4-BE49-F238E27FC236}">
                <a16:creationId xmlns:a16="http://schemas.microsoft.com/office/drawing/2014/main" id="{55A893A1-0CC0-4B17-B088-823A43C9121C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sl-SI" altLang="sl-SI" noProof="0"/>
              <a:t>Click to edit Master title style</a:t>
            </a:r>
          </a:p>
        </p:txBody>
      </p:sp>
      <p:sp>
        <p:nvSpPr>
          <p:cNvPr id="36932" name="Rectangle 68">
            <a:extLst>
              <a:ext uri="{FF2B5EF4-FFF2-40B4-BE49-F238E27FC236}">
                <a16:creationId xmlns:a16="http://schemas.microsoft.com/office/drawing/2014/main" id="{BD45033F-214B-47A0-B49D-A6F9ADFE046B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Click to edit Master subtitle style</a:t>
            </a:r>
          </a:p>
        </p:txBody>
      </p:sp>
      <p:sp>
        <p:nvSpPr>
          <p:cNvPr id="36933" name="Rectangle 69">
            <a:extLst>
              <a:ext uri="{FF2B5EF4-FFF2-40B4-BE49-F238E27FC236}">
                <a16:creationId xmlns:a16="http://schemas.microsoft.com/office/drawing/2014/main" id="{CB02A9F9-027C-48C8-A6B9-89DCD2D6CC31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6934" name="Rectangle 70">
            <a:extLst>
              <a:ext uri="{FF2B5EF4-FFF2-40B4-BE49-F238E27FC236}">
                <a16:creationId xmlns:a16="http://schemas.microsoft.com/office/drawing/2014/main" id="{94D2FF78-EE41-418D-814A-055FDDD289C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6935" name="Rectangle 71">
            <a:extLst>
              <a:ext uri="{FF2B5EF4-FFF2-40B4-BE49-F238E27FC236}">
                <a16:creationId xmlns:a16="http://schemas.microsoft.com/office/drawing/2014/main" id="{B4FFB798-3214-48B1-91CB-EFF1441AC7B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3661185-B32D-4DFB-ACE7-7E3B0A2C93CD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31" grpId="0"/>
      <p:bldP spid="36932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9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93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69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9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EC45A-FA94-45E4-AC78-C97DE3E34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4965E5-20BF-4E76-8F97-D53543804D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4DF16-5973-4EBE-8267-F93BEC99C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166EE-EE5A-4E01-83CE-16F74206E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37AA6-EB9F-495E-9701-B73F96F73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E4D89-9730-441B-9F67-1AFC40187D8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64373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3449EA-98DC-4597-A61E-8387AEEBF8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586BC-FAF7-4B62-A4B4-A0A43951B7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8BB35-63F4-4E4A-9CA4-F81FF045A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32E082-4E2B-4FE1-BCAE-FB9271F6A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5B39D0-D8D2-460C-899E-B0AF691ED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7ED50-2630-48B1-965A-4895FE43F95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7611018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631AC-4255-4B5B-BD6A-B4B3DF7BC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F2E129-986A-424A-9A11-51CB28062CB0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3B334D-A916-465F-9D8A-88FD1C5C3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9D62D5-47D4-434E-8908-25AD8796A3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34B9F7-947C-42F9-9C4E-F0676DFB7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AD5E78-25C3-4DD7-8C06-12F216240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049C0F07-1EAE-49AE-AA1D-7A3AEB46456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4632061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C4DF-01D7-45E8-893C-D1B6EB91D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AFF70-440C-4582-BAA8-2ED7D0E53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E48A4-1EDA-4866-A356-174087822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8D9E2-EB9B-437E-9552-BF641EDFC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88DC3-EB63-4E5A-9CA7-466A5F724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E6B92-177F-4D9C-A5A8-382463FF008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45501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6C807-9BF6-4E64-8BE7-30EF4C1F9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B58323-D17A-4ED7-B5F7-E2E5882499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BEBAAF-FBDF-4C90-86E5-6E0F748EA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D2767-5A3C-4BA2-91C5-1B8CD3BAC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5137A-5E9C-4399-82C9-334F9DA4B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CC05D-925C-4ED0-88DF-6EE384E3E51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6050837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30649-07C6-465E-8ABE-74869B478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B9DE0-14CA-48A6-9469-854C87E534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392E4E-A104-443B-A9F4-966943CE2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4EF91C-26EF-4752-BFA5-9D3E26BF8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9783C7-972B-4F4C-9B65-75E1A36E8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91AB96-881F-4AC9-A14A-049A00252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D381B-375C-4FA6-B47E-F2AB04B3C4E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9716260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7423B-D754-49B9-A0F7-E4C29B86B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85A381-91DA-4B23-81F7-91DD6FCB1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0643F4-F29C-44A7-96F9-66045A10D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35ED1B-6EF5-4A42-AD25-D03180E7FA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239A2A-CD1C-4548-8B19-DA7534B1ED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87A77B-5A97-4F2D-9211-6F39C98FC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519CA4-0C16-4F07-AAB3-425B3F35C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DA7469-C410-4799-A290-BC125ACA0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FF0AE-7EDA-444E-9CD3-705B5262822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6273488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A2EC9-1B64-4EEC-8A47-D8D71FB02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669B27-6298-495B-96B1-A0C1C25DD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E37863-F3E9-4070-B9AA-BC14EF5E5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5AB33F-1402-4846-B897-63585F28B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B1306-5D8F-467E-B7BB-0E518963033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825202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E09B0C-EAC2-4F6C-BFCC-D014E73B6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EAED38-1F8F-4660-9274-BB01E49A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010D42-3D20-41A4-BD83-9E97E866C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8888C-2266-4DE7-8FCD-E70E0AA579F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6480310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093A2-01B4-422B-928E-F595FB2FD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9BF72-05D1-4896-9623-D56B7A3A5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CF8923-2632-45FC-95CF-7AE2C2033F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D5084D-809E-47FE-94BA-173CC7455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0764C3-F3D6-4AD8-937B-77752B849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FDD489-10BC-41BA-A3D7-BD3A0DEDA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24B80-D82A-4E2A-9B2B-F9826B4CEC9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1417274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34818-FE76-47AF-83F0-E38D496F9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BC0B07-F325-4714-B489-1E43091E85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E83D54-07E8-45F9-BF33-191535727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6D3E11-77FC-4E7E-B3A5-E32699F80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19FB57-5BAE-4510-836E-C75192004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BAA11F-ED79-4552-BABD-11CC80393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0D6B5-DEEE-4FCF-AF3E-FEFE0E74A88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6431764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>
            <a:extLst>
              <a:ext uri="{FF2B5EF4-FFF2-40B4-BE49-F238E27FC236}">
                <a16:creationId xmlns:a16="http://schemas.microsoft.com/office/drawing/2014/main" id="{84A6095E-5A16-4653-A799-7733AFFD51C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35843" name="Freeform 3">
              <a:extLst>
                <a:ext uri="{FF2B5EF4-FFF2-40B4-BE49-F238E27FC236}">
                  <a16:creationId xmlns:a16="http://schemas.microsoft.com/office/drawing/2014/main" id="{C6888947-6139-4934-9998-CF67F639A1E9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35844" name="Group 4">
              <a:extLst>
                <a:ext uri="{FF2B5EF4-FFF2-40B4-BE49-F238E27FC236}">
                  <a16:creationId xmlns:a16="http://schemas.microsoft.com/office/drawing/2014/main" id="{BD2AEB51-FB96-43A9-94E4-78DD3F74D98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35845" name="Freeform 5">
                <a:extLst>
                  <a:ext uri="{FF2B5EF4-FFF2-40B4-BE49-F238E27FC236}">
                    <a16:creationId xmlns:a16="http://schemas.microsoft.com/office/drawing/2014/main" id="{EF8907EE-48A8-4C3C-871E-8C427B8F88D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46" name="Freeform 6">
                <a:extLst>
                  <a:ext uri="{FF2B5EF4-FFF2-40B4-BE49-F238E27FC236}">
                    <a16:creationId xmlns:a16="http://schemas.microsoft.com/office/drawing/2014/main" id="{4BCAC86A-2935-46ED-A6B1-731AF4887B7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47" name="Freeform 7">
                <a:extLst>
                  <a:ext uri="{FF2B5EF4-FFF2-40B4-BE49-F238E27FC236}">
                    <a16:creationId xmlns:a16="http://schemas.microsoft.com/office/drawing/2014/main" id="{AD8C9F77-EEB1-41EF-B762-14EFB29AA78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48" name="Freeform 8">
                <a:extLst>
                  <a:ext uri="{FF2B5EF4-FFF2-40B4-BE49-F238E27FC236}">
                    <a16:creationId xmlns:a16="http://schemas.microsoft.com/office/drawing/2014/main" id="{F29E3C95-39D4-4F58-92BD-B108C90750F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49" name="Freeform 9">
                <a:extLst>
                  <a:ext uri="{FF2B5EF4-FFF2-40B4-BE49-F238E27FC236}">
                    <a16:creationId xmlns:a16="http://schemas.microsoft.com/office/drawing/2014/main" id="{90B57A97-F437-41D4-98BD-13FE72CD112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50" name="Freeform 10">
                <a:extLst>
                  <a:ext uri="{FF2B5EF4-FFF2-40B4-BE49-F238E27FC236}">
                    <a16:creationId xmlns:a16="http://schemas.microsoft.com/office/drawing/2014/main" id="{2BDD2AFD-92D1-4D44-8095-281EF3CA336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51" name="Freeform 11">
                <a:extLst>
                  <a:ext uri="{FF2B5EF4-FFF2-40B4-BE49-F238E27FC236}">
                    <a16:creationId xmlns:a16="http://schemas.microsoft.com/office/drawing/2014/main" id="{2472EA1D-88B4-4656-9E5E-1878166BBCD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52" name="Freeform 12">
                <a:extLst>
                  <a:ext uri="{FF2B5EF4-FFF2-40B4-BE49-F238E27FC236}">
                    <a16:creationId xmlns:a16="http://schemas.microsoft.com/office/drawing/2014/main" id="{C637DB99-D1FE-4492-9796-0892CBD675C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53" name="Freeform 13">
                <a:extLst>
                  <a:ext uri="{FF2B5EF4-FFF2-40B4-BE49-F238E27FC236}">
                    <a16:creationId xmlns:a16="http://schemas.microsoft.com/office/drawing/2014/main" id="{F0DF1063-DEE4-4B52-A43C-1132F2D1B22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54" name="Freeform 14">
                <a:extLst>
                  <a:ext uri="{FF2B5EF4-FFF2-40B4-BE49-F238E27FC236}">
                    <a16:creationId xmlns:a16="http://schemas.microsoft.com/office/drawing/2014/main" id="{4C7F8512-6AFB-4C41-88CC-5470A3A421C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55" name="Freeform 15">
                <a:extLst>
                  <a:ext uri="{FF2B5EF4-FFF2-40B4-BE49-F238E27FC236}">
                    <a16:creationId xmlns:a16="http://schemas.microsoft.com/office/drawing/2014/main" id="{84924AA7-E188-45EB-ACD4-A7AF8F0D17F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56" name="Freeform 16">
                <a:extLst>
                  <a:ext uri="{FF2B5EF4-FFF2-40B4-BE49-F238E27FC236}">
                    <a16:creationId xmlns:a16="http://schemas.microsoft.com/office/drawing/2014/main" id="{CD7D0F03-0F1B-432E-80AD-DAD17604367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57" name="Freeform 17">
                <a:extLst>
                  <a:ext uri="{FF2B5EF4-FFF2-40B4-BE49-F238E27FC236}">
                    <a16:creationId xmlns:a16="http://schemas.microsoft.com/office/drawing/2014/main" id="{70513011-2D59-4889-A3AC-3E3F0EB2495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58" name="Freeform 18">
                <a:extLst>
                  <a:ext uri="{FF2B5EF4-FFF2-40B4-BE49-F238E27FC236}">
                    <a16:creationId xmlns:a16="http://schemas.microsoft.com/office/drawing/2014/main" id="{70022878-957F-44D4-BCF5-6AF2D31C029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59" name="Freeform 19">
                <a:extLst>
                  <a:ext uri="{FF2B5EF4-FFF2-40B4-BE49-F238E27FC236}">
                    <a16:creationId xmlns:a16="http://schemas.microsoft.com/office/drawing/2014/main" id="{1CFC41C1-67EF-40AA-80E4-12B7A19E9E5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60" name="Freeform 20">
                <a:extLst>
                  <a:ext uri="{FF2B5EF4-FFF2-40B4-BE49-F238E27FC236}">
                    <a16:creationId xmlns:a16="http://schemas.microsoft.com/office/drawing/2014/main" id="{4ECF25F3-5108-4C21-8206-0FAE27EAFC9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61" name="Freeform 21">
                <a:extLst>
                  <a:ext uri="{FF2B5EF4-FFF2-40B4-BE49-F238E27FC236}">
                    <a16:creationId xmlns:a16="http://schemas.microsoft.com/office/drawing/2014/main" id="{44A89513-7167-45AF-A058-B2E4151AA09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62" name="Freeform 22">
                <a:extLst>
                  <a:ext uri="{FF2B5EF4-FFF2-40B4-BE49-F238E27FC236}">
                    <a16:creationId xmlns:a16="http://schemas.microsoft.com/office/drawing/2014/main" id="{753F18C1-965C-43EA-BF50-595F2F1A068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63" name="Freeform 23">
                <a:extLst>
                  <a:ext uri="{FF2B5EF4-FFF2-40B4-BE49-F238E27FC236}">
                    <a16:creationId xmlns:a16="http://schemas.microsoft.com/office/drawing/2014/main" id="{1C2E6EE8-711F-43D3-AE16-69765597862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64" name="Freeform 24">
                <a:extLst>
                  <a:ext uri="{FF2B5EF4-FFF2-40B4-BE49-F238E27FC236}">
                    <a16:creationId xmlns:a16="http://schemas.microsoft.com/office/drawing/2014/main" id="{5FED30CF-D7AF-4A47-A0AF-0644608437A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65" name="Freeform 25">
                <a:extLst>
                  <a:ext uri="{FF2B5EF4-FFF2-40B4-BE49-F238E27FC236}">
                    <a16:creationId xmlns:a16="http://schemas.microsoft.com/office/drawing/2014/main" id="{8F0AB06E-7966-4EA2-A13F-42DEC1C2274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66" name="Freeform 26">
                <a:extLst>
                  <a:ext uri="{FF2B5EF4-FFF2-40B4-BE49-F238E27FC236}">
                    <a16:creationId xmlns:a16="http://schemas.microsoft.com/office/drawing/2014/main" id="{E4E9D5C0-5E7E-4AB0-BE4A-13FE9877F4F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67" name="Freeform 27">
                <a:extLst>
                  <a:ext uri="{FF2B5EF4-FFF2-40B4-BE49-F238E27FC236}">
                    <a16:creationId xmlns:a16="http://schemas.microsoft.com/office/drawing/2014/main" id="{9BD137C6-F4A1-4DD5-B15F-35C038FB0F0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68" name="Freeform 28">
                <a:extLst>
                  <a:ext uri="{FF2B5EF4-FFF2-40B4-BE49-F238E27FC236}">
                    <a16:creationId xmlns:a16="http://schemas.microsoft.com/office/drawing/2014/main" id="{C72ECE2D-6D2B-4423-AEB1-DDC34FD0B4C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69" name="Freeform 29">
                <a:extLst>
                  <a:ext uri="{FF2B5EF4-FFF2-40B4-BE49-F238E27FC236}">
                    <a16:creationId xmlns:a16="http://schemas.microsoft.com/office/drawing/2014/main" id="{70ECD54B-7DDA-48BD-88EB-87654771590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grpSp>
            <p:nvGrpSpPr>
              <p:cNvPr id="35870" name="Group 30">
                <a:extLst>
                  <a:ext uri="{FF2B5EF4-FFF2-40B4-BE49-F238E27FC236}">
                    <a16:creationId xmlns:a16="http://schemas.microsoft.com/office/drawing/2014/main" id="{8E7F99FD-E26D-4A8B-B460-A0F09EFF3240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35871" name="Freeform 31">
                  <a:extLst>
                    <a:ext uri="{FF2B5EF4-FFF2-40B4-BE49-F238E27FC236}">
                      <a16:creationId xmlns:a16="http://schemas.microsoft.com/office/drawing/2014/main" id="{C7778535-5C4D-4A50-AA32-CF26BF56416E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72" name="Freeform 32">
                  <a:extLst>
                    <a:ext uri="{FF2B5EF4-FFF2-40B4-BE49-F238E27FC236}">
                      <a16:creationId xmlns:a16="http://schemas.microsoft.com/office/drawing/2014/main" id="{3D56EE07-12AF-49CF-B65C-D62A92E24C9A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73" name="Freeform 33">
                  <a:extLst>
                    <a:ext uri="{FF2B5EF4-FFF2-40B4-BE49-F238E27FC236}">
                      <a16:creationId xmlns:a16="http://schemas.microsoft.com/office/drawing/2014/main" id="{60F530CF-C732-4A3F-843E-5F5E89DD851F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74" name="Freeform 34">
                  <a:extLst>
                    <a:ext uri="{FF2B5EF4-FFF2-40B4-BE49-F238E27FC236}">
                      <a16:creationId xmlns:a16="http://schemas.microsoft.com/office/drawing/2014/main" id="{69336353-D6B0-4D40-92B5-FB321F4E7186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75" name="Freeform 35">
                  <a:extLst>
                    <a:ext uri="{FF2B5EF4-FFF2-40B4-BE49-F238E27FC236}">
                      <a16:creationId xmlns:a16="http://schemas.microsoft.com/office/drawing/2014/main" id="{693A3053-AD9D-480F-8A05-85EC221269C4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76" name="Freeform 36">
                  <a:extLst>
                    <a:ext uri="{FF2B5EF4-FFF2-40B4-BE49-F238E27FC236}">
                      <a16:creationId xmlns:a16="http://schemas.microsoft.com/office/drawing/2014/main" id="{1231EBB6-489E-4317-BBBB-11ED06B39818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77" name="Freeform 37">
                  <a:extLst>
                    <a:ext uri="{FF2B5EF4-FFF2-40B4-BE49-F238E27FC236}">
                      <a16:creationId xmlns:a16="http://schemas.microsoft.com/office/drawing/2014/main" id="{2FD7BA11-E422-498F-A8D1-919CB3600F85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78" name="Freeform 38">
                  <a:extLst>
                    <a:ext uri="{FF2B5EF4-FFF2-40B4-BE49-F238E27FC236}">
                      <a16:creationId xmlns:a16="http://schemas.microsoft.com/office/drawing/2014/main" id="{637DAC88-30AC-4934-A8B2-D1807241C7E2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79" name="Freeform 39">
                  <a:extLst>
                    <a:ext uri="{FF2B5EF4-FFF2-40B4-BE49-F238E27FC236}">
                      <a16:creationId xmlns:a16="http://schemas.microsoft.com/office/drawing/2014/main" id="{39938095-062C-4BCD-95D7-0680CF999D4C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80" name="Freeform 40">
                  <a:extLst>
                    <a:ext uri="{FF2B5EF4-FFF2-40B4-BE49-F238E27FC236}">
                      <a16:creationId xmlns:a16="http://schemas.microsoft.com/office/drawing/2014/main" id="{208F61F9-3703-44AA-A54A-95409AF49A95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81" name="Freeform 41">
                  <a:extLst>
                    <a:ext uri="{FF2B5EF4-FFF2-40B4-BE49-F238E27FC236}">
                      <a16:creationId xmlns:a16="http://schemas.microsoft.com/office/drawing/2014/main" id="{F4CE9242-BC6A-4702-B851-BBA8C00248E9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82" name="Freeform 42">
                  <a:extLst>
                    <a:ext uri="{FF2B5EF4-FFF2-40B4-BE49-F238E27FC236}">
                      <a16:creationId xmlns:a16="http://schemas.microsoft.com/office/drawing/2014/main" id="{0B8DB004-E725-4D91-BA9F-95A530F52795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83" name="Freeform 43">
                  <a:extLst>
                    <a:ext uri="{FF2B5EF4-FFF2-40B4-BE49-F238E27FC236}">
                      <a16:creationId xmlns:a16="http://schemas.microsoft.com/office/drawing/2014/main" id="{A491930F-2F06-4AC1-BBF6-D2E3918AFD19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84" name="Freeform 44">
                  <a:extLst>
                    <a:ext uri="{FF2B5EF4-FFF2-40B4-BE49-F238E27FC236}">
                      <a16:creationId xmlns:a16="http://schemas.microsoft.com/office/drawing/2014/main" id="{E6AE15D8-E976-4109-B405-8AEFEC119EA9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85" name="Freeform 45">
                  <a:extLst>
                    <a:ext uri="{FF2B5EF4-FFF2-40B4-BE49-F238E27FC236}">
                      <a16:creationId xmlns:a16="http://schemas.microsoft.com/office/drawing/2014/main" id="{10B9C491-5A83-490B-895A-9414D6C3C873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35886" name="Group 46">
                <a:extLst>
                  <a:ext uri="{FF2B5EF4-FFF2-40B4-BE49-F238E27FC236}">
                    <a16:creationId xmlns:a16="http://schemas.microsoft.com/office/drawing/2014/main" id="{86F05609-5971-4019-8407-F9BFFC3FA89B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35887" name="Freeform 47">
                  <a:extLst>
                    <a:ext uri="{FF2B5EF4-FFF2-40B4-BE49-F238E27FC236}">
                      <a16:creationId xmlns:a16="http://schemas.microsoft.com/office/drawing/2014/main" id="{46C9275C-2CD3-47FC-98FC-C1C996020823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88" name="Freeform 48">
                  <a:extLst>
                    <a:ext uri="{FF2B5EF4-FFF2-40B4-BE49-F238E27FC236}">
                      <a16:creationId xmlns:a16="http://schemas.microsoft.com/office/drawing/2014/main" id="{77AC42CB-D826-4790-99C6-99C21FE826E6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35889" name="Group 49">
                <a:extLst>
                  <a:ext uri="{FF2B5EF4-FFF2-40B4-BE49-F238E27FC236}">
                    <a16:creationId xmlns:a16="http://schemas.microsoft.com/office/drawing/2014/main" id="{719E2434-7F92-447A-8163-6F12145FD119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35890" name="Freeform 50">
                  <a:extLst>
                    <a:ext uri="{FF2B5EF4-FFF2-40B4-BE49-F238E27FC236}">
                      <a16:creationId xmlns:a16="http://schemas.microsoft.com/office/drawing/2014/main" id="{5BBBB39E-E442-412B-92C7-D0C5CD863A46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91" name="Freeform 51">
                  <a:extLst>
                    <a:ext uri="{FF2B5EF4-FFF2-40B4-BE49-F238E27FC236}">
                      <a16:creationId xmlns:a16="http://schemas.microsoft.com/office/drawing/2014/main" id="{4E557A1D-1504-4ACC-8D14-682BE9989BFE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92" name="Freeform 52">
                  <a:extLst>
                    <a:ext uri="{FF2B5EF4-FFF2-40B4-BE49-F238E27FC236}">
                      <a16:creationId xmlns:a16="http://schemas.microsoft.com/office/drawing/2014/main" id="{D84F4283-5E54-4721-BC68-0573A11738FF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93" name="Freeform 53">
                  <a:extLst>
                    <a:ext uri="{FF2B5EF4-FFF2-40B4-BE49-F238E27FC236}">
                      <a16:creationId xmlns:a16="http://schemas.microsoft.com/office/drawing/2014/main" id="{A3C7431C-14EB-4683-BA3D-9B052A46C980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94" name="Freeform 54">
                  <a:extLst>
                    <a:ext uri="{FF2B5EF4-FFF2-40B4-BE49-F238E27FC236}">
                      <a16:creationId xmlns:a16="http://schemas.microsoft.com/office/drawing/2014/main" id="{F820534B-1561-4F1D-9270-4B0040F5F733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95" name="Freeform 55">
                  <a:extLst>
                    <a:ext uri="{FF2B5EF4-FFF2-40B4-BE49-F238E27FC236}">
                      <a16:creationId xmlns:a16="http://schemas.microsoft.com/office/drawing/2014/main" id="{E8F5A54F-3A5C-4DFF-9E3C-A4F014C900C7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96" name="Freeform 56">
                  <a:extLst>
                    <a:ext uri="{FF2B5EF4-FFF2-40B4-BE49-F238E27FC236}">
                      <a16:creationId xmlns:a16="http://schemas.microsoft.com/office/drawing/2014/main" id="{DFE20FDD-54CC-4105-9DAE-FFD2FF52811D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97" name="Freeform 57">
                  <a:extLst>
                    <a:ext uri="{FF2B5EF4-FFF2-40B4-BE49-F238E27FC236}">
                      <a16:creationId xmlns:a16="http://schemas.microsoft.com/office/drawing/2014/main" id="{08B1D88D-3487-4C26-9579-782B975BC15D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898" name="Freeform 58">
                  <a:extLst>
                    <a:ext uri="{FF2B5EF4-FFF2-40B4-BE49-F238E27FC236}">
                      <a16:creationId xmlns:a16="http://schemas.microsoft.com/office/drawing/2014/main" id="{D2526551-21FC-4E10-BA23-47D2D564DC22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35899" name="Freeform 59">
                <a:extLst>
                  <a:ext uri="{FF2B5EF4-FFF2-40B4-BE49-F238E27FC236}">
                    <a16:creationId xmlns:a16="http://schemas.microsoft.com/office/drawing/2014/main" id="{C84475CA-92E9-484F-A8E9-E0671592D6D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900" name="Freeform 60">
                <a:extLst>
                  <a:ext uri="{FF2B5EF4-FFF2-40B4-BE49-F238E27FC236}">
                    <a16:creationId xmlns:a16="http://schemas.microsoft.com/office/drawing/2014/main" id="{FCA62129-93F8-466C-9EDA-E62CBAA888E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901" name="Freeform 61">
                <a:extLst>
                  <a:ext uri="{FF2B5EF4-FFF2-40B4-BE49-F238E27FC236}">
                    <a16:creationId xmlns:a16="http://schemas.microsoft.com/office/drawing/2014/main" id="{E79F5953-0227-428C-A0AA-3F0C0C64F9B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902" name="Freeform 62">
                <a:extLst>
                  <a:ext uri="{FF2B5EF4-FFF2-40B4-BE49-F238E27FC236}">
                    <a16:creationId xmlns:a16="http://schemas.microsoft.com/office/drawing/2014/main" id="{9184A2C7-A218-4164-923B-79694E5B0DC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903" name="Freeform 63">
                <a:extLst>
                  <a:ext uri="{FF2B5EF4-FFF2-40B4-BE49-F238E27FC236}">
                    <a16:creationId xmlns:a16="http://schemas.microsoft.com/office/drawing/2014/main" id="{C1003A55-10A7-4F72-B167-CB662BCF238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904" name="Freeform 64">
                <a:extLst>
                  <a:ext uri="{FF2B5EF4-FFF2-40B4-BE49-F238E27FC236}">
                    <a16:creationId xmlns:a16="http://schemas.microsoft.com/office/drawing/2014/main" id="{B0193FAF-E324-40D5-984D-FF040739586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905" name="Freeform 65">
                <a:extLst>
                  <a:ext uri="{FF2B5EF4-FFF2-40B4-BE49-F238E27FC236}">
                    <a16:creationId xmlns:a16="http://schemas.microsoft.com/office/drawing/2014/main" id="{AAEB1ED6-DE78-47B3-95AE-75CBF95ABF0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906" name="Freeform 66">
                <a:extLst>
                  <a:ext uri="{FF2B5EF4-FFF2-40B4-BE49-F238E27FC236}">
                    <a16:creationId xmlns:a16="http://schemas.microsoft.com/office/drawing/2014/main" id="{C3A6FCEC-2654-4658-8DD3-C30F04D99BD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</p:grpSp>
      <p:sp>
        <p:nvSpPr>
          <p:cNvPr id="35907" name="Rectangle 67">
            <a:extLst>
              <a:ext uri="{FF2B5EF4-FFF2-40B4-BE49-F238E27FC236}">
                <a16:creationId xmlns:a16="http://schemas.microsoft.com/office/drawing/2014/main" id="{5D7F7478-2D64-45A8-B37F-6BD3628AB0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title style</a:t>
            </a:r>
          </a:p>
        </p:txBody>
      </p:sp>
      <p:sp>
        <p:nvSpPr>
          <p:cNvPr id="35908" name="Rectangle 68">
            <a:extLst>
              <a:ext uri="{FF2B5EF4-FFF2-40B4-BE49-F238E27FC236}">
                <a16:creationId xmlns:a16="http://schemas.microsoft.com/office/drawing/2014/main" id="{2AAB727D-1134-4D5F-AB0A-7982041C61B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35909" name="Rectangle 69">
            <a:extLst>
              <a:ext uri="{FF2B5EF4-FFF2-40B4-BE49-F238E27FC236}">
                <a16:creationId xmlns:a16="http://schemas.microsoft.com/office/drawing/2014/main" id="{609F7D33-A85F-4FFE-A297-13F6386A4D9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35910" name="Rectangle 70">
            <a:extLst>
              <a:ext uri="{FF2B5EF4-FFF2-40B4-BE49-F238E27FC236}">
                <a16:creationId xmlns:a16="http://schemas.microsoft.com/office/drawing/2014/main" id="{97A7F076-6370-495F-8EAF-661FDE9FBF1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EE20179-3289-42B7-AAAB-BAA1759AADDD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35911" name="Rectangle 71">
            <a:extLst>
              <a:ext uri="{FF2B5EF4-FFF2-40B4-BE49-F238E27FC236}">
                <a16:creationId xmlns:a16="http://schemas.microsoft.com/office/drawing/2014/main" id="{67A15E39-5C46-42B3-94E7-8BEB424327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5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5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59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59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59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59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07" grpId="0"/>
      <p:bldP spid="35911" grpId="0" build="p">
        <p:tmplLst>
          <p:tmpl lvl="1">
            <p:tnLst>
              <p:par>
                <p:cTn presetID="8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9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2000"/>
                        <p:tgtEl>
                          <p:spTgt spid="3591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8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9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2000"/>
                        <p:tgtEl>
                          <p:spTgt spid="3591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8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9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2000"/>
                        <p:tgtEl>
                          <p:spTgt spid="3591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8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9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2000"/>
                        <p:tgtEl>
                          <p:spTgt spid="3591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8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9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2000"/>
                        <p:tgtEl>
                          <p:spTgt spid="359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85573A59-FD94-424A-92BE-6CF8515CEB5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8313" y="3886200"/>
            <a:ext cx="8351837" cy="263842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sl-SI" altLang="sl-SI" dirty="0"/>
          </a:p>
          <a:p>
            <a:pPr>
              <a:lnSpc>
                <a:spcPct val="90000"/>
              </a:lnSpc>
            </a:pPr>
            <a:r>
              <a:rPr lang="sl-SI" altLang="sl-SI" sz="2000" dirty="0"/>
              <a:t>		</a:t>
            </a:r>
          </a:p>
          <a:p>
            <a:pPr>
              <a:lnSpc>
                <a:spcPct val="90000"/>
              </a:lnSpc>
            </a:pPr>
            <a:endParaRPr lang="sl-SI" altLang="sl-SI" sz="2000" dirty="0"/>
          </a:p>
          <a:p>
            <a:pPr>
              <a:lnSpc>
                <a:spcPct val="90000"/>
              </a:lnSpc>
            </a:pPr>
            <a:endParaRPr lang="sl-SI" altLang="sl-SI" sz="2000" dirty="0"/>
          </a:p>
          <a:p>
            <a:pPr>
              <a:lnSpc>
                <a:spcPct val="90000"/>
              </a:lnSpc>
            </a:pPr>
            <a:r>
              <a:rPr lang="sl-SI" altLang="sl-SI" sz="2000" dirty="0"/>
              <a:t>				Pripravil:</a:t>
            </a:r>
          </a:p>
          <a:p>
            <a:pPr algn="l">
              <a:lnSpc>
                <a:spcPct val="90000"/>
              </a:lnSpc>
            </a:pPr>
            <a:r>
              <a:rPr lang="sl-SI" altLang="sl-SI" sz="2000" dirty="0"/>
              <a:t>Šolsko leto:						</a:t>
            </a:r>
            <a:r>
              <a:rPr lang="sl-SI" altLang="sl-SI" sz="2000"/>
              <a:t> </a:t>
            </a:r>
            <a:r>
              <a:rPr lang="sl-SI" altLang="sl-SI" sz="2000" dirty="0"/>
              <a:t>					    </a:t>
            </a:r>
          </a:p>
        </p:txBody>
      </p:sp>
      <p:sp>
        <p:nvSpPr>
          <p:cNvPr id="2052" name="WordArt 4">
            <a:extLst>
              <a:ext uri="{FF2B5EF4-FFF2-40B4-BE49-F238E27FC236}">
                <a16:creationId xmlns:a16="http://schemas.microsoft.com/office/drawing/2014/main" id="{50EF8234-2E71-4E4E-89F4-1E570F7473E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700338" y="1484313"/>
            <a:ext cx="4032250" cy="22320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sl-SI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Delo z registri</a:t>
            </a:r>
          </a:p>
        </p:txBody>
      </p:sp>
      <p:pic>
        <p:nvPicPr>
          <p:cNvPr id="2053" name="Picture 5" descr="h_main">
            <a:extLst>
              <a:ext uri="{FF2B5EF4-FFF2-40B4-BE49-F238E27FC236}">
                <a16:creationId xmlns:a16="http://schemas.microsoft.com/office/drawing/2014/main" id="{0F987E58-70B7-4925-8565-3B1BBFEEA2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3716338"/>
            <a:ext cx="1943100" cy="166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>
            <a:extLst>
              <a:ext uri="{FF2B5EF4-FFF2-40B4-BE49-F238E27FC236}">
                <a16:creationId xmlns:a16="http://schemas.microsoft.com/office/drawing/2014/main" id="{20F7758D-33E3-4C5E-9164-0A7802801AE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88913"/>
            <a:ext cx="4032250" cy="6480175"/>
          </a:xfrm>
        </p:spPr>
        <p:txBody>
          <a:bodyPr/>
          <a:lstStyle/>
          <a:p>
            <a:r>
              <a:rPr lang="en-US" altLang="sl-SI" sz="2800" b="1"/>
              <a:t>Registry Repair 1.3</a:t>
            </a:r>
            <a:endParaRPr lang="sl-SI" altLang="sl-SI" sz="2800" b="1"/>
          </a:p>
          <a:p>
            <a:pPr>
              <a:buFont typeface="Wingdings" panose="05000000000000000000" pitchFamily="2" charset="2"/>
              <a:buNone/>
            </a:pPr>
            <a:endParaRPr lang="en-US" altLang="sl-SI" sz="2800" b="1"/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/>
              <a:t>	</a:t>
            </a:r>
            <a:r>
              <a:rPr lang="en-US" altLang="sl-SI" sz="2800"/>
              <a:t>Zaradi preveč preprostega vmesnika deluje Registry Repair na prvi pogled precej skromno</a:t>
            </a:r>
            <a:r>
              <a:rPr lang="sl-SI" altLang="sl-SI" sz="2800"/>
              <a:t>.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/>
              <a:t>	a ima na področju varnosti veliko funkcij</a:t>
            </a:r>
          </a:p>
        </p:txBody>
      </p:sp>
      <p:pic>
        <p:nvPicPr>
          <p:cNvPr id="53254" name="Picture 6" descr="RegistryRepair">
            <a:extLst>
              <a:ext uri="{FF2B5EF4-FFF2-40B4-BE49-F238E27FC236}">
                <a16:creationId xmlns:a16="http://schemas.microsoft.com/office/drawing/2014/main" id="{39A325C6-F1D1-4ABC-8AEC-1764BE513BE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40200" y="1954213"/>
            <a:ext cx="5003800" cy="3752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WordArt 4" descr="White marble">
            <a:extLst>
              <a:ext uri="{FF2B5EF4-FFF2-40B4-BE49-F238E27FC236}">
                <a16:creationId xmlns:a16="http://schemas.microsoft.com/office/drawing/2014/main" id="{57C4A609-D51A-43CF-9060-4266B3695BB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563938" y="2852738"/>
            <a:ext cx="1600200" cy="9620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urveDown">
              <a:avLst>
                <a:gd name="adj" fmla="val 43477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CC99"/>
              </a:contourClr>
            </a:sp3d>
          </a:bodyPr>
          <a:lstStyle/>
          <a:p>
            <a:pPr algn="ctr"/>
            <a:r>
              <a:rPr lang="sl-SI" sz="54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 Black" panose="020B0A04020102020204" pitchFamily="34" charset="0"/>
              </a:rPr>
              <a:t>END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376FBCC-E6B1-41C5-B1B1-FC4B753905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l-SI" b="1"/>
              <a:t>Direktoriji oz. </a:t>
            </a:r>
            <a:r>
              <a:rPr lang="en-US" altLang="sl-SI"/>
              <a:t>poddrevesa (Subtree)</a:t>
            </a:r>
            <a:r>
              <a:rPr lang="sl-SI" altLang="sl-SI" sz="4000"/>
              <a:t> 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96E897D-34F2-4575-84E1-06EDD2D0D7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226425" cy="5259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sl-SI" sz="2800" b="1"/>
              <a:t>HKEY_CLASSES_ROOT</a:t>
            </a:r>
            <a:r>
              <a:rPr lang="en-US" altLang="sl-SI" sz="2800"/>
              <a:t> skrbi za povezavo med programi in tipi datotek. </a:t>
            </a:r>
            <a:endParaRPr lang="sl-SI" altLang="sl-SI" sz="2800"/>
          </a:p>
          <a:p>
            <a:pPr>
              <a:lnSpc>
                <a:spcPct val="90000"/>
              </a:lnSpc>
            </a:pPr>
            <a:r>
              <a:rPr lang="en-US" altLang="sl-SI" sz="2800" b="1"/>
              <a:t>HKEY_LOCAL_MACHINE</a:t>
            </a:r>
            <a:r>
              <a:rPr lang="en-US" altLang="sl-SI" sz="2800"/>
              <a:t> v nasprotju z prejšnjim poddrevesom vsebujejo vse nastavitve trenutnega računalnika</a:t>
            </a:r>
            <a:r>
              <a:rPr lang="sl-SI" altLang="sl-SI" sz="2800"/>
              <a:t>.</a:t>
            </a:r>
          </a:p>
          <a:p>
            <a:pPr>
              <a:lnSpc>
                <a:spcPct val="90000"/>
              </a:lnSpc>
            </a:pPr>
            <a:r>
              <a:rPr lang="en-US" altLang="sl-SI" sz="2800" b="1"/>
              <a:t>HKEY_USERS</a:t>
            </a:r>
            <a:r>
              <a:rPr lang="en-US" altLang="sl-SI" sz="2800"/>
              <a:t> vsebuje vse aktivno naložene uporabniške profile</a:t>
            </a:r>
            <a:r>
              <a:rPr lang="sl-SI" altLang="sl-SI" sz="2800"/>
              <a:t>.</a:t>
            </a:r>
          </a:p>
          <a:p>
            <a:pPr>
              <a:lnSpc>
                <a:spcPct val="90000"/>
              </a:lnSpc>
            </a:pPr>
            <a:r>
              <a:rPr lang="en-US" altLang="sl-SI" sz="2800"/>
              <a:t>Večkrat boste kje zasledili naziv </a:t>
            </a:r>
            <a:r>
              <a:rPr lang="en-US" altLang="sl-SI" sz="2800" b="1"/>
              <a:t>hive</a:t>
            </a:r>
            <a:r>
              <a:rPr lang="en-US" altLang="sl-SI" sz="2800"/>
              <a:t>, s katerim bodo poimenovani nekatera poddrevesa. Sem spadajo vsa poddrevesa, ki svoje vsebine ne spreminjajo dinamično, kar pomeni, da so stalna.</a:t>
            </a:r>
            <a:r>
              <a:rPr lang="sl-SI" altLang="sl-SI" sz="2800"/>
              <a:t>  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95057042-0A29-4B2D-AD9B-412797A992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l-SI" sz="4000" b="1"/>
              <a:t>Tipi registrov:</a:t>
            </a:r>
            <a:br>
              <a:rPr lang="en-US" altLang="sl-SI" sz="4000" b="1"/>
            </a:br>
            <a:endParaRPr lang="sl-SI" altLang="sl-SI" sz="4000" b="1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8BCB218C-8BA1-47FA-A2F1-82E466C77C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5613" y="1125538"/>
            <a:ext cx="8226425" cy="5543550"/>
          </a:xfrm>
        </p:spPr>
        <p:txBody>
          <a:bodyPr/>
          <a:lstStyle/>
          <a:p>
            <a:r>
              <a:rPr lang="en-US" altLang="sl-SI" b="1"/>
              <a:t>REG_BINARY</a:t>
            </a:r>
            <a:r>
              <a:rPr lang="en-US" altLang="sl-SI"/>
              <a:t> je čisto binaren tip in dovoljuje samo vrednosti 0 in 1.</a:t>
            </a:r>
            <a:r>
              <a:rPr lang="sl-SI" altLang="sl-SI"/>
              <a:t> </a:t>
            </a:r>
            <a:r>
              <a:rPr lang="en-US" altLang="sl-SI"/>
              <a:t>Večinoma takšen zapis uporabljajo programi za vrednosti, ki so kritičnega pomena in jih ni dobro spreminjati.</a:t>
            </a:r>
            <a:r>
              <a:rPr lang="sl-SI" altLang="sl-SI"/>
              <a:t> 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  <a:p>
            <a:r>
              <a:rPr lang="en-US" altLang="sl-SI" b="1"/>
              <a:t>REG_DWORD</a:t>
            </a:r>
            <a:r>
              <a:rPr lang="en-US" altLang="sl-SI"/>
              <a:t> je zapis dolg 32 bitov oziroma 4 bajte. V tem formatu je zapisano veliko parametrov za gonilnike in druge sistemske servise. </a:t>
            </a:r>
            <a:endParaRPr lang="sl-SI" altLang="sl-SI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>
            <a:extLst>
              <a:ext uri="{FF2B5EF4-FFF2-40B4-BE49-F238E27FC236}">
                <a16:creationId xmlns:a16="http://schemas.microsoft.com/office/drawing/2014/main" id="{102FB33E-14F5-4A2C-9547-3A573D0B7A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5613" y="0"/>
            <a:ext cx="8226425" cy="6858000"/>
          </a:xfrm>
        </p:spPr>
        <p:txBody>
          <a:bodyPr/>
          <a:lstStyle/>
          <a:p>
            <a:r>
              <a:rPr lang="en-US" altLang="sl-SI" b="1"/>
              <a:t>REG_SZ</a:t>
            </a:r>
            <a:r>
              <a:rPr lang="en-US" altLang="sl-SI"/>
              <a:t> je pravzaprav navaden string oz. polje znakov, ki je človeku popolnoma razumljivo.</a:t>
            </a:r>
            <a:r>
              <a:rPr lang="sl-SI" altLang="sl-SI"/>
              <a:t> 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  <a:p>
            <a:r>
              <a:rPr lang="en-US" altLang="sl-SI" b="1"/>
              <a:t>REG_MULTI_SZ</a:t>
            </a:r>
            <a:r>
              <a:rPr lang="en-US" altLang="sl-SI"/>
              <a:t> vključuje več polj, ki jih med sabo loči z NULL znakom.</a:t>
            </a:r>
            <a:r>
              <a:rPr lang="sl-SI" altLang="sl-SI"/>
              <a:t> 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  <a:p>
            <a:r>
              <a:rPr lang="en-US" altLang="sl-SI" b="1"/>
              <a:t>REG_EXPANDED_SZ</a:t>
            </a:r>
            <a:r>
              <a:rPr lang="en-US" altLang="sl-SI"/>
              <a:t> je razširljiv niz znakov. V njem se nahaja neka spremenljivka npr. SystemRoot, ki jo program ob klicu zamenja z neko vrednostjo. </a:t>
            </a:r>
            <a:endParaRPr lang="sl-SI" altLang="sl-SI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6DC5201E-AFB7-4770-A2FB-874339FD09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l-SI" sz="4000" b="1"/>
              <a:t>Registry Editor</a:t>
            </a:r>
            <a:br>
              <a:rPr lang="en-US" altLang="sl-SI" sz="4000" b="1"/>
            </a:br>
            <a:endParaRPr lang="sl-SI" altLang="sl-SI" sz="4000" b="1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568002FB-B54A-42C9-98F0-C1920ABACB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6425" cy="5876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sl-SI" b="1"/>
              <a:t>Regedit.exe</a:t>
            </a:r>
            <a:r>
              <a:rPr lang="en-US" altLang="sl-SI"/>
              <a:t> ima podobo Windows NT Explorerja. </a:t>
            </a:r>
            <a:endParaRPr lang="sl-SI" altLang="sl-SI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/>
              <a:t>	</a:t>
            </a:r>
            <a:r>
              <a:rPr lang="en-US" altLang="sl-SI"/>
              <a:t>Regedt.exe ima izboljšane opcije za iskanje po Registry. </a:t>
            </a:r>
            <a:endParaRPr lang="sl-SI" altLang="sl-SI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/>
              <a:t>	</a:t>
            </a:r>
            <a:r>
              <a:rPr lang="en-US" altLang="sl-SI"/>
              <a:t>Omogoča nam iskanje po ključu, vrednosti ali podatkih. Z njim lahko ključe shranimo v datoteko in jih kasneje tudi odpremo. Ima pa še možnost odpiranja Registrya drugega računalnika. S tem pa se tudi njegove zmožnosti končajo. </a:t>
            </a:r>
            <a:br>
              <a:rPr lang="en-US" altLang="sl-SI"/>
            </a:br>
            <a:br>
              <a:rPr lang="en-US" altLang="sl-SI"/>
            </a:br>
            <a:endParaRPr lang="sl-SI" altLang="sl-SI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>
            <a:extLst>
              <a:ext uri="{FF2B5EF4-FFF2-40B4-BE49-F238E27FC236}">
                <a16:creationId xmlns:a16="http://schemas.microsoft.com/office/drawing/2014/main" id="{03AD570E-8114-465D-A388-9FA728ADB7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5613" y="0"/>
            <a:ext cx="8226425" cy="7316788"/>
          </a:xfrm>
        </p:spPr>
        <p:txBody>
          <a:bodyPr/>
          <a:lstStyle/>
          <a:p>
            <a:r>
              <a:rPr lang="en-US" altLang="sl-SI" b="1"/>
              <a:t>regedt32.exe </a:t>
            </a:r>
            <a:r>
              <a:rPr lang="en-US" altLang="sl-SI"/>
              <a:t>je</a:t>
            </a:r>
            <a:r>
              <a:rPr lang="en-US" altLang="sl-SI" b="1"/>
              <a:t> </a:t>
            </a:r>
            <a:r>
              <a:rPr lang="sl-SI" altLang="sl-SI"/>
              <a:t>z</a:t>
            </a:r>
            <a:r>
              <a:rPr lang="en-US" altLang="sl-SI"/>
              <a:t>mogljivejši</a:t>
            </a:r>
            <a:r>
              <a:rPr lang="sl-SI" altLang="sl-SI"/>
              <a:t>, vendar ima star izgled</a:t>
            </a:r>
            <a:r>
              <a:rPr lang="en-US" altLang="sl-SI"/>
              <a:t>. </a:t>
            </a:r>
            <a:endParaRPr lang="sl-SI" altLang="sl-SI"/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	</a:t>
            </a:r>
            <a:r>
              <a:rPr lang="en-US" altLang="sl-SI"/>
              <a:t>Iskalne funkcije niso tako učinkovite, saj omogoča iskanje samo po ključih</a:t>
            </a:r>
            <a:r>
              <a:rPr lang="sl-SI" altLang="sl-SI"/>
              <a:t>.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	Boljši je na področju</a:t>
            </a:r>
            <a:r>
              <a:rPr lang="en-US" altLang="sl-SI"/>
              <a:t> varnost. Vsak ključ in poddrevo lahko določimo kdo ga lahko spreminja, bere itd. </a:t>
            </a:r>
            <a:endParaRPr lang="sl-SI" altLang="sl-SI"/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	</a:t>
            </a:r>
            <a:r>
              <a:rPr lang="en-US" altLang="sl-SI"/>
              <a:t>Določimo lahko tudi beleženja dogodkov</a:t>
            </a:r>
            <a:r>
              <a:rPr lang="sl-SI" altLang="sl-SI"/>
              <a:t>.</a:t>
            </a:r>
            <a:r>
              <a:rPr lang="en-US" altLang="sl-SI"/>
              <a:t> Regedt32.exe ima tudi samo bralni način (Read Only) in s tem preprečimo morebitno nezaželeno spreminjanje. </a:t>
            </a:r>
            <a:endParaRPr lang="sl-SI" altLang="sl-SI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98848AAD-73FE-4E9A-A252-B652D22736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l-SI" sz="4000" b="1"/>
              <a:t>Čiščenje registrov</a:t>
            </a:r>
            <a:br>
              <a:rPr lang="en-US" altLang="sl-SI" sz="4000" b="1"/>
            </a:br>
            <a:endParaRPr lang="sl-SI" altLang="sl-SI" sz="4000" b="1"/>
          </a:p>
        </p:txBody>
      </p:sp>
      <p:sp>
        <p:nvSpPr>
          <p:cNvPr id="43016" name="Rectangle 8">
            <a:extLst>
              <a:ext uri="{FF2B5EF4-FFF2-40B4-BE49-F238E27FC236}">
                <a16:creationId xmlns:a16="http://schemas.microsoft.com/office/drawing/2014/main" id="{3B6D7466-FC79-4FD1-B685-496FE952E76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598613"/>
            <a:ext cx="4897438" cy="5259387"/>
          </a:xfrm>
        </p:spPr>
        <p:txBody>
          <a:bodyPr/>
          <a:lstStyle/>
          <a:p>
            <a:r>
              <a:rPr lang="en-US" altLang="sl-SI" sz="2800"/>
              <a:t>Registry Mechanic se je v vseh pogledih izkazal dokaj povprečno. Uporabniški vmesnik je lepo oblikovan in preprost, a je naprednejših možnosti premalo za zahtevnega uporabnika. </a:t>
            </a:r>
            <a:endParaRPr lang="sl-SI" altLang="sl-SI" sz="2800"/>
          </a:p>
        </p:txBody>
      </p:sp>
      <p:pic>
        <p:nvPicPr>
          <p:cNvPr id="43018" name="Picture 10" descr="RegistryMechanic">
            <a:extLst>
              <a:ext uri="{FF2B5EF4-FFF2-40B4-BE49-F238E27FC236}">
                <a16:creationId xmlns:a16="http://schemas.microsoft.com/office/drawing/2014/main" id="{26D9D504-B8D9-4720-816F-73EA6D310AF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33988" y="2789238"/>
            <a:ext cx="2857500" cy="2114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DB1AE3EC-769A-44C8-BB02-E08C6DD08A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sl-SI" sz="4000" b="1"/>
            </a:br>
            <a:br>
              <a:rPr lang="sl-SI" altLang="sl-SI" sz="4000"/>
            </a:br>
            <a:endParaRPr lang="sl-SI" altLang="sl-SI" sz="4000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ADEA3C0B-93E3-4831-AECF-771C33CEBEB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260350"/>
            <a:ext cx="4140200" cy="65976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sl-SI" sz="2800" b="1"/>
              <a:t>Registry First Aid 3.4</a:t>
            </a:r>
            <a:endParaRPr lang="sl-SI" altLang="sl-SI" sz="2800" b="1"/>
          </a:p>
          <a:p>
            <a:pPr>
              <a:buFont typeface="Wingdings" panose="05000000000000000000" pitchFamily="2" charset="2"/>
              <a:buNone/>
            </a:pPr>
            <a:endParaRPr lang="sl-SI" altLang="sl-SI" sz="2800" b="1"/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 b="1"/>
              <a:t> </a:t>
            </a:r>
            <a:r>
              <a:rPr lang="sl-SI" altLang="sl-SI" sz="2800" b="1"/>
              <a:t>	</a:t>
            </a:r>
            <a:r>
              <a:rPr lang="en-US" altLang="sl-SI" sz="2800" b="1"/>
              <a:t>je našel daleč največ napak v registru in je skoraj vse tudi odpravil. </a:t>
            </a:r>
            <a:endParaRPr lang="sl-SI" altLang="sl-SI" sz="2800" b="1"/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 b="1"/>
              <a:t>Očitno pa </a:t>
            </a:r>
            <a:r>
              <a:rPr lang="sl-SI" altLang="sl-SI" sz="2800" b="1"/>
              <a:t>za večjo</a:t>
            </a:r>
            <a:r>
              <a:rPr lang="en-US" altLang="sl-SI" sz="2800" b="1"/>
              <a:t> natančnost pri iskanju napak </a:t>
            </a:r>
            <a:r>
              <a:rPr lang="sl-SI" altLang="sl-SI" sz="2800" b="1"/>
              <a:t>rabiš več časa</a:t>
            </a:r>
            <a:r>
              <a:rPr lang="en-US" altLang="sl-SI" sz="2800" b="1"/>
              <a:t>, saj smo za preiskavo celotnega registra čakali nekajkrat dlje kakor pri drugih orodjih.</a:t>
            </a:r>
            <a:endParaRPr lang="sl-SI" altLang="sl-SI" sz="2800" b="1"/>
          </a:p>
        </p:txBody>
      </p:sp>
      <p:pic>
        <p:nvPicPr>
          <p:cNvPr id="49157" name="Picture 5" descr="FirstAid">
            <a:extLst>
              <a:ext uri="{FF2B5EF4-FFF2-40B4-BE49-F238E27FC236}">
                <a16:creationId xmlns:a16="http://schemas.microsoft.com/office/drawing/2014/main" id="{B08F1A94-9955-47D5-81A2-68FC5121C24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67175" y="1628775"/>
            <a:ext cx="4887913" cy="39100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>
            <a:extLst>
              <a:ext uri="{FF2B5EF4-FFF2-40B4-BE49-F238E27FC236}">
                <a16:creationId xmlns:a16="http://schemas.microsoft.com/office/drawing/2014/main" id="{B7AC99CC-666C-4EF0-A77D-85553DA2CC0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3995738" cy="6858000"/>
          </a:xfrm>
        </p:spPr>
        <p:txBody>
          <a:bodyPr/>
          <a:lstStyle/>
          <a:p>
            <a:r>
              <a:rPr lang="en-US" altLang="sl-SI" sz="2800" b="1"/>
              <a:t>Registry Medic 3.0</a:t>
            </a:r>
            <a:endParaRPr lang="sl-SI" altLang="sl-SI" sz="2800" b="1"/>
          </a:p>
          <a:p>
            <a:pPr>
              <a:buFont typeface="Wingdings" panose="05000000000000000000" pitchFamily="2" charset="2"/>
              <a:buNone/>
            </a:pPr>
            <a:endParaRPr lang="sl-SI" altLang="sl-SI" sz="2800" b="1"/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 b="1"/>
              <a:t>	</a:t>
            </a:r>
            <a:r>
              <a:rPr lang="en-US" altLang="sl-SI" sz="2800" b="1"/>
              <a:t>Najhitreje je delo opravil Registry Medic. </a:t>
            </a:r>
            <a:endParaRPr lang="sl-SI" altLang="sl-SI" sz="2800" b="1"/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 b="1"/>
              <a:t>	</a:t>
            </a:r>
            <a:r>
              <a:rPr lang="en-US" altLang="sl-SI" sz="2800" b="1"/>
              <a:t>Po številu najdenih napak je bil sicer v zlati sredini, a je poleg napak v registru z njim mogoče odstraniti tudi trojanske konje, ki za svoje širjenje in izvajanje uporabljajo register.</a:t>
            </a:r>
            <a:r>
              <a:rPr lang="en-US" altLang="sl-SI" sz="2800"/>
              <a:t> </a:t>
            </a:r>
            <a:endParaRPr lang="en-US" altLang="sl-SI" sz="2800" b="1"/>
          </a:p>
          <a:p>
            <a:pPr>
              <a:buFont typeface="Wingdings" panose="05000000000000000000" pitchFamily="2" charset="2"/>
              <a:buNone/>
            </a:pPr>
            <a:endParaRPr lang="sl-SI" altLang="sl-SI" sz="2800"/>
          </a:p>
        </p:txBody>
      </p:sp>
      <p:pic>
        <p:nvPicPr>
          <p:cNvPr id="50182" name="Picture 6" descr="RegistryMedic">
            <a:extLst>
              <a:ext uri="{FF2B5EF4-FFF2-40B4-BE49-F238E27FC236}">
                <a16:creationId xmlns:a16="http://schemas.microsoft.com/office/drawing/2014/main" id="{1690F04E-4000-4C51-8C28-CCB60D203A8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00563" y="2276475"/>
            <a:ext cx="4356100" cy="3368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Fading Grid">
  <a:themeElements>
    <a:clrScheme name="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0</TotalTime>
  <Words>276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Impact</vt:lpstr>
      <vt:lpstr>Wingdings</vt:lpstr>
      <vt:lpstr>Fading Grid</vt:lpstr>
      <vt:lpstr>PowerPoint Presentation</vt:lpstr>
      <vt:lpstr>Direktoriji oz. poddrevesa (Subtree) </vt:lpstr>
      <vt:lpstr>Tipi registrov: </vt:lpstr>
      <vt:lpstr>PowerPoint Presentation</vt:lpstr>
      <vt:lpstr>Registry Editor </vt:lpstr>
      <vt:lpstr>PowerPoint Presentation</vt:lpstr>
      <vt:lpstr>Čiščenje registrov </vt:lpstr>
      <vt:lpstr>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2019-06-03T09:06:53Z</dcterms:created>
  <dcterms:modified xsi:type="dcterms:W3CDTF">2019-06-03T09:06:53Z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