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81" r:id="rId1"/>
  </p:sldMasterIdLst>
  <p:notesMasterIdLst>
    <p:notesMasterId r:id="rId12"/>
  </p:notesMasterIdLst>
  <p:sldIdLst>
    <p:sldId id="256" r:id="rId2"/>
    <p:sldId id="257" r:id="rId3"/>
    <p:sldId id="279" r:id="rId4"/>
    <p:sldId id="280" r:id="rId5"/>
    <p:sldId id="281" r:id="rId6"/>
    <p:sldId id="263" r:id="rId7"/>
    <p:sldId id="283" r:id="rId8"/>
    <p:sldId id="284" r:id="rId9"/>
    <p:sldId id="285" r:id="rId10"/>
    <p:sldId id="28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0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FB7FAC0-888E-454B-9A89-87233CA0F8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DBF4B9F-3197-49AC-8C93-50924A78A64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278A3D56-F18A-4483-98C9-A9BA1150966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FF07EC68-1B00-450F-B015-F168BA1204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DE76C3C4-6D1D-4FC7-AF5A-33E13EFFE4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1B1932AB-91F5-4F30-B063-ACF6B4435C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9A3E48F3-A7E7-4CB1-A1D2-D9921D70ABD8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2" name="Group 2">
            <a:extLst>
              <a:ext uri="{FF2B5EF4-FFF2-40B4-BE49-F238E27FC236}">
                <a16:creationId xmlns:a16="http://schemas.microsoft.com/office/drawing/2014/main" id="{D1B1532C-803D-442C-8707-F86FAC86CBB3}"/>
              </a:ext>
            </a:extLst>
          </p:cNvPr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76803" name="Line 3">
              <a:extLst>
                <a:ext uri="{FF2B5EF4-FFF2-40B4-BE49-F238E27FC236}">
                  <a16:creationId xmlns:a16="http://schemas.microsoft.com/office/drawing/2014/main" id="{01CB367E-DC7D-4BF6-87ED-5711C84678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6804" name="AutoShape 4">
              <a:extLst>
                <a:ext uri="{FF2B5EF4-FFF2-40B4-BE49-F238E27FC236}">
                  <a16:creationId xmlns:a16="http://schemas.microsoft.com/office/drawing/2014/main" id="{CC434874-D75A-43E8-82A1-B64DF68C5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76805" name="AutoShape 5">
              <a:extLst>
                <a:ext uri="{FF2B5EF4-FFF2-40B4-BE49-F238E27FC236}">
                  <a16:creationId xmlns:a16="http://schemas.microsoft.com/office/drawing/2014/main" id="{0A27509F-0177-4BFB-9C32-E2CFE587F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>
                <a:latin typeface="Arial" panose="020B0604020202020204" pitchFamily="34" charset="0"/>
              </a:endParaRPr>
            </a:p>
          </p:txBody>
        </p:sp>
      </p:grpSp>
      <p:sp>
        <p:nvSpPr>
          <p:cNvPr id="76806" name="Rectangle 6">
            <a:extLst>
              <a:ext uri="{FF2B5EF4-FFF2-40B4-BE49-F238E27FC236}">
                <a16:creationId xmlns:a16="http://schemas.microsoft.com/office/drawing/2014/main" id="{6C5C2158-95C4-4389-BD5F-E4F79CB441F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76807" name="Rectangle 7">
            <a:extLst>
              <a:ext uri="{FF2B5EF4-FFF2-40B4-BE49-F238E27FC236}">
                <a16:creationId xmlns:a16="http://schemas.microsoft.com/office/drawing/2014/main" id="{0BAEC0A0-99E6-4DB8-811E-807E7973FE3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76808" name="Rectangle 8">
            <a:extLst>
              <a:ext uri="{FF2B5EF4-FFF2-40B4-BE49-F238E27FC236}">
                <a16:creationId xmlns:a16="http://schemas.microsoft.com/office/drawing/2014/main" id="{2BCB2876-740F-4A50-A45D-0CC3E2416A5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6809" name="Rectangle 9">
            <a:extLst>
              <a:ext uri="{FF2B5EF4-FFF2-40B4-BE49-F238E27FC236}">
                <a16:creationId xmlns:a16="http://schemas.microsoft.com/office/drawing/2014/main" id="{65CECB7C-A12D-4E64-B0EC-C517E78395E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6810" name="Rectangle 10">
            <a:extLst>
              <a:ext uri="{FF2B5EF4-FFF2-40B4-BE49-F238E27FC236}">
                <a16:creationId xmlns:a16="http://schemas.microsoft.com/office/drawing/2014/main" id="{F22AE3C5-B6CF-4B70-96FE-37016793CD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51ECA87-0A68-43A5-B493-EEFBF1E05D8A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E30E2-47C6-4C02-9661-A013BBD77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7AAD6C-C7FF-4ADA-81BA-C876B1825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A1D4B-9C74-4D64-9392-DAE99F11B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84407-1388-4FBF-A4B1-E104DB35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ADEE4-73E8-4D1E-9919-962F8FD13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F8C02-D213-4144-9180-2665CD67EC3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363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7BD28E-8B1E-4055-B215-39951706A8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72F96-331E-4FE7-862A-59D3ABFCC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906F5-98C8-452E-BBCF-BDBBB4D51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577A1-44F2-41D7-9718-2015C4910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D347F-69C4-4808-97EA-0C30FD48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C2F18-513D-468B-9206-4916D3153A4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63271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CAB53-F7F9-467C-B6D8-9F77694B3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60862-A83C-41DF-B9A1-262EB9FC05E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84CB7F-1F71-4C4A-ABD5-88EACC242C50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1DB710-4648-4CB1-AA1B-2F4F099F3A75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3C6241-9954-44CD-B6E0-FB4FF70D0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CD9A704-8672-484F-BEA3-B884A9701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68C5ABD-8C9D-4547-B070-DE8DC1C7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4442515-88A2-482A-AA30-82B77AA54D3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595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7E78F-DAE2-4263-930C-5A3EED86A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12A08-ED4D-4667-AC4D-39D93F225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50288-EFE6-4135-ADBD-132CB207B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FEFF6-C045-4DF2-A581-E9EF9215F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71BE6-2FE2-439A-B9E7-6FA0D37EF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69DD5-8091-4C43-8B17-4C2EE0B353D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7494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4BE12-1AB2-4D97-99C9-C25A8BD98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F8E604-BEF3-4C95-9880-CF423C3C9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45FB6-0A5C-42D2-8645-B576A5953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6E543-2156-4410-A76E-B48E3A7F4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5ACD8-82B1-4E9D-BAF1-B6FFB7875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AF111-37A9-4C91-9DEF-5E116F14366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9451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FED00-D63E-467C-B9CF-3ED48F2F0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46FBB-9B35-4EDD-AB07-D6EF4A0AB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A75FF-55B1-44FA-8E09-6611681AF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9FBDA-F99E-4129-984F-5939F1C23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CDB0F-393F-4671-97EC-6EF12BAE7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B89CC6-6D29-494E-8248-688E51522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4C2F6-D189-4A8C-A4E9-8EE346E5E24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5594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DA1C5-70EB-41B8-8FC1-0A0D46D5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D2BF8-AD87-44AD-93BC-270C7FE34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43004B-14C3-44E5-B56D-D738F1879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FA725E-C1AF-4BEC-BC28-8408FAD665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BC4400-FCBA-44FA-9F10-A4EDC56C11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4A3DF-1675-471B-A39A-87AB7E594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41B0AF-D25C-4636-B16A-4A7D71ACE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E55000-3203-484F-AA3F-3902FD0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666AD-CEC8-4288-BB6A-F5FE8EE478F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803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A71A1-7301-4004-96E7-493B2D9B5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10CCC4-3B1B-484D-83B8-D7947BE18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F242B7-E180-4077-BF24-D8D8D56CA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50FFAA-420F-4337-BF98-86722FBE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214B9-0FBC-4E92-BB67-2D2F587A098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1496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DE4E51-121F-4A91-A328-4DFB34FCA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E1779-1ACF-4D5B-9D10-3B918143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A94F5-714A-4FCA-B2ED-880557AA3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7DFA4-14E2-4CCF-A27B-E26B4D346B1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52384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7249A-8047-4822-9FDE-F97B3A2D8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40800-452F-4322-BCE0-8EBDB2F6A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4C99CC-452D-4B56-BF7D-F10D0B381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A1670-48A2-4EF8-80F3-A8892EDE0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3BE092-9DB5-4829-A412-FB2DF1F97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71582-3D5E-4A37-A7BB-FF9FBE627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8258E-3D96-44EF-9A87-9531E081433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8783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FCE34-2735-4165-A5DF-E24E2285B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BB92B-F581-486B-8464-E740ED00F3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8E2384-CDB3-44D3-89A6-BD0B961B3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C959B-3CDF-448B-8CC1-18D66D65C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2EE8A-2CAD-4E40-B32B-A2B9313DB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88EEA-0138-42AC-A0AF-A86273DEB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ED40B-7B05-4D3E-80C5-A7A4FB017DD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1504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8" name="Group 2">
            <a:extLst>
              <a:ext uri="{FF2B5EF4-FFF2-40B4-BE49-F238E27FC236}">
                <a16:creationId xmlns:a16="http://schemas.microsoft.com/office/drawing/2014/main" id="{49CBD395-EBC1-4407-9BF4-7E78613294F8}"/>
              </a:ext>
            </a:extLst>
          </p:cNvPr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75779" name="AutoShape 3">
              <a:extLst>
                <a:ext uri="{FF2B5EF4-FFF2-40B4-BE49-F238E27FC236}">
                  <a16:creationId xmlns:a16="http://schemas.microsoft.com/office/drawing/2014/main" id="{4B2E7BAA-D8FE-47B8-AAE8-153A350EF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75780" name="AutoShape 4">
              <a:extLst>
                <a:ext uri="{FF2B5EF4-FFF2-40B4-BE49-F238E27FC236}">
                  <a16:creationId xmlns:a16="http://schemas.microsoft.com/office/drawing/2014/main" id="{180804D2-1E95-4929-81B7-A57D4C7A6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>
                <a:latin typeface="Arial" panose="020B0604020202020204" pitchFamily="34" charset="0"/>
              </a:endParaRPr>
            </a:p>
          </p:txBody>
        </p:sp>
        <p:sp>
          <p:nvSpPr>
            <p:cNvPr id="75781" name="Line 5">
              <a:extLst>
                <a:ext uri="{FF2B5EF4-FFF2-40B4-BE49-F238E27FC236}">
                  <a16:creationId xmlns:a16="http://schemas.microsoft.com/office/drawing/2014/main" id="{48694177-0BA4-4C48-86DB-2905EA4B47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75782" name="Rectangle 6">
            <a:extLst>
              <a:ext uri="{FF2B5EF4-FFF2-40B4-BE49-F238E27FC236}">
                <a16:creationId xmlns:a16="http://schemas.microsoft.com/office/drawing/2014/main" id="{0C4F6CDA-E98C-4DBD-9DBD-4DAE32953C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75783" name="Rectangle 7">
            <a:extLst>
              <a:ext uri="{FF2B5EF4-FFF2-40B4-BE49-F238E27FC236}">
                <a16:creationId xmlns:a16="http://schemas.microsoft.com/office/drawing/2014/main" id="{C11F1CA7-4960-4E7D-8B22-C273E6C5E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75784" name="Rectangle 8">
            <a:extLst>
              <a:ext uri="{FF2B5EF4-FFF2-40B4-BE49-F238E27FC236}">
                <a16:creationId xmlns:a16="http://schemas.microsoft.com/office/drawing/2014/main" id="{E491A4FC-E081-4F6B-A739-93D0D839BA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 altLang="sl-SI"/>
          </a:p>
        </p:txBody>
      </p:sp>
      <p:sp>
        <p:nvSpPr>
          <p:cNvPr id="75785" name="Rectangle 9">
            <a:extLst>
              <a:ext uri="{FF2B5EF4-FFF2-40B4-BE49-F238E27FC236}">
                <a16:creationId xmlns:a16="http://schemas.microsoft.com/office/drawing/2014/main" id="{42E8A62F-041B-4030-B4C1-C6620FB4191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sl-SI" altLang="sl-SI"/>
          </a:p>
        </p:txBody>
      </p:sp>
      <p:sp>
        <p:nvSpPr>
          <p:cNvPr id="75786" name="Rectangle 10">
            <a:extLst>
              <a:ext uri="{FF2B5EF4-FFF2-40B4-BE49-F238E27FC236}">
                <a16:creationId xmlns:a16="http://schemas.microsoft.com/office/drawing/2014/main" id="{6CEADF8E-57C9-4A73-9979-81970F63A8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1C301A-C34C-44F9-BF17-58518B932801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D92CD9A-2627-405B-9F13-97CB3320D83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00113" y="1125538"/>
            <a:ext cx="7772400" cy="2881312"/>
          </a:xfrm>
        </p:spPr>
        <p:txBody>
          <a:bodyPr/>
          <a:lstStyle/>
          <a:p>
            <a:pPr algn="ctr"/>
            <a:r>
              <a:rPr lang="en-US" altLang="sl-SI" b="1">
                <a:effectLst>
                  <a:outerShdw blurRad="38100" dist="38100" dir="2700000" algn="tl">
                    <a:srgbClr val="C0C0C0"/>
                  </a:outerShdw>
                </a:effectLst>
              </a:rPr>
              <a:t>ELEMENTI </a:t>
            </a:r>
            <a:r>
              <a:rPr lang="sl-SI" altLang="sl-SI" b="1">
                <a:effectLst>
                  <a:outerShdw blurRad="38100" dist="38100" dir="2700000" algn="tl">
                    <a:srgbClr val="C0C0C0"/>
                  </a:outerShdw>
                </a:effectLst>
              </a:rPr>
              <a:t>RAČUNALNIŠKE PREDSTAVITVE</a:t>
            </a:r>
            <a:endParaRPr lang="en-US" altLang="sl-SI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E1F9D6F8-4AF7-4990-BC65-41A16C485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Zahteve</a:t>
            </a:r>
            <a:endParaRPr lang="en-US" altLang="sl-SI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13268A36-A071-4ACF-A276-7B5A51DE51D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03350" y="1600200"/>
            <a:ext cx="7740650" cy="4530725"/>
          </a:xfrm>
        </p:spPr>
        <p:txBody>
          <a:bodyPr/>
          <a:lstStyle/>
          <a:p>
            <a:r>
              <a:rPr lang="sl-SI" altLang="sl-SI">
                <a:solidFill>
                  <a:schemeClr val="hlink"/>
                </a:solidFill>
              </a:rPr>
              <a:t>Vse strani naj imajo ...</a:t>
            </a:r>
          </a:p>
          <a:p>
            <a:r>
              <a:rPr lang="sl-SI" altLang="sl-SI">
                <a:solidFill>
                  <a:schemeClr val="hlink"/>
                </a:solidFill>
              </a:rPr>
              <a:t>Vsak učenec naj izdela ...</a:t>
            </a:r>
          </a:p>
          <a:p>
            <a:r>
              <a:rPr lang="sl-SI" altLang="sl-SI">
                <a:solidFill>
                  <a:schemeClr val="hlink"/>
                </a:solidFill>
              </a:rPr>
              <a:t>Vsaj ena stran mora biti animirana</a:t>
            </a:r>
          </a:p>
          <a:p>
            <a:r>
              <a:rPr lang="sl-SI" altLang="sl-SI">
                <a:solidFill>
                  <a:schemeClr val="hlink"/>
                </a:solidFill>
              </a:rPr>
              <a:t>Vsaj dva različna prehoda med stranmi </a:t>
            </a:r>
          </a:p>
          <a:p>
            <a:r>
              <a:rPr lang="sl-SI" altLang="sl-SI"/>
              <a:t>Uporabljeni vsaj trije zapisi podatkov</a:t>
            </a:r>
          </a:p>
          <a:p>
            <a:pPr lvl="1"/>
            <a:r>
              <a:rPr lang="sl-SI" altLang="sl-SI"/>
              <a:t>besedilo, slike, zvok, animacija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94F9170-BD9D-4BDB-B1D9-C39538868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7704138" cy="1139825"/>
          </a:xfrm>
        </p:spPr>
        <p:txBody>
          <a:bodyPr/>
          <a:lstStyle/>
          <a:p>
            <a:r>
              <a:rPr lang="en-US" altLang="sl-SI"/>
              <a:t>Vrste strani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69DF98C-5A0D-489F-98CD-7C3C4B918B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557338"/>
            <a:ext cx="7772400" cy="4572000"/>
          </a:xfrm>
        </p:spPr>
        <p:txBody>
          <a:bodyPr/>
          <a:lstStyle/>
          <a:p>
            <a:r>
              <a:rPr lang="sl-SI" altLang="sl-SI"/>
              <a:t>Ključna stran</a:t>
            </a:r>
            <a:endParaRPr lang="en-US" altLang="sl-SI"/>
          </a:p>
          <a:p>
            <a:pPr lvl="1"/>
            <a:r>
              <a:rPr lang="sl-SI" altLang="sl-SI"/>
              <a:t>naslov</a:t>
            </a:r>
          </a:p>
          <a:p>
            <a:pPr lvl="1"/>
            <a:r>
              <a:rPr lang="sl-SI" altLang="sl-SI"/>
              <a:t>obravnavana področja</a:t>
            </a:r>
          </a:p>
          <a:p>
            <a:pPr lvl="2"/>
            <a:r>
              <a:rPr lang="sl-SI" altLang="sl-SI"/>
              <a:t>povezave na vodilne strani</a:t>
            </a:r>
          </a:p>
          <a:p>
            <a:pPr lvl="1"/>
            <a:r>
              <a:rPr lang="en-US" altLang="sl-SI"/>
              <a:t>šola in razred</a:t>
            </a:r>
          </a:p>
          <a:p>
            <a:pPr lvl="1"/>
            <a:r>
              <a:rPr lang="en-US" altLang="sl-SI"/>
              <a:t>pripis “Projektna naloga iz </a:t>
            </a:r>
            <a:r>
              <a:rPr lang="sl-SI" altLang="sl-SI"/>
              <a:t> računalništva</a:t>
            </a:r>
            <a:endParaRPr lang="en-US" altLang="sl-SI"/>
          </a:p>
          <a:p>
            <a:pPr lvl="1"/>
            <a:r>
              <a:rPr lang="en-US" altLang="sl-SI"/>
              <a:t>člani skupine</a:t>
            </a:r>
          </a:p>
          <a:p>
            <a:pPr lvl="2"/>
            <a:r>
              <a:rPr lang="en-US" altLang="sl-SI"/>
              <a:t>povezave na osebne strani</a:t>
            </a:r>
          </a:p>
          <a:p>
            <a:pPr lvl="1"/>
            <a:r>
              <a:rPr lang="en-US" altLang="sl-SI"/>
              <a:t>mentorji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568F4DCE-1DEC-463F-8096-17078099A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80400" cy="1139825"/>
          </a:xfrm>
        </p:spPr>
        <p:txBody>
          <a:bodyPr/>
          <a:lstStyle/>
          <a:p>
            <a:pPr algn="ctr"/>
            <a:r>
              <a:rPr lang="en-US" altLang="sl-SI"/>
              <a:t>Vrste strani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36EF5BC8-C156-48CF-85DC-C7EF04CD69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700213"/>
            <a:ext cx="7772400" cy="4572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CC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l-SI" altLang="sl-SI">
                <a:solidFill>
                  <a:schemeClr val="hlink"/>
                </a:solidFill>
              </a:rPr>
              <a:t>Ključna stran</a:t>
            </a:r>
          </a:p>
          <a:p>
            <a:r>
              <a:rPr lang="sl-SI" altLang="sl-SI"/>
              <a:t>Vodilne strani</a:t>
            </a:r>
            <a:endParaRPr lang="en-US" altLang="sl-SI"/>
          </a:p>
          <a:p>
            <a:pPr lvl="1"/>
            <a:r>
              <a:rPr lang="sl-SI" altLang="sl-SI"/>
              <a:t>področje</a:t>
            </a:r>
          </a:p>
          <a:p>
            <a:pPr lvl="1"/>
            <a:r>
              <a:rPr lang="sl-SI" altLang="sl-SI"/>
              <a:t>naslov</a:t>
            </a:r>
          </a:p>
          <a:p>
            <a:pPr lvl="2"/>
            <a:r>
              <a:rPr lang="sl-SI" altLang="sl-SI"/>
              <a:t>povezava na ključno stran</a:t>
            </a:r>
          </a:p>
          <a:p>
            <a:pPr lvl="1"/>
            <a:r>
              <a:rPr lang="sl-SI" altLang="sl-SI"/>
              <a:t>vsebina</a:t>
            </a:r>
          </a:p>
          <a:p>
            <a:pPr lvl="2"/>
            <a:r>
              <a:rPr lang="sl-SI" altLang="sl-SI"/>
              <a:t>povezave na strani z vsebino</a:t>
            </a:r>
          </a:p>
          <a:p>
            <a:pPr lvl="1"/>
            <a:r>
              <a:rPr lang="sl-SI" altLang="sl-SI"/>
              <a:t>avtor</a:t>
            </a:r>
            <a:endParaRPr lang="en-US" altLang="sl-SI"/>
          </a:p>
          <a:p>
            <a:pPr lvl="2"/>
            <a:r>
              <a:rPr lang="en-US" altLang="sl-SI"/>
              <a:t>povezav</a:t>
            </a:r>
            <a:r>
              <a:rPr lang="sl-SI" altLang="sl-SI"/>
              <a:t>a</a:t>
            </a:r>
            <a:r>
              <a:rPr lang="en-US" altLang="sl-SI"/>
              <a:t> na osebn</a:t>
            </a:r>
            <a:r>
              <a:rPr lang="sl-SI" altLang="sl-SI"/>
              <a:t>o</a:t>
            </a:r>
            <a:r>
              <a:rPr lang="en-US" altLang="sl-SI"/>
              <a:t> stran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88EB7FCC-E8FE-4010-B3BF-A49A3D5F52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80400" cy="1139825"/>
          </a:xfrm>
        </p:spPr>
        <p:txBody>
          <a:bodyPr/>
          <a:lstStyle/>
          <a:p>
            <a:pPr algn="ctr"/>
            <a:r>
              <a:rPr lang="en-US" altLang="sl-SI"/>
              <a:t>Vrste strani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E170837F-DF0D-4B28-8436-108B7735EB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28775"/>
            <a:ext cx="7772400" cy="4572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CC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l-SI" altLang="sl-SI">
                <a:solidFill>
                  <a:schemeClr val="hlink"/>
                </a:solidFill>
              </a:rPr>
              <a:t>Ključna stran</a:t>
            </a:r>
          </a:p>
          <a:p>
            <a:r>
              <a:rPr lang="sl-SI" altLang="sl-SI">
                <a:solidFill>
                  <a:schemeClr val="hlink"/>
                </a:solidFill>
              </a:rPr>
              <a:t>Vodilne strani</a:t>
            </a:r>
          </a:p>
          <a:p>
            <a:r>
              <a:rPr lang="sl-SI" altLang="sl-SI"/>
              <a:t>Strani z vsebino </a:t>
            </a:r>
            <a:endParaRPr lang="en-US" altLang="sl-SI"/>
          </a:p>
          <a:p>
            <a:pPr lvl="1"/>
            <a:r>
              <a:rPr lang="sl-SI" altLang="sl-SI"/>
              <a:t>vsebina</a:t>
            </a:r>
          </a:p>
          <a:p>
            <a:pPr lvl="1"/>
            <a:r>
              <a:rPr lang="sl-SI" altLang="sl-SI"/>
              <a:t>zaporedna številka strani</a:t>
            </a:r>
          </a:p>
          <a:p>
            <a:pPr lvl="1"/>
            <a:r>
              <a:rPr lang="sl-SI" altLang="sl-SI"/>
              <a:t>priimek in ime avtorja</a:t>
            </a:r>
          </a:p>
          <a:p>
            <a:pPr lvl="1"/>
            <a:r>
              <a:rPr lang="sl-SI" altLang="sl-SI"/>
              <a:t>predstavitev se zaključi na vodilni strani</a:t>
            </a:r>
            <a:endParaRPr lang="en-US" altLang="sl-SI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9AF0A056-FCF1-42C5-90A8-5F420DA3F7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80400" cy="1139825"/>
          </a:xfrm>
        </p:spPr>
        <p:txBody>
          <a:bodyPr/>
          <a:lstStyle/>
          <a:p>
            <a:pPr algn="ctr"/>
            <a:r>
              <a:rPr lang="en-US" altLang="sl-SI"/>
              <a:t>Vrste strani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700B54C9-D917-4355-8393-E75B49707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28775"/>
            <a:ext cx="7772400" cy="4572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CC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l-SI" altLang="sl-SI">
                <a:solidFill>
                  <a:schemeClr val="hlink"/>
                </a:solidFill>
              </a:rPr>
              <a:t>Ključna stran</a:t>
            </a:r>
          </a:p>
          <a:p>
            <a:r>
              <a:rPr lang="sl-SI" altLang="sl-SI">
                <a:solidFill>
                  <a:schemeClr val="hlink"/>
                </a:solidFill>
              </a:rPr>
              <a:t>Vodilne strani</a:t>
            </a:r>
          </a:p>
          <a:p>
            <a:r>
              <a:rPr lang="sl-SI" altLang="sl-SI">
                <a:solidFill>
                  <a:schemeClr val="hlink"/>
                </a:solidFill>
              </a:rPr>
              <a:t>Strani z vsebino</a:t>
            </a:r>
          </a:p>
          <a:p>
            <a:r>
              <a:rPr lang="sl-SI" altLang="sl-SI"/>
              <a:t>Osebne strani </a:t>
            </a:r>
            <a:endParaRPr lang="en-US" altLang="sl-SI"/>
          </a:p>
          <a:p>
            <a:pPr lvl="1"/>
            <a:r>
              <a:rPr lang="sl-SI" altLang="sl-SI"/>
              <a:t>priimek in ime</a:t>
            </a:r>
          </a:p>
          <a:p>
            <a:pPr lvl="1"/>
            <a:r>
              <a:rPr lang="sl-SI" altLang="sl-SI"/>
              <a:t>fotografija</a:t>
            </a:r>
          </a:p>
          <a:p>
            <a:pPr lvl="1"/>
            <a:r>
              <a:rPr lang="sl-SI" altLang="sl-SI"/>
              <a:t>predstavitev se zaključi na prejšnji strani</a:t>
            </a:r>
            <a:endParaRPr lang="en-US" altLang="sl-SI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2" name="Picture 8">
            <a:extLst>
              <a:ext uri="{FF2B5EF4-FFF2-40B4-BE49-F238E27FC236}">
                <a16:creationId xmlns:a16="http://schemas.microsoft.com/office/drawing/2014/main" id="{3DDF03A3-3E71-4823-9C1C-CE9A24DD6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5" y="3467100"/>
            <a:ext cx="4695825" cy="339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6" name="Rectangle 2">
            <a:extLst>
              <a:ext uri="{FF2B5EF4-FFF2-40B4-BE49-F238E27FC236}">
                <a16:creationId xmlns:a16="http://schemas.microsoft.com/office/drawing/2014/main" id="{40BEE6A2-B171-4664-9414-C3ABD40DF0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Zahteve</a:t>
            </a:r>
            <a:endParaRPr lang="en-US" altLang="sl-SI"/>
          </a:p>
        </p:txBody>
      </p:sp>
      <p:pic>
        <p:nvPicPr>
          <p:cNvPr id="11270" name="Picture 6">
            <a:extLst>
              <a:ext uri="{FF2B5EF4-FFF2-40B4-BE49-F238E27FC236}">
                <a16:creationId xmlns:a16="http://schemas.microsoft.com/office/drawing/2014/main" id="{F8980993-54EE-47E0-856D-CD72EFA24CEA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15113" y="1484313"/>
            <a:ext cx="2528887" cy="5373687"/>
          </a:xfrm>
          <a:noFill/>
          <a:ln/>
        </p:spPr>
      </p:pic>
      <p:pic>
        <p:nvPicPr>
          <p:cNvPr id="11268" name="Picture 4">
            <a:extLst>
              <a:ext uri="{FF2B5EF4-FFF2-40B4-BE49-F238E27FC236}">
                <a16:creationId xmlns:a16="http://schemas.microsoft.com/office/drawing/2014/main" id="{E4C2FDD5-4CE9-41F8-BC8F-BF4938F6E7B5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2890838"/>
            <a:ext cx="3094038" cy="2943225"/>
          </a:xfrm>
          <a:noFill/>
          <a:ln/>
        </p:spPr>
      </p:pic>
      <p:sp>
        <p:nvSpPr>
          <p:cNvPr id="11267" name="Rectangle 3">
            <a:extLst>
              <a:ext uri="{FF2B5EF4-FFF2-40B4-BE49-F238E27FC236}">
                <a16:creationId xmlns:a16="http://schemas.microsoft.com/office/drawing/2014/main" id="{6D430E7E-7495-4EB9-8BF9-8512FA0A007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7112000" cy="4114800"/>
          </a:xfrm>
        </p:spPr>
        <p:txBody>
          <a:bodyPr/>
          <a:lstStyle/>
          <a:p>
            <a:r>
              <a:rPr lang="sl-SI" altLang="sl-SI"/>
              <a:t>Vse strani naj imajo </a:t>
            </a:r>
          </a:p>
          <a:p>
            <a:pPr lvl="1"/>
            <a:r>
              <a:rPr lang="sl-SI" altLang="sl-SI"/>
              <a:t>enako pisavo</a:t>
            </a:r>
          </a:p>
          <a:p>
            <a:pPr lvl="2"/>
            <a:r>
              <a:rPr lang="sl-SI" altLang="sl-SI" sz="2400"/>
              <a:t>področja naj imajo različno barvo</a:t>
            </a:r>
          </a:p>
          <a:p>
            <a:pPr lvl="1"/>
            <a:r>
              <a:rPr lang="sl-SI" altLang="sl-SI"/>
              <a:t>podoben izgled</a:t>
            </a:r>
          </a:p>
          <a:p>
            <a:pPr lvl="2"/>
            <a:r>
              <a:rPr lang="sl-SI" altLang="sl-SI" sz="2400"/>
              <a:t>besedilo levo, slika desno</a:t>
            </a:r>
          </a:p>
          <a:p>
            <a:pPr lvl="2"/>
            <a:r>
              <a:rPr lang="sl-SI" altLang="sl-SI" sz="2400"/>
              <a:t>enaka oblika slik</a:t>
            </a:r>
          </a:p>
          <a:p>
            <a:pPr lvl="1"/>
            <a:r>
              <a:rPr lang="sl-SI" altLang="sl-SI"/>
              <a:t>enako animacijo</a:t>
            </a:r>
          </a:p>
          <a:p>
            <a:pPr lvl="1"/>
            <a:r>
              <a:rPr lang="sl-SI" altLang="sl-SI"/>
              <a:t>enako ozadje</a:t>
            </a:r>
          </a:p>
          <a:p>
            <a:pPr lvl="2"/>
            <a:r>
              <a:rPr lang="sl-SI" altLang="sl-SI" sz="2400"/>
              <a:t>slika ozadja naj bo lastne izdelave</a:t>
            </a:r>
          </a:p>
          <a:p>
            <a:pPr lvl="2"/>
            <a:r>
              <a:rPr lang="sl-SI" altLang="sl-SI" sz="2400"/>
              <a:t>področja naj imajo različno barvo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>
            <a:extLst>
              <a:ext uri="{FF2B5EF4-FFF2-40B4-BE49-F238E27FC236}">
                <a16:creationId xmlns:a16="http://schemas.microsoft.com/office/drawing/2014/main" id="{55112637-0B83-433E-87BC-868FDE4EE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Zahteve</a:t>
            </a:r>
            <a:endParaRPr lang="en-US" altLang="sl-SI"/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7E1F0EB3-F76B-42AB-B243-3C4CDA5FFDD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7112000" cy="4114800"/>
          </a:xfrm>
        </p:spPr>
        <p:txBody>
          <a:bodyPr/>
          <a:lstStyle/>
          <a:p>
            <a:r>
              <a:rPr lang="sl-SI" altLang="sl-SI">
                <a:solidFill>
                  <a:schemeClr val="hlink"/>
                </a:solidFill>
              </a:rPr>
              <a:t>Vse strani naj imajo ...</a:t>
            </a:r>
          </a:p>
          <a:p>
            <a:r>
              <a:rPr lang="sl-SI" altLang="sl-SI"/>
              <a:t>Vsak učenec naj izdela </a:t>
            </a:r>
          </a:p>
          <a:p>
            <a:pPr lvl="1"/>
            <a:r>
              <a:rPr lang="sl-SI" altLang="sl-SI"/>
              <a:t>osebno stran</a:t>
            </a:r>
          </a:p>
          <a:p>
            <a:pPr lvl="1"/>
            <a:r>
              <a:rPr lang="sl-SI" altLang="sl-SI"/>
              <a:t>vodilno stran</a:t>
            </a:r>
          </a:p>
          <a:p>
            <a:pPr lvl="1"/>
            <a:r>
              <a:rPr lang="sl-SI" altLang="sl-SI"/>
              <a:t>vsaj tri strani z vsebino</a:t>
            </a:r>
          </a:p>
          <a:p>
            <a:pPr lvl="1"/>
            <a:endParaRPr lang="sl-SI" altLang="sl-SI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7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7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89F59A1B-9D8F-4EEE-96C1-716626846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Zahteve</a:t>
            </a:r>
            <a:endParaRPr lang="en-US" altLang="sl-SI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870EF27D-DD12-41A3-8EBB-12A502434AD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7112000" cy="4114800"/>
          </a:xfrm>
        </p:spPr>
        <p:txBody>
          <a:bodyPr/>
          <a:lstStyle/>
          <a:p>
            <a:r>
              <a:rPr lang="sl-SI" altLang="sl-SI">
                <a:solidFill>
                  <a:schemeClr val="hlink"/>
                </a:solidFill>
              </a:rPr>
              <a:t>Vse strani naj imajo ...</a:t>
            </a:r>
          </a:p>
          <a:p>
            <a:r>
              <a:rPr lang="sl-SI" altLang="sl-SI">
                <a:solidFill>
                  <a:schemeClr val="hlink"/>
                </a:solidFill>
              </a:rPr>
              <a:t>Vsak učenec naj izdela ...</a:t>
            </a:r>
          </a:p>
          <a:p>
            <a:r>
              <a:rPr lang="sl-SI" altLang="sl-SI"/>
              <a:t>Vsaj ena stran mora biti animirana </a:t>
            </a:r>
          </a:p>
          <a:p>
            <a:pPr lvl="1"/>
            <a:r>
              <a:rPr lang="sl-SI" altLang="sl-SI"/>
              <a:t>vodeno vključevanje besedila in slik </a:t>
            </a:r>
          </a:p>
          <a:p>
            <a:pPr lvl="1"/>
            <a:endParaRPr lang="sl-SI" altLang="sl-SI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E37B4C7A-0E87-435F-A35F-0E320BB3B1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Zahteve</a:t>
            </a:r>
            <a:endParaRPr lang="en-US" altLang="sl-SI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22F1C024-8F0E-4882-A146-37D84604519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03350" y="1600200"/>
            <a:ext cx="7740650" cy="4530725"/>
          </a:xfrm>
        </p:spPr>
        <p:txBody>
          <a:bodyPr/>
          <a:lstStyle/>
          <a:p>
            <a:r>
              <a:rPr lang="sl-SI" altLang="sl-SI">
                <a:solidFill>
                  <a:schemeClr val="hlink"/>
                </a:solidFill>
              </a:rPr>
              <a:t>Vse strani naj imajo ...</a:t>
            </a:r>
          </a:p>
          <a:p>
            <a:r>
              <a:rPr lang="sl-SI" altLang="sl-SI">
                <a:solidFill>
                  <a:schemeClr val="hlink"/>
                </a:solidFill>
              </a:rPr>
              <a:t>Vsak učenec naj izdela ...</a:t>
            </a:r>
          </a:p>
          <a:p>
            <a:r>
              <a:rPr lang="sl-SI" altLang="sl-SI">
                <a:solidFill>
                  <a:schemeClr val="hlink"/>
                </a:solidFill>
              </a:rPr>
              <a:t>Vsaj ena stran mora biti animirana</a:t>
            </a:r>
          </a:p>
          <a:p>
            <a:r>
              <a:rPr lang="sl-SI" altLang="sl-SI"/>
              <a:t>Vsaj dva različna prehoda med stranmi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uiExpand="1" build="p"/>
    </p:bldLst>
  </p:timing>
</p:sld>
</file>

<file path=ppt/theme/theme1.xml><?xml version="1.0" encoding="utf-8"?>
<a:theme xmlns:a="http://schemas.openxmlformats.org/drawingml/2006/main" name="Mrk">
  <a:themeElements>
    <a:clrScheme name="Mrk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rk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rk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k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k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k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k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k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k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k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k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k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0</TotalTime>
  <Words>235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Verdana</vt:lpstr>
      <vt:lpstr>Wingdings</vt:lpstr>
      <vt:lpstr>Mrk</vt:lpstr>
      <vt:lpstr>ELEMENTI RAČUNALNIŠKE PREDSTAVITVE</vt:lpstr>
      <vt:lpstr>Vrste strani</vt:lpstr>
      <vt:lpstr>Vrste strani</vt:lpstr>
      <vt:lpstr>Vrste strani</vt:lpstr>
      <vt:lpstr>Vrste strani</vt:lpstr>
      <vt:lpstr>Zahteve</vt:lpstr>
      <vt:lpstr>Zahteve</vt:lpstr>
      <vt:lpstr>Zahteve</vt:lpstr>
      <vt:lpstr>Zahteve</vt:lpstr>
      <vt:lpstr>Zahteve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2019-06-03T09:06:55Z</dcterms:created>
  <dcterms:modified xsi:type="dcterms:W3CDTF">2019-06-03T09:06:55Z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