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54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917841-2469-4662-B04B-18539D61DA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sl-SI" sz="1200"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2771F8-8A67-46B0-B70F-A098956F56A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sl-SI" sz="1200">
                <a:latin typeface="+mn-lt"/>
              </a:defRPr>
            </a:lvl1pPr>
            <a:extLst/>
          </a:lstStyle>
          <a:p>
            <a:pPr>
              <a:defRPr/>
            </a:pPr>
            <a:fld id="{20C1D8F8-9A02-455A-B6E0-4CFAE9F6B0E0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C81593D-A0ED-4BCC-B847-E1D56A6086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3128BCC-0BFC-42B2-94BF-C2B1C6865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E748B-BF4A-4DD0-9546-D14F2270FE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sl-SI" sz="1200"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ED6AE-751C-4C1E-BF9F-93E1F7313D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1A5133E-2053-417C-8AF8-073F982178D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AB9A3D61-6CC4-4DCA-8D05-ADB59C3083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D32FDFE1-6ACA-457C-9FFE-41DE8B5680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sl-SI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67717A6D-FFD4-4418-A2C8-52C3EFBAC7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595FFF10-272D-4059-B927-ED11991CA5D0}" type="slidenum">
              <a:rPr lang="sl-SI" altLang="sl-SI">
                <a:latin typeface="Calibri" panose="020F0502020204030204" pitchFamily="34" charset="0"/>
              </a:rPr>
              <a:pPr eaLnBrk="1" hangingPunct="1"/>
              <a:t>1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B6A5FA2E-6DCB-4EBC-8348-B56862F84D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E829A6BD-1FB7-43AB-9486-09E35A6B3D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sl-SI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BD347993-92C8-4948-9F1A-936E398CFF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8888CF6C-C415-4A0C-A08B-048F93609A16}" type="slidenum">
              <a:rPr lang="sl-SI" altLang="sl-SI">
                <a:latin typeface="Calibri" panose="020F0502020204030204" pitchFamily="34" charset="0"/>
              </a:rPr>
              <a:pPr eaLnBrk="1" hangingPunct="1"/>
              <a:t>2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BE63D63-4962-4B00-B21C-EB284F1308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DEB7594D-021D-4B2D-893E-834FC2401E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sl-SI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25EBA92-5F2E-4293-828E-6741813759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58ED1DD3-1C0E-4D99-823F-B0C4BC951855}" type="slidenum">
              <a:rPr lang="sl-SI" altLang="sl-SI">
                <a:latin typeface="Calibri" panose="020F0502020204030204" pitchFamily="34" charset="0"/>
              </a:rPr>
              <a:pPr eaLnBrk="1" hangingPunct="1"/>
              <a:t>3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>
            <a:extLst>
              <a:ext uri="{FF2B5EF4-FFF2-40B4-BE49-F238E27FC236}">
                <a16:creationId xmlns:a16="http://schemas.microsoft.com/office/drawing/2014/main" id="{B0009BC1-9D56-4AEB-8E27-37361E4F40EC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</a:endParaRPr>
          </a:p>
        </p:txBody>
      </p:sp>
      <p:sp>
        <p:nvSpPr>
          <p:cNvPr id="5" name="Shape 35">
            <a:extLst>
              <a:ext uri="{FF2B5EF4-FFF2-40B4-BE49-F238E27FC236}">
                <a16:creationId xmlns:a16="http://schemas.microsoft.com/office/drawing/2014/main" id="{21DAB159-5E2F-467D-828F-DF096CB4A875}"/>
              </a:ext>
            </a:extLst>
          </p:cNvPr>
          <p:cNvSpPr>
            <a:spLocks/>
          </p:cNvSpPr>
          <p:nvPr/>
        </p:nvSpPr>
        <p:spPr bwMode="auto">
          <a:xfrm>
            <a:off x="4821238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</a:endParaRPr>
          </a:p>
        </p:txBody>
      </p:sp>
      <p:sp>
        <p:nvSpPr>
          <p:cNvPr id="6" name="Shape 42">
            <a:extLst>
              <a:ext uri="{FF2B5EF4-FFF2-40B4-BE49-F238E27FC236}">
                <a16:creationId xmlns:a16="http://schemas.microsoft.com/office/drawing/2014/main" id="{999B108B-F1ED-413B-B823-584F5AF14E97}"/>
              </a:ext>
            </a:extLst>
          </p:cNvPr>
          <p:cNvSpPr>
            <a:spLocks/>
          </p:cNvSpPr>
          <p:nvPr/>
        </p:nvSpPr>
        <p:spPr bwMode="auto">
          <a:xfrm>
            <a:off x="290513" y="-14288"/>
            <a:ext cx="5562600" cy="65532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</a:endParaRPr>
          </a:p>
        </p:txBody>
      </p:sp>
      <p:sp>
        <p:nvSpPr>
          <p:cNvPr id="7" name="Shape 21">
            <a:extLst>
              <a:ext uri="{FF2B5EF4-FFF2-40B4-BE49-F238E27FC236}">
                <a16:creationId xmlns:a16="http://schemas.microsoft.com/office/drawing/2014/main" id="{7EDD6929-9374-40D3-8D1F-59CA88D91C72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</a:endParaRPr>
          </a:p>
        </p:txBody>
      </p:sp>
      <p:sp>
        <p:nvSpPr>
          <p:cNvPr id="10" name="Shape 23">
            <a:extLst>
              <a:ext uri="{FF2B5EF4-FFF2-40B4-BE49-F238E27FC236}">
                <a16:creationId xmlns:a16="http://schemas.microsoft.com/office/drawing/2014/main" id="{22D5DD06-417A-4ED6-B615-14077BBAFD2A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</a:endParaRPr>
          </a:p>
        </p:txBody>
      </p:sp>
      <p:sp>
        <p:nvSpPr>
          <p:cNvPr id="11" name="Shape 25">
            <a:extLst>
              <a:ext uri="{FF2B5EF4-FFF2-40B4-BE49-F238E27FC236}">
                <a16:creationId xmlns:a16="http://schemas.microsoft.com/office/drawing/2014/main" id="{4ED66F1E-8377-41C7-A739-A69695F04BCF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</a:endParaRPr>
          </a:p>
        </p:txBody>
      </p:sp>
      <p:sp>
        <p:nvSpPr>
          <p:cNvPr id="12" name="Shape 26">
            <a:extLst>
              <a:ext uri="{FF2B5EF4-FFF2-40B4-BE49-F238E27FC236}">
                <a16:creationId xmlns:a16="http://schemas.microsoft.com/office/drawing/2014/main" id="{DB0E36D4-18CA-424C-92E9-083030EBD0E0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E130E9-CD8A-4409-B231-E45EDCE0AA0B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DCEDF8-B6C1-42EE-8522-C5F5C8F56FBF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F878D0-348A-4DFD-97B7-7EFA24AB146D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6A2175-9BF6-4264-BEBD-8DD9A7D5F927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9B3F6B-B332-40CA-B509-4F9405BE0B9A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54A529-7EB9-4897-A22F-BDAD33BC59F2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DCF6654-6CAF-4995-851F-2B9C0030F4A7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9E5C0C-5D47-45C0-BBC1-29FE09589EE5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4959EF-97EB-40F0-99BB-C1F080BF8DF5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B3EAA3-4B8C-46AE-B4CE-4156C5DF82D3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70EEDD-48B2-4E61-B2CE-C931341770BD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646E98-CC0C-4246-98B8-349CACFD4811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34AE7F-63BB-4CD7-B605-897B225AF2B4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E533EB-E854-4B42-82BC-DB4D65A8392B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B38FA4-C0CD-4590-BD78-2362416430AC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sl-SI" sz="3800"/>
            </a:lvl1pPr>
            <a:extLst/>
          </a:lstStyle>
          <a:p>
            <a:r>
              <a:rPr lang="sl-SI"/>
              <a:t>Kliknite, če želite urediti slog naslova matrice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sl-SI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/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EB052DF2-B318-4036-922A-BE847AF0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2D19A-B2D2-4C41-84DA-7D44EF37610D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29" name="Footer Placeholder 16">
            <a:extLst>
              <a:ext uri="{FF2B5EF4-FFF2-40B4-BE49-F238E27FC236}">
                <a16:creationId xmlns:a16="http://schemas.microsoft.com/office/drawing/2014/main" id="{23503ED3-0842-4A09-92DA-679FFC70B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0" name="Slide Number Placeholder 28">
            <a:extLst>
              <a:ext uri="{FF2B5EF4-FFF2-40B4-BE49-F238E27FC236}">
                <a16:creationId xmlns:a16="http://schemas.microsoft.com/office/drawing/2014/main" id="{32C72D49-1E11-47E9-8139-2EAADDB3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629A5-9F40-415A-951C-3081D0B021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3206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/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52243575-4DCB-4B1E-B0B2-F8AC845E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2B9E8-7CF6-4C65-BD55-909630A8A78D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4B481EE-ECA2-417F-B11E-F081AF92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94FE20C4-9A7D-4761-9BB7-B2332C7D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51084-7261-48E7-A843-583BA52D89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110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sl-SI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/>
          <a:lstStyle>
            <a:lvl1pPr marL="374904" eaLnBrk="1" latinLnBrk="0" hangingPunct="1">
              <a:buNone/>
              <a:defRPr kumimoji="0" lang="sl-SI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sl-SI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sl-SI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sl-SI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sl-SI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21DDA-8E56-4BAE-8810-2D2EDFE0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86F04-396D-442B-9162-DA38699C0839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CB92B-108E-4C2D-88FF-D4DD2F4F8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E9EB5-91D8-4C95-914D-AC93A86DF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EBC0C-5C9B-4667-AFC1-D76071DF90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7119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91F91D-57A2-4887-A54B-664843C1710E}"/>
              </a:ext>
            </a:extLst>
          </p:cNvPr>
          <p:cNvCxnSpPr/>
          <p:nvPr/>
        </p:nvCxnSpPr>
        <p:spPr>
          <a:xfrm rot="5400000">
            <a:off x="2305051" y="3867150"/>
            <a:ext cx="4533900" cy="3175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/>
          <a:p>
            <a:r>
              <a:rPr lang="sl-SI"/>
              <a:t>Kliknite, če želite urediti slog naslova matrice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sl-SI" sz="2000"/>
            </a:lvl1pPr>
            <a:lvl2pPr eaLnBrk="1" latinLnBrk="0" hangingPunct="1">
              <a:defRPr kumimoji="0" lang="sl-SI" sz="2400"/>
            </a:lvl2pPr>
            <a:lvl3pPr eaLnBrk="1" latinLnBrk="0" hangingPunct="1">
              <a:defRPr kumimoji="0" lang="sl-SI" sz="2000"/>
            </a:lvl3pPr>
            <a:lvl4pPr eaLnBrk="1" latinLnBrk="0" hangingPunct="1">
              <a:defRPr kumimoji="0" lang="sl-SI" sz="1800"/>
            </a:lvl4pPr>
            <a:lvl5pPr eaLnBrk="1" latinLnBrk="0" hangingPunct="1">
              <a:defRPr kumimoji="0" lang="sl-SI"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sl-SI" sz="2800"/>
            </a:lvl1pPr>
            <a:lvl2pPr eaLnBrk="1" latinLnBrk="0" hangingPunct="1">
              <a:defRPr kumimoji="0" lang="sl-SI" sz="2400"/>
            </a:lvl2pPr>
            <a:lvl3pPr eaLnBrk="1" latinLnBrk="0" hangingPunct="1">
              <a:defRPr kumimoji="0" lang="sl-SI" sz="2000"/>
            </a:lvl3pPr>
            <a:lvl4pPr eaLnBrk="1" latinLnBrk="0" hangingPunct="1">
              <a:defRPr kumimoji="0" lang="sl-SI" sz="1800"/>
            </a:lvl4pPr>
            <a:lvl5pPr eaLnBrk="1" latinLnBrk="0" hangingPunct="1">
              <a:defRPr kumimoji="0" lang="sl-SI"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58C2EA1-16FA-4D90-B889-2DDBD0DF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9B16-C02A-405A-ACA0-3F9CC71C3C8D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1D3EF9B-7DFB-4CB6-BDC4-50B0B8C2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737DDFC-07C5-4F96-AA73-6D4B5168B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5A115-B030-4E8B-9C80-364CA955FB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7066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787A14-9C1A-4095-8C5B-4649B7C1B5E6}"/>
              </a:ext>
            </a:extLst>
          </p:cNvPr>
          <p:cNvSpPr/>
          <p:nvPr/>
        </p:nvSpPr>
        <p:spPr>
          <a:xfrm>
            <a:off x="0" y="401638"/>
            <a:ext cx="8686800" cy="887412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013D42-C7BA-4422-BE6C-C1AF4ECEB19E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9CC61B-B322-4F82-A603-860D1CF31372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F063B-4B46-4B84-999A-5A2565EE0A7E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27F4ED-96C7-4439-A18D-160E6A61A7C8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7F3179-92F4-41A8-B8B7-7B8B36E24C4B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66F2FC-CA42-4B41-9DE6-639530FA669E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DBEBBB-FDAF-4C2C-BA0C-048D0A18501F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53D682-6781-4292-A60D-383E3CB5FDB0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A11825-4CD8-405F-9F6E-609DA67D6D9D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 eaLnBrk="1" latinLnBrk="0" hangingPunct="1">
              <a:defRPr kumimoji="0" lang="sl-SI" sz="4000"/>
            </a:lvl1pPr>
            <a:extLst/>
          </a:lstStyle>
          <a:p>
            <a:r>
              <a:rPr lang="sl-SI"/>
              <a:t>Kliknite, če želite urediti slog naslova matrice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sl-SI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sl-SI" sz="2000" b="1"/>
            </a:lvl2pPr>
            <a:lvl3pPr eaLnBrk="1" latinLnBrk="0" hangingPunct="1">
              <a:buNone/>
              <a:defRPr kumimoji="0" lang="sl-SI" sz="1800" b="1"/>
            </a:lvl3pPr>
            <a:lvl4pPr eaLnBrk="1" latinLnBrk="0" hangingPunct="1">
              <a:buNone/>
              <a:defRPr kumimoji="0" lang="sl-SI" sz="1600" b="1"/>
            </a:lvl4pPr>
            <a:lvl5pPr eaLnBrk="1" latinLnBrk="0" hangingPunct="1">
              <a:buNone/>
              <a:defRPr kumimoji="0" lang="sl-SI"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sl-SI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sl-SI" sz="2000" b="1"/>
            </a:lvl2pPr>
            <a:lvl3pPr eaLnBrk="1" latinLnBrk="0" hangingPunct="1">
              <a:buNone/>
              <a:defRPr kumimoji="0" lang="sl-SI" sz="1800" b="1"/>
            </a:lvl3pPr>
            <a:lvl4pPr eaLnBrk="1" latinLnBrk="0" hangingPunct="1">
              <a:buNone/>
              <a:defRPr kumimoji="0" lang="sl-SI" sz="1600" b="1"/>
            </a:lvl4pPr>
            <a:lvl5pPr eaLnBrk="1" latinLnBrk="0" hangingPunct="1">
              <a:buNone/>
              <a:defRPr kumimoji="0" lang="sl-SI"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sl-SI" sz="2400"/>
            </a:lvl1pPr>
            <a:lvl2pPr eaLnBrk="1" latinLnBrk="0" hangingPunct="1">
              <a:defRPr kumimoji="0" lang="sl-SI" sz="2000"/>
            </a:lvl2pPr>
            <a:lvl3pPr eaLnBrk="1" latinLnBrk="0" hangingPunct="1">
              <a:defRPr kumimoji="0" lang="sl-SI" sz="1800"/>
            </a:lvl3pPr>
            <a:lvl4pPr eaLnBrk="1" latinLnBrk="0" hangingPunct="1">
              <a:defRPr kumimoji="0" lang="sl-SI" sz="1600"/>
            </a:lvl4pPr>
            <a:lvl5pPr eaLnBrk="1" latinLnBrk="0" hangingPunct="1">
              <a:defRPr kumimoji="0" lang="sl-SI"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sl-SI" sz="2400"/>
            </a:lvl1pPr>
            <a:lvl2pPr eaLnBrk="1" latinLnBrk="0" hangingPunct="1">
              <a:defRPr kumimoji="0" lang="sl-SI" sz="2000"/>
            </a:lvl2pPr>
            <a:lvl3pPr eaLnBrk="1" latinLnBrk="0" hangingPunct="1">
              <a:defRPr kumimoji="0" lang="sl-SI" sz="1800"/>
            </a:lvl3pPr>
            <a:lvl4pPr eaLnBrk="1" latinLnBrk="0" hangingPunct="1">
              <a:defRPr kumimoji="0" lang="sl-SI" sz="1600"/>
            </a:lvl4pPr>
            <a:lvl5pPr eaLnBrk="1" latinLnBrk="0" hangingPunct="1">
              <a:defRPr kumimoji="0" lang="sl-SI"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/>
          </a:p>
        </p:txBody>
      </p:sp>
      <p:sp>
        <p:nvSpPr>
          <p:cNvPr id="17" name="Date Placeholder 6">
            <a:extLst>
              <a:ext uri="{FF2B5EF4-FFF2-40B4-BE49-F238E27FC236}">
                <a16:creationId xmlns:a16="http://schemas.microsoft.com/office/drawing/2014/main" id="{150FE16E-99F3-4903-A220-EEA30CF28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50159-EB89-4019-BDEF-B5072CA8ED82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EB0FC064-FC26-4577-A135-E64011335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9" name="Slide Number Placeholder 8">
            <a:extLst>
              <a:ext uri="{FF2B5EF4-FFF2-40B4-BE49-F238E27FC236}">
                <a16:creationId xmlns:a16="http://schemas.microsoft.com/office/drawing/2014/main" id="{6E3949D7-7E23-44FE-A505-6B880A8B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29C0A-7673-4312-B905-92CA3A07FC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5498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sl-SI" sz="4000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/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6BA42E7B-6A46-452D-83C2-E62701FF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08ED-CF8E-4F17-A3A7-570ED1F8DD8D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4856717-3607-4F6E-8BE4-1D060E26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28CAB818-EF7D-45DF-A244-6229B052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FD73B-68B6-4C51-8514-89462A2CF4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671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F782E-6AAD-40C1-9EAF-EEE77BEA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AF33-CB7B-43AD-B0D1-4B805A5FAF0A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1BCEF8-993F-45D9-B0A7-D1C13986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02C21-80B5-4B0D-8D99-67E2E0ED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65D6A-59E2-4331-BF96-FCAD8C35C3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881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sl-SI" sz="3600" b="0"/>
            </a:lvl1pPr>
            <a:extLst/>
          </a:lstStyle>
          <a:p>
            <a:r>
              <a:rPr lang="sl-SI"/>
              <a:t>Kliknite, če želite urediti slog naslova matrice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sl-SI" sz="1800"/>
            </a:lvl1pPr>
            <a:lvl2pPr eaLnBrk="1" latinLnBrk="0" hangingPunct="1">
              <a:buNone/>
              <a:defRPr kumimoji="0" lang="sl-SI" sz="1200"/>
            </a:lvl2pPr>
            <a:lvl3pPr eaLnBrk="1" latinLnBrk="0" hangingPunct="1">
              <a:buNone/>
              <a:defRPr kumimoji="0" lang="sl-SI" sz="1000"/>
            </a:lvl3pPr>
            <a:lvl4pPr eaLnBrk="1" latinLnBrk="0" hangingPunct="1">
              <a:buNone/>
              <a:defRPr kumimoji="0" lang="sl-SI" sz="900"/>
            </a:lvl4pPr>
            <a:lvl5pPr eaLnBrk="1" latinLnBrk="0" hangingPunct="1">
              <a:buNone/>
              <a:defRPr kumimoji="0" lang="sl-SI"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sl-SI" sz="3200"/>
            </a:lvl1pPr>
            <a:lvl2pPr eaLnBrk="1" latinLnBrk="0" hangingPunct="1">
              <a:defRPr kumimoji="0" lang="sl-SI" sz="2800"/>
            </a:lvl2pPr>
            <a:lvl3pPr eaLnBrk="1" latinLnBrk="0" hangingPunct="1">
              <a:defRPr kumimoji="0" lang="sl-SI" sz="2400"/>
            </a:lvl3pPr>
            <a:lvl4pPr eaLnBrk="1" latinLnBrk="0" hangingPunct="1">
              <a:defRPr kumimoji="0" lang="sl-SI" sz="2000"/>
            </a:lvl4pPr>
            <a:lvl5pPr eaLnBrk="1" latinLnBrk="0" hangingPunct="1">
              <a:defRPr kumimoji="0" lang="sl-SI"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104BD-1B1A-45EA-9C21-2838A8ED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D7BDD-0B9D-448B-B362-45B5E81B198A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F97D6-F0C1-47C9-B076-2DFFDC540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39BE5-5FFE-4C51-8EDA-86334B657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2CA30-DAB3-4C68-B60B-37E238A097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5516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053CF2D-4025-4AC9-A68A-AC502292C562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F4C614A-01D3-4F79-89F3-6DBA13F1BCC1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7">
            <a:extLst>
              <a:ext uri="{FF2B5EF4-FFF2-40B4-BE49-F238E27FC236}">
                <a16:creationId xmlns:a16="http://schemas.microsoft.com/office/drawing/2014/main" id="{281B97FC-0C54-4564-989C-967BCF4E568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4ED0314-B72C-47B5-BFB5-A8FB7FD20EE5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F830F2C-B845-4D93-B8F0-98BB23029C8F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533D0E0-E0F3-48A4-AEDB-5F61D104EAA7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7">
            <a:extLst>
              <a:ext uri="{FF2B5EF4-FFF2-40B4-BE49-F238E27FC236}">
                <a16:creationId xmlns:a16="http://schemas.microsoft.com/office/drawing/2014/main" id="{766A98D6-3685-4CF0-B9B2-E29BB441EC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C58D019-81CA-4C0D-9C91-0C16A72DC04B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DF4437E-2B70-4893-8E78-7CC4B23727DF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F81DEE5-AA61-4641-AD34-63C4E14ABA9D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>
            <a:extLst>
              <a:ext uri="{FF2B5EF4-FFF2-40B4-BE49-F238E27FC236}">
                <a16:creationId xmlns:a16="http://schemas.microsoft.com/office/drawing/2014/main" id="{F9B2707B-662A-4BE0-8EEE-1CA3B7D45A0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27AA42A-4FAE-4F1D-BFE6-041516267CCE}"/>
                </a:ext>
              </a:extLst>
            </p:cNvPr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F526657-2ED4-4518-BFB8-F5C4FF558961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88FEE5B-F70E-42CF-86A8-7224C2946412}"/>
                </a:ext>
              </a:extLst>
            </p:cNvPr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sl-SI" sz="2100" b="0"/>
            </a:lvl1pPr>
            <a:extLst/>
          </a:lstStyle>
          <a:p>
            <a:r>
              <a:rPr lang="sl-SI"/>
              <a:t>Kliknite, če želite urediti slog naslova matrice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sl-SI"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sl-SI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sl-SI" sz="1200"/>
            </a:lvl2pPr>
            <a:lvl3pPr eaLnBrk="1" latinLnBrk="0" hangingPunct="1">
              <a:defRPr kumimoji="0" lang="sl-SI" sz="1000"/>
            </a:lvl3pPr>
            <a:lvl4pPr eaLnBrk="1" latinLnBrk="0" hangingPunct="1">
              <a:defRPr kumimoji="0" lang="sl-SI" sz="900"/>
            </a:lvl4pPr>
            <a:lvl5pPr eaLnBrk="1" latinLnBrk="0" hangingPunct="1">
              <a:defRPr kumimoji="0" lang="sl-SI"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9" name="Date Placeholder 4">
            <a:extLst>
              <a:ext uri="{FF2B5EF4-FFF2-40B4-BE49-F238E27FC236}">
                <a16:creationId xmlns:a16="http://schemas.microsoft.com/office/drawing/2014/main" id="{D1EED560-1857-42F8-B4BC-B86E9152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99BFC-B627-41A7-ADC0-83FA2A981336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3AFE9E39-1257-45D8-A9BD-AD27AAF6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21" name="Slide Number Placeholder 6">
            <a:extLst>
              <a:ext uri="{FF2B5EF4-FFF2-40B4-BE49-F238E27FC236}">
                <a16:creationId xmlns:a16="http://schemas.microsoft.com/office/drawing/2014/main" id="{FD710B44-826F-45A8-9CF9-2AA3E340E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AC81C-72E3-4733-8A88-D6D30488EE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061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8C808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B84B3B5-4801-4E88-A3FF-942CC6939B8A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F0AAE1-CF45-4281-AF5D-EF6298813969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CE599A-DA1B-4525-A962-DB86A843EE02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679378-7682-4F26-AF71-EC3F9E9557F9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11A683-ABBD-470A-AB21-0A87F98D78EF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03DCDC-4526-472C-879C-E8DCA28E87BE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B2AC17-A04E-4196-BB87-537024002988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CF6D3E-E726-4F41-A087-4A16F63BFA04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416B02-34DC-4F6D-84B2-DC174419E035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996DD3A9-7458-4A04-A8F9-9DDEB25D2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6" name="Text Placeholder 12">
            <a:extLst>
              <a:ext uri="{FF2B5EF4-FFF2-40B4-BE49-F238E27FC236}">
                <a16:creationId xmlns:a16="http://schemas.microsoft.com/office/drawing/2014/main" id="{FDCAFFCF-E32F-447D-AD21-0BD28C8525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B947FC9-58D8-47BA-8B3E-DBC7C4F84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sl-SI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4144F01-23ED-4805-8AF8-BEFEEF87B10A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E5E44-B907-4059-BAD2-21C5D4D80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sl-SI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84BB3CA-F72A-4150-83DA-3399B7B3C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fld id="{85FDE192-F36F-45E5-B8D1-9932669739E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5" r:id="rId2"/>
    <p:sldLayoutId id="2147483668" r:id="rId3"/>
    <p:sldLayoutId id="2147483669" r:id="rId4"/>
    <p:sldLayoutId id="2147483670" r:id="rId5"/>
    <p:sldLayoutId id="2147483666" r:id="rId6"/>
    <p:sldLayoutId id="2147483671" r:id="rId7"/>
    <p:sldLayoutId id="2147483672" r:id="rId8"/>
    <p:sldLayoutId id="2147483673" r:id="rId9"/>
  </p:sldLayoutIdLst>
  <p:txStyles>
    <p:titleStyle>
      <a:lvl1pPr algn="l" rtl="0" fontAlgn="base">
        <a:spcBef>
          <a:spcPct val="0"/>
        </a:spcBef>
        <a:spcAft>
          <a:spcPct val="0"/>
        </a:spcAft>
        <a:defRPr lang="sl-SI" sz="4000" kern="1200" spc="-150">
          <a:solidFill>
            <a:srgbClr val="F0E8D5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SzPct val="95000"/>
        <a:buFont typeface="Wingdings" panose="05000000000000000000" pitchFamily="2" charset="2"/>
        <a:buChar char=""/>
        <a:defRPr lang="sl-SI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lang="sl-SI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lang="sl-SI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A28E6A"/>
        </a:buClr>
        <a:buFont typeface="Wingdings 3" panose="05040102010807070707" pitchFamily="18" charset="2"/>
        <a:buChar char=""/>
        <a:defRPr lang="sl-SI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A28E6A"/>
        </a:buClr>
        <a:buFont typeface="Wingdings 2" panose="05020102010507070707" pitchFamily="18" charset="2"/>
        <a:buChar char=""/>
        <a:defRPr lang="sl-SI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sl-S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sl-SI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sl-SI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sl-SI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sl-SI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sl-SI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sl-SI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sl-SI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sl-SI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sl-SI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sl-SI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sl-SI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sl-SI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6A4995-4316-4B4D-8816-CC687D53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/>
              <a:t>Predstavitev programa </a:t>
            </a:r>
            <a:r>
              <a:rPr dirty="0" err="1"/>
              <a:t>google</a:t>
            </a:r>
            <a:r>
              <a:rPr dirty="0"/>
              <a:t> </a:t>
            </a:r>
            <a:r>
              <a:rPr dirty="0" err="1"/>
              <a:t>chrome</a:t>
            </a:r>
            <a:r>
              <a:rPr dirty="0"/>
              <a:t> </a:t>
            </a:r>
            <a:r>
              <a:rPr dirty="0">
                <a:solidFill>
                  <a:schemeClr val="accent1"/>
                </a:solidFill>
              </a:rPr>
              <a:t>6</a:t>
            </a:r>
            <a:endParaRPr dirty="0"/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3BF6120F-0381-4F99-A707-037BB6E11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3"/>
          </a:xfrm>
        </p:spPr>
        <p:txBody>
          <a:bodyPr/>
          <a:lstStyle/>
          <a:p>
            <a:pPr marL="374650" algn="r"/>
            <a:r>
              <a:rPr altLang="sl-SI"/>
              <a:t>Ime Priimek</a:t>
            </a:r>
          </a:p>
          <a:p>
            <a:pPr marL="374650" algn="r"/>
            <a:r>
              <a:rPr altLang="sl-SI"/>
              <a:t>Razred</a:t>
            </a:r>
          </a:p>
          <a:p>
            <a:pPr marL="374650" algn="r"/>
            <a:r>
              <a:rPr altLang="sl-SI"/>
              <a:t>Oktober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811E74-BB39-4BF4-B150-DC4C05B50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B69EE6D-E079-40DF-AF35-1283B32C8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sz="2800" dirty="0">
                <a:solidFill>
                  <a:schemeClr val="accent1">
                    <a:lumMod val="75000"/>
                  </a:schemeClr>
                </a:solidFill>
              </a:rPr>
              <a:t>http://www.google.com/chrome/index.html?hl=sl&amp;brand=CHMA&amp;utm_campaign=sl&amp;utm_source=sl-ha-emea-sl-bk&amp;utm_medium=ha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sz="2800" dirty="0">
                <a:solidFill>
                  <a:schemeClr val="accent1">
                    <a:lumMod val="75000"/>
                  </a:schemeClr>
                </a:solidFill>
              </a:rPr>
              <a:t>http://www.google.com/chrome/intl/sl/more/index.html?hl=sl&amp;brand=CHMA&amp;utm_campaign=sl&amp;utm_source=sl-ha-emea-sl-bk&amp;utm_medium=ha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google-chrome-logo.jpg">
            <a:extLst>
              <a:ext uri="{FF2B5EF4-FFF2-40B4-BE49-F238E27FC236}">
                <a16:creationId xmlns:a16="http://schemas.microsoft.com/office/drawing/2014/main" id="{8DFE9BB9-7692-4513-8537-17F19E0B27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493" t="2488" b="5970"/>
          <a:stretch>
            <a:fillRect/>
          </a:stretch>
        </p:blipFill>
        <p:spPr>
          <a:xfrm>
            <a:off x="4429125" y="3571875"/>
            <a:ext cx="4714875" cy="3286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40635B-7B5E-4CEC-BC33-E4EA4C8AE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Google </a:t>
            </a:r>
            <a:r>
              <a:rPr dirty="0" err="1">
                <a:solidFill>
                  <a:schemeClr val="accent3">
                    <a:lumMod val="50000"/>
                  </a:schemeClr>
                </a:solidFill>
              </a:rPr>
              <a:t>Chrome</a:t>
            </a:r>
            <a:r>
              <a:rPr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8" name="Ograda vsebine 7">
            <a:extLst>
              <a:ext uri="{FF2B5EF4-FFF2-40B4-BE49-F238E27FC236}">
                <a16:creationId xmlns:a16="http://schemas.microsoft.com/office/drawing/2014/main" id="{ED291471-D9E9-4588-B479-3C9FDEC8A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357313"/>
            <a:ext cx="3571875" cy="5286375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Google, 2008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Odprto koden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V 43 jezikih, tudi v slovenščini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Uporablja se za spletna opravila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Spletni program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Uporabnikom spleta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C84774-000A-4DB0-891A-30080DAE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b="1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RAZLIČICE</a:t>
            </a:r>
          </a:p>
        </p:txBody>
      </p:sp>
      <p:graphicFrame>
        <p:nvGraphicFramePr>
          <p:cNvPr id="4" name="Ograda vsebine 3">
            <a:extLst>
              <a:ext uri="{FF2B5EF4-FFF2-40B4-BE49-F238E27FC236}">
                <a16:creationId xmlns:a16="http://schemas.microsoft.com/office/drawing/2014/main" id="{38C90FF0-10BC-4393-B284-F70126E5A0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7250" y="1357313"/>
          <a:ext cx="7772400" cy="50895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00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Različica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Datum izdaje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err="1"/>
                        <a:t>WebKit</a:t>
                      </a:r>
                      <a:r>
                        <a:rPr lang="sl-SI" sz="1800" dirty="0"/>
                        <a:t> različica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V8</a:t>
                      </a:r>
                      <a:r>
                        <a:rPr lang="sl-SI" sz="1800" baseline="0" dirty="0"/>
                        <a:t>  gonilnik </a:t>
                      </a:r>
                      <a:r>
                        <a:rPr lang="sl-SI" sz="1800" baseline="0" dirty="0" err="1"/>
                        <a:t>vrzija</a:t>
                      </a:r>
                      <a:endParaRPr lang="sl-SI" sz="18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Podpora</a:t>
                      </a:r>
                      <a:r>
                        <a:rPr lang="sl-SI" sz="1800" baseline="0" dirty="0"/>
                        <a:t> OS</a:t>
                      </a:r>
                      <a:endParaRPr lang="sl-SI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0.2.149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08.09. 2008</a:t>
                      </a:r>
                    </a:p>
                  </a:txBody>
                  <a:tcPr marT="45714" marB="4571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522</a:t>
                      </a:r>
                    </a:p>
                  </a:txBody>
                  <a:tcPr marT="45714" marB="45714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0.3</a:t>
                      </a:r>
                    </a:p>
                  </a:txBody>
                  <a:tcPr marT="45714" marB="45714" anchor="ctr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Windows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0.3.154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29.10.2008</a:t>
                      </a:r>
                    </a:p>
                  </a:txBody>
                  <a:tcPr marT="45714" marB="45714" anchor="ctr"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0.4.154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24.11.2008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525</a:t>
                      </a:r>
                    </a:p>
                  </a:txBody>
                  <a:tcPr marT="45714" marB="45714" anchor="ctr"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1.0.154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11.12.2008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528</a:t>
                      </a:r>
                    </a:p>
                  </a:txBody>
                  <a:tcPr marT="45714" marB="45714" anchor="ctr"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2.0.172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24.05.2009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530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0.4</a:t>
                      </a:r>
                    </a:p>
                  </a:txBody>
                  <a:tcPr marT="45714" marB="45714" anchor="ctr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3.0.195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12.10.2009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532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1.2</a:t>
                      </a:r>
                    </a:p>
                  </a:txBody>
                  <a:tcPr marT="45714" marB="45714" anchor="ctr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4.0.249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25.01.2010</a:t>
                      </a:r>
                    </a:p>
                  </a:txBody>
                  <a:tcPr marT="45714" marB="4571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532.5</a:t>
                      </a:r>
                    </a:p>
                  </a:txBody>
                  <a:tcPr marT="45714" marB="4571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1.3</a:t>
                      </a:r>
                    </a:p>
                  </a:txBody>
                  <a:tcPr marT="45714" marB="45714" anchor="ctr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4.1.249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17.03.2010</a:t>
                      </a:r>
                    </a:p>
                  </a:txBody>
                  <a:tcPr marT="45714" marB="45714" anchor="ctr"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5.0.375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25.05.2010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533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2.1</a:t>
                      </a:r>
                    </a:p>
                  </a:txBody>
                  <a:tcPr marT="45714" marB="45714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Windows</a:t>
                      </a:r>
                    </a:p>
                    <a:p>
                      <a:pPr algn="ctr"/>
                      <a:r>
                        <a:rPr lang="sl-SI" sz="1800" dirty="0" err="1"/>
                        <a:t>Mac</a:t>
                      </a:r>
                      <a:endParaRPr lang="sl-SI" sz="1800" dirty="0"/>
                    </a:p>
                    <a:p>
                      <a:pPr algn="ctr"/>
                      <a:r>
                        <a:rPr lang="sl-SI" sz="1800" dirty="0"/>
                        <a:t>Linux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6.0.472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02.09.2010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534.3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2.2</a:t>
                      </a:r>
                    </a:p>
                  </a:txBody>
                  <a:tcPr marT="45714" marB="45714" anchor="ctr"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7.0.517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30.09.2010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534.7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2.3</a:t>
                      </a:r>
                    </a:p>
                  </a:txBody>
                  <a:tcPr marT="45714" marB="45714" anchor="ctr"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7.0.544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30.09.2010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534.10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2.4.8</a:t>
                      </a:r>
                    </a:p>
                  </a:txBody>
                  <a:tcPr marT="45714" marB="45714" anchor="ctr"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F7D97B49-55D1-4B2F-A0CF-1EC5EBABC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>
                <a:solidFill>
                  <a:schemeClr val="accent3">
                    <a:lumMod val="75000"/>
                  </a:schemeClr>
                </a:solidFill>
              </a:rPr>
              <a:t>Posebnosti</a:t>
            </a:r>
          </a:p>
        </p:txBody>
      </p:sp>
      <p:sp>
        <p:nvSpPr>
          <p:cNvPr id="8" name="Ograda vsebine 7">
            <a:extLst>
              <a:ext uri="{FF2B5EF4-FFF2-40B4-BE49-F238E27FC236}">
                <a16:creationId xmlns:a16="http://schemas.microsoft.com/office/drawing/2014/main" id="{C1A806BE-C547-4348-AA17-865161D21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sz="3600" dirty="0">
                <a:solidFill>
                  <a:schemeClr val="accent4">
                    <a:lumMod val="75000"/>
                  </a:schemeClr>
                </a:solidFill>
              </a:rPr>
              <a:t>Hitrost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sz="3600" dirty="0">
                <a:solidFill>
                  <a:schemeClr val="accent4">
                    <a:lumMod val="75000"/>
                  </a:schemeClr>
                </a:solidFill>
              </a:rPr>
              <a:t>Preprostost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sz="3600" dirty="0">
                <a:solidFill>
                  <a:schemeClr val="accent4">
                    <a:lumMod val="75000"/>
                  </a:schemeClr>
                </a:solidFill>
              </a:rPr>
              <a:t>Varnost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sz="3600" dirty="0">
                <a:solidFill>
                  <a:schemeClr val="accent4">
                    <a:lumMod val="75000"/>
                  </a:schemeClr>
                </a:solidFill>
              </a:rPr>
              <a:t>Funkcije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2292" name="Slika 9" descr="Chrome_King.png">
            <a:extLst>
              <a:ext uri="{FF2B5EF4-FFF2-40B4-BE49-F238E27FC236}">
                <a16:creationId xmlns:a16="http://schemas.microsoft.com/office/drawing/2014/main" id="{9F5B95CD-80B2-4046-9F6B-3CC698513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14313"/>
            <a:ext cx="39528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EE10E9-FB84-4B2C-B76D-83614B1DB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HITROST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8C05718-3646-4541-B192-E7B53E8E3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Hiter zagon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Hitro nalaganje spletnih strani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Hitro izvajanje spletnih programov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Hitro iskanje in krmarjenje (</a:t>
            </a:r>
            <a:r>
              <a:rPr dirty="0" err="1">
                <a:solidFill>
                  <a:schemeClr val="tx2">
                    <a:lumMod val="10000"/>
                  </a:schemeClr>
                </a:solidFill>
              </a:rPr>
              <a:t>Omnibar</a:t>
            </a:r>
            <a:r>
              <a:rPr dirty="0">
                <a:solidFill>
                  <a:schemeClr val="tx2">
                    <a:lumMod val="10000"/>
                  </a:schemeClr>
                </a:solidFill>
              </a:rPr>
              <a:t>)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Slika 3" descr="features_speed.gif">
            <a:extLst>
              <a:ext uri="{FF2B5EF4-FFF2-40B4-BE49-F238E27FC236}">
                <a16:creationId xmlns:a16="http://schemas.microsoft.com/office/drawing/2014/main" id="{6D838D74-F240-44B2-8FFF-F1CC96AB193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357166"/>
            <a:ext cx="2971800" cy="1495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apple-safari-web-browser-ibench-javascript-speed-comparison-590x221.jpg">
            <a:extLst>
              <a:ext uri="{FF2B5EF4-FFF2-40B4-BE49-F238E27FC236}">
                <a16:creationId xmlns:a16="http://schemas.microsoft.com/office/drawing/2014/main" id="{74FF7927-9343-4E40-8DBD-368C098AB23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t="17143" r="4280" b="11428"/>
          <a:stretch>
            <a:fillRect/>
          </a:stretch>
        </p:blipFill>
        <p:spPr>
          <a:xfrm>
            <a:off x="2500298" y="5072050"/>
            <a:ext cx="6389305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8" name="PoljeZBesedilom 5">
            <a:extLst>
              <a:ext uri="{FF2B5EF4-FFF2-40B4-BE49-F238E27FC236}">
                <a16:creationId xmlns:a16="http://schemas.microsoft.com/office/drawing/2014/main" id="{38080E2E-B53F-470B-BE7A-BA9AA9719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188" y="4643438"/>
            <a:ext cx="65008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sl-SI" altLang="sl-SI" sz="2200" b="1">
                <a:solidFill>
                  <a:schemeClr val="accent1"/>
                </a:solidFill>
              </a:rPr>
              <a:t>Hitrost odpiranja spletnih strani (sekunde)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05DC6A-678B-47D9-8643-853B9540A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PREPROSTOST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3061ED9-C054-42E6-9A29-D72DBFD8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Preprosta uporaba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 err="1">
                <a:solidFill>
                  <a:schemeClr val="tx2">
                    <a:lumMod val="10000"/>
                  </a:schemeClr>
                </a:solidFill>
              </a:rPr>
              <a:t>Omnibar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4340" name="Slika 3" descr="chrome_95622f.gif">
            <a:extLst>
              <a:ext uri="{FF2B5EF4-FFF2-40B4-BE49-F238E27FC236}">
                <a16:creationId xmlns:a16="http://schemas.microsoft.com/office/drawing/2014/main" id="{9FE3AEF9-D492-4C3D-ACC2-205FAA887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286375"/>
            <a:ext cx="80105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Slika 4" descr="chrome_95622.gif">
            <a:extLst>
              <a:ext uri="{FF2B5EF4-FFF2-40B4-BE49-F238E27FC236}">
                <a16:creationId xmlns:a16="http://schemas.microsoft.com/office/drawing/2014/main" id="{A773A3A2-34E7-4D25-8DBF-BE58952793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028700"/>
            <a:ext cx="34290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5A8C12-3C58-4CD6-9EC7-405932E97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VARNOST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0BFFBBD-646E-489C-8856-FD8471B84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500188"/>
            <a:ext cx="7715250" cy="1571625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Varno brskanje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Varnostno omejevanje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Samodejne posodobitve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5364" name="Slika 3" descr="safe_browsing.jpg">
            <a:extLst>
              <a:ext uri="{FF2B5EF4-FFF2-40B4-BE49-F238E27FC236}">
                <a16:creationId xmlns:a16="http://schemas.microsoft.com/office/drawing/2014/main" id="{C5300FC2-758E-473F-AA44-35C68B40B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000375"/>
            <a:ext cx="62865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5D0389-92B8-40AB-B9AC-3EE3A7184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>
                <a:solidFill>
                  <a:schemeClr val="accent3">
                    <a:lumMod val="50000"/>
                  </a:schemeClr>
                </a:solidFill>
              </a:rPr>
              <a:t>FUNKCIJE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7285124-C522-45E9-B4A5-77EA1F287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Razširitve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Prevajanje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Teme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Stabilnost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dirty="0">
                <a:solidFill>
                  <a:schemeClr val="tx2">
                    <a:lumMod val="10000"/>
                  </a:schemeClr>
                </a:solidFill>
              </a:rPr>
              <a:t>Način brez beleženja zgodovine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Slika 3" descr="Chrome-5.png">
            <a:extLst>
              <a:ext uri="{FF2B5EF4-FFF2-40B4-BE49-F238E27FC236}">
                <a16:creationId xmlns:a16="http://schemas.microsoft.com/office/drawing/2014/main" id="{663EDD64-A468-46BC-A7E6-2662E5F9493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357166"/>
            <a:ext cx="2578476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231</Words>
  <Application>Microsoft Office PowerPoint</Application>
  <PresentationFormat>On-screen Show (4:3)</PresentationFormat>
  <Paragraphs>93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Wingdings 2</vt:lpstr>
      <vt:lpstr>Wingdings 3</vt:lpstr>
      <vt:lpstr>IntroducingPowerPoint2007</vt:lpstr>
      <vt:lpstr>Predstavitev programa google chrome 6</vt:lpstr>
      <vt:lpstr>Google Chrome 6</vt:lpstr>
      <vt:lpstr>PowerPoint Presentation</vt:lpstr>
      <vt:lpstr>RAZLIČICE</vt:lpstr>
      <vt:lpstr>Posebnosti</vt:lpstr>
      <vt:lpstr>HITROST</vt:lpstr>
      <vt:lpstr>PREPROSTOST</vt:lpstr>
      <vt:lpstr>VARNOST</vt:lpstr>
      <vt:lpstr>FUNKCIJE</vt:lpstr>
      <vt:lpstr>VIRI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2019-06-03T09:06:55Z</dcterms:created>
  <dcterms:modified xsi:type="dcterms:W3CDTF">2019-06-03T09:06:56Z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