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72288" cy="9774238"/>
  <p:defaultTextStyle>
    <a:defPPr>
      <a:defRPr lang="en-GB"/>
    </a:defPPr>
    <a:lvl1pPr algn="l" defTabSz="449263" rtl="0" eaLnBrk="0" fontAlgn="base" hangingPunct="0">
      <a:lnSpc>
        <a:spcPct val="93000"/>
      </a:lnSpc>
      <a:spcBef>
        <a:spcPct val="0"/>
      </a:spcBef>
      <a:spcAft>
        <a:spcPct val="0"/>
      </a:spcAft>
      <a:buClr>
        <a:srgbClr val="000000"/>
      </a:buClr>
      <a:buSzPct val="100000"/>
      <a:buFont typeface="Arial" panose="020B0604020202020204" pitchFamily="34" charset="0"/>
      <a:defRPr kern="1200">
        <a:solidFill>
          <a:schemeClr val="bg1"/>
        </a:solidFill>
        <a:latin typeface="Arial" panose="020B0604020202020204" pitchFamily="34" charset="0"/>
        <a:ea typeface="+mn-ea"/>
        <a:cs typeface="Lucida Sans Unicode" panose="020B0602030504020204" pitchFamily="34" charset="0"/>
      </a:defRPr>
    </a:lvl1pPr>
    <a:lvl2pPr marL="457200" algn="l" defTabSz="449263" rtl="0" eaLnBrk="0" fontAlgn="base" hangingPunct="0">
      <a:lnSpc>
        <a:spcPct val="93000"/>
      </a:lnSpc>
      <a:spcBef>
        <a:spcPct val="0"/>
      </a:spcBef>
      <a:spcAft>
        <a:spcPct val="0"/>
      </a:spcAft>
      <a:buClr>
        <a:srgbClr val="000000"/>
      </a:buClr>
      <a:buSzPct val="100000"/>
      <a:buFont typeface="Arial" panose="020B0604020202020204" pitchFamily="34" charset="0"/>
      <a:defRPr kern="1200">
        <a:solidFill>
          <a:schemeClr val="bg1"/>
        </a:solidFill>
        <a:latin typeface="Arial" panose="020B0604020202020204" pitchFamily="34" charset="0"/>
        <a:ea typeface="+mn-ea"/>
        <a:cs typeface="Lucida Sans Unicode" panose="020B0602030504020204" pitchFamily="34" charset="0"/>
      </a:defRPr>
    </a:lvl2pPr>
    <a:lvl3pPr marL="914400" algn="l" defTabSz="449263" rtl="0" eaLnBrk="0" fontAlgn="base" hangingPunct="0">
      <a:lnSpc>
        <a:spcPct val="93000"/>
      </a:lnSpc>
      <a:spcBef>
        <a:spcPct val="0"/>
      </a:spcBef>
      <a:spcAft>
        <a:spcPct val="0"/>
      </a:spcAft>
      <a:buClr>
        <a:srgbClr val="000000"/>
      </a:buClr>
      <a:buSzPct val="100000"/>
      <a:buFont typeface="Arial" panose="020B0604020202020204" pitchFamily="34" charset="0"/>
      <a:defRPr kern="1200">
        <a:solidFill>
          <a:schemeClr val="bg1"/>
        </a:solidFill>
        <a:latin typeface="Arial" panose="020B0604020202020204" pitchFamily="34" charset="0"/>
        <a:ea typeface="+mn-ea"/>
        <a:cs typeface="Lucida Sans Unicode" panose="020B0602030504020204" pitchFamily="34" charset="0"/>
      </a:defRPr>
    </a:lvl3pPr>
    <a:lvl4pPr marL="1371600" algn="l" defTabSz="449263" rtl="0" eaLnBrk="0" fontAlgn="base" hangingPunct="0">
      <a:lnSpc>
        <a:spcPct val="93000"/>
      </a:lnSpc>
      <a:spcBef>
        <a:spcPct val="0"/>
      </a:spcBef>
      <a:spcAft>
        <a:spcPct val="0"/>
      </a:spcAft>
      <a:buClr>
        <a:srgbClr val="000000"/>
      </a:buClr>
      <a:buSzPct val="100000"/>
      <a:buFont typeface="Arial" panose="020B0604020202020204" pitchFamily="34" charset="0"/>
      <a:defRPr kern="1200">
        <a:solidFill>
          <a:schemeClr val="bg1"/>
        </a:solidFill>
        <a:latin typeface="Arial" panose="020B0604020202020204" pitchFamily="34" charset="0"/>
        <a:ea typeface="+mn-ea"/>
        <a:cs typeface="Lucida Sans Unicode" panose="020B0602030504020204" pitchFamily="34" charset="0"/>
      </a:defRPr>
    </a:lvl4pPr>
    <a:lvl5pPr marL="1828800" algn="l" defTabSz="449263" rtl="0" eaLnBrk="0" fontAlgn="base" hangingPunct="0">
      <a:lnSpc>
        <a:spcPct val="93000"/>
      </a:lnSpc>
      <a:spcBef>
        <a:spcPct val="0"/>
      </a:spcBef>
      <a:spcAft>
        <a:spcPct val="0"/>
      </a:spcAft>
      <a:buClr>
        <a:srgbClr val="000000"/>
      </a:buClr>
      <a:buSzPct val="100000"/>
      <a:buFont typeface="Arial" panose="020B0604020202020204" pitchFamily="34" charset="0"/>
      <a:defRPr kern="1200">
        <a:solidFill>
          <a:schemeClr val="bg1"/>
        </a:solidFill>
        <a:latin typeface="Arial" panose="020B0604020202020204" pitchFamily="34" charset="0"/>
        <a:ea typeface="+mn-ea"/>
        <a:cs typeface="Lucida Sans Unicode" panose="020B0602030504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396" y="10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a:extLst>
              <a:ext uri="{FF2B5EF4-FFF2-40B4-BE49-F238E27FC236}">
                <a16:creationId xmlns:a16="http://schemas.microsoft.com/office/drawing/2014/main" id="{337C2DD9-CA34-42F5-BF68-42C4BA278E48}"/>
              </a:ext>
            </a:extLst>
          </p:cNvPr>
          <p:cNvSpPr>
            <a:spLocks noGrp="1" noRot="1" noChangeAspect="1" noChangeArrowheads="1"/>
          </p:cNvSpPr>
          <p:nvPr>
            <p:ph type="sldImg"/>
          </p:nvPr>
        </p:nvSpPr>
        <p:spPr bwMode="auto">
          <a:xfrm>
            <a:off x="0" y="742950"/>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a:extLst>
              <a:ext uri="{FF2B5EF4-FFF2-40B4-BE49-F238E27FC236}">
                <a16:creationId xmlns:a16="http://schemas.microsoft.com/office/drawing/2014/main" id="{C054E0EA-EB54-411C-8312-21EEEE51BD07}"/>
              </a:ext>
            </a:extLst>
          </p:cNvPr>
          <p:cNvSpPr>
            <a:spLocks noGrp="1" noChangeArrowheads="1"/>
          </p:cNvSpPr>
          <p:nvPr>
            <p:ph type="body"/>
          </p:nvPr>
        </p:nvSpPr>
        <p:spPr bwMode="auto">
          <a:xfrm>
            <a:off x="687388" y="4641850"/>
            <a:ext cx="5495925" cy="4395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sl-SI" altLang="sl-SI"/>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8EC28F30-4E3A-4A3A-BE87-D9647C9542DA}"/>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Rectangle 2">
            <a:extLst>
              <a:ext uri="{FF2B5EF4-FFF2-40B4-BE49-F238E27FC236}">
                <a16:creationId xmlns:a16="http://schemas.microsoft.com/office/drawing/2014/main" id="{43B8D3D3-D4D0-4138-8149-5C581275B83A}"/>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1DC36B34-EFB2-410C-9ADD-F4A6FB0729AA}"/>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a:extLst>
              <a:ext uri="{FF2B5EF4-FFF2-40B4-BE49-F238E27FC236}">
                <a16:creationId xmlns:a16="http://schemas.microsoft.com/office/drawing/2014/main" id="{BC38DFA4-88D8-4552-9157-E51525AFC4CD}"/>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596A074F-B59B-4BDD-9120-0E6075BEE94C}"/>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a:extLst>
              <a:ext uri="{FF2B5EF4-FFF2-40B4-BE49-F238E27FC236}">
                <a16:creationId xmlns:a16="http://schemas.microsoft.com/office/drawing/2014/main" id="{7345D973-19EC-4723-83D1-1167BDAAF042}"/>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a:extLst>
              <a:ext uri="{FF2B5EF4-FFF2-40B4-BE49-F238E27FC236}">
                <a16:creationId xmlns:a16="http://schemas.microsoft.com/office/drawing/2014/main" id="{49943EB6-213C-4226-A940-B6337A1F854F}"/>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a:extLst>
              <a:ext uri="{FF2B5EF4-FFF2-40B4-BE49-F238E27FC236}">
                <a16:creationId xmlns:a16="http://schemas.microsoft.com/office/drawing/2014/main" id="{D66F428A-7CBD-42F9-89A2-196BFE6B1199}"/>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a:extLst>
              <a:ext uri="{FF2B5EF4-FFF2-40B4-BE49-F238E27FC236}">
                <a16:creationId xmlns:a16="http://schemas.microsoft.com/office/drawing/2014/main" id="{0633F143-5036-4488-800B-C87767ACC012}"/>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a:extLst>
              <a:ext uri="{FF2B5EF4-FFF2-40B4-BE49-F238E27FC236}">
                <a16:creationId xmlns:a16="http://schemas.microsoft.com/office/drawing/2014/main" id="{2BCE0115-7A8F-4521-805A-935A562669F4}"/>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a:extLst>
              <a:ext uri="{FF2B5EF4-FFF2-40B4-BE49-F238E27FC236}">
                <a16:creationId xmlns:a16="http://schemas.microsoft.com/office/drawing/2014/main" id="{5BB556C4-9C74-4FD7-8301-04EAC246353C}"/>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a:extLst>
              <a:ext uri="{FF2B5EF4-FFF2-40B4-BE49-F238E27FC236}">
                <a16:creationId xmlns:a16="http://schemas.microsoft.com/office/drawing/2014/main" id="{AB544F7B-F58E-4635-82B0-47673F726DC3}"/>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EEE752B4-0DE3-4933-A283-26E625FF950D}"/>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a:extLst>
              <a:ext uri="{FF2B5EF4-FFF2-40B4-BE49-F238E27FC236}">
                <a16:creationId xmlns:a16="http://schemas.microsoft.com/office/drawing/2014/main" id="{09CA0A52-923B-46B3-8D6D-B99DEBE83ADF}"/>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A572FFA6-5295-451F-BBE1-B52A20B2C847}"/>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a:extLst>
              <a:ext uri="{FF2B5EF4-FFF2-40B4-BE49-F238E27FC236}">
                <a16:creationId xmlns:a16="http://schemas.microsoft.com/office/drawing/2014/main" id="{D34ABF3A-11D2-4935-9FFD-211BCC508C02}"/>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946D8921-F093-48DC-B46B-51370D681C86}"/>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a:extLst>
              <a:ext uri="{FF2B5EF4-FFF2-40B4-BE49-F238E27FC236}">
                <a16:creationId xmlns:a16="http://schemas.microsoft.com/office/drawing/2014/main" id="{633E9AF9-C625-471F-8340-30247A322284}"/>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3AE088C0-BB04-49BA-80ED-BC30C08025FC}"/>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a:extLst>
              <a:ext uri="{FF2B5EF4-FFF2-40B4-BE49-F238E27FC236}">
                <a16:creationId xmlns:a16="http://schemas.microsoft.com/office/drawing/2014/main" id="{03D8C281-9C29-45F2-BE6A-859AD5D67D71}"/>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524ACD9E-5846-4379-979C-E30E8C239268}"/>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a:extLst>
              <a:ext uri="{FF2B5EF4-FFF2-40B4-BE49-F238E27FC236}">
                <a16:creationId xmlns:a16="http://schemas.microsoft.com/office/drawing/2014/main" id="{D7A27E04-C3F7-4E55-8DF6-B4601F6B7EBF}"/>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23FB2F0A-93DF-49E0-8A9B-0F430FB4CEB7}"/>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a:extLst>
              <a:ext uri="{FF2B5EF4-FFF2-40B4-BE49-F238E27FC236}">
                <a16:creationId xmlns:a16="http://schemas.microsoft.com/office/drawing/2014/main" id="{518D17CC-0B4E-47EA-B68E-A7DD2E7B44A7}"/>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C4052E75-A72F-4E48-9199-81655BFE2BCB}"/>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028E9570-E447-47B7-8667-F7139FDE64A6}"/>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2F89A4FF-7F87-4B1E-BEC9-0444F9BE964A}"/>
              </a:ext>
            </a:extLst>
          </p:cNvPr>
          <p:cNvSpPr txBox="1">
            <a:spLocks noGrp="1" noRot="1" noChangeAspect="1" noChangeArrowheads="1"/>
          </p:cNvSpPr>
          <p:nvPr>
            <p:ph type="sldImg"/>
          </p:nvPr>
        </p:nvSpPr>
        <p:spPr bwMode="auto">
          <a:xfrm>
            <a:off x="993775" y="742950"/>
            <a:ext cx="4884738" cy="36655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48074FD2-AD10-4A0A-8E04-D1259C9FAAE7}"/>
              </a:ext>
            </a:extLst>
          </p:cNvPr>
          <p:cNvSpPr txBox="1">
            <a:spLocks noGrp="1" noChangeArrowheads="1"/>
          </p:cNvSpPr>
          <p:nvPr>
            <p:ph type="body" idx="1"/>
          </p:nvPr>
        </p:nvSpPr>
        <p:spPr bwMode="auto">
          <a:xfrm>
            <a:off x="687388" y="4641850"/>
            <a:ext cx="5497512" cy="4397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1DBE8-F501-474F-A5B3-B8CA5AB5637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D8F328E4-163B-41F3-9B44-934E7BF2F35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0173D48A-A196-4A67-A53B-C548B3ACDD97}"/>
              </a:ext>
            </a:extLst>
          </p:cNvPr>
          <p:cNvSpPr>
            <a:spLocks noGrp="1"/>
          </p:cNvSpPr>
          <p:nvPr>
            <p:ph type="dt" idx="10"/>
          </p:nvPr>
        </p:nvSpPr>
        <p:spPr/>
        <p:txBody>
          <a:bodyPr/>
          <a:lstStyle>
            <a:lvl1pPr>
              <a:defRPr/>
            </a:lvl1pPr>
          </a:lstStyle>
          <a:p>
            <a:endParaRPr lang="en-GB" altLang="sl-SI"/>
          </a:p>
        </p:txBody>
      </p:sp>
      <p:sp>
        <p:nvSpPr>
          <p:cNvPr id="5" name="Footer Placeholder 4">
            <a:extLst>
              <a:ext uri="{FF2B5EF4-FFF2-40B4-BE49-F238E27FC236}">
                <a16:creationId xmlns:a16="http://schemas.microsoft.com/office/drawing/2014/main" id="{3E69794B-A40A-4EAF-8622-9A59113CCC14}"/>
              </a:ext>
            </a:extLst>
          </p:cNvPr>
          <p:cNvSpPr>
            <a:spLocks noGrp="1"/>
          </p:cNvSpPr>
          <p:nvPr>
            <p:ph type="ftr" idx="11"/>
          </p:nvPr>
        </p:nvSpPr>
        <p:spPr/>
        <p:txBody>
          <a:bodyPr/>
          <a:lstStyle>
            <a:lvl1pPr>
              <a:defRPr/>
            </a:lvl1pPr>
          </a:lstStyle>
          <a:p>
            <a:endParaRPr lang="en-GB" altLang="sl-SI"/>
          </a:p>
        </p:txBody>
      </p:sp>
      <p:sp>
        <p:nvSpPr>
          <p:cNvPr id="6" name="Slide Number Placeholder 5">
            <a:extLst>
              <a:ext uri="{FF2B5EF4-FFF2-40B4-BE49-F238E27FC236}">
                <a16:creationId xmlns:a16="http://schemas.microsoft.com/office/drawing/2014/main" id="{4527DB72-6335-494A-ABC9-357F0B2D7AC2}"/>
              </a:ext>
            </a:extLst>
          </p:cNvPr>
          <p:cNvSpPr>
            <a:spLocks noGrp="1"/>
          </p:cNvSpPr>
          <p:nvPr>
            <p:ph type="sldNum" idx="12"/>
          </p:nvPr>
        </p:nvSpPr>
        <p:spPr/>
        <p:txBody>
          <a:bodyPr/>
          <a:lstStyle>
            <a:lvl1pPr>
              <a:defRPr/>
            </a:lvl1pPr>
          </a:lstStyle>
          <a:p>
            <a:fld id="{FFC0DB7E-0142-413B-A3D0-FC1BFBDB57E9}" type="slidenum">
              <a:rPr lang="en-GB" altLang="sl-SI"/>
              <a:pPr/>
              <a:t>‹#›</a:t>
            </a:fld>
            <a:endParaRPr lang="en-GB" altLang="sl-SI"/>
          </a:p>
        </p:txBody>
      </p:sp>
    </p:spTree>
    <p:extLst>
      <p:ext uri="{BB962C8B-B14F-4D97-AF65-F5344CB8AC3E}">
        <p14:creationId xmlns:p14="http://schemas.microsoft.com/office/powerpoint/2010/main" val="2774271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C7F9-7C27-49DE-8CD2-8533F83D8630}"/>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85C92043-3759-42A8-8D47-640581AA88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DEC488B6-2370-438E-9695-D63601C06E6F}"/>
              </a:ext>
            </a:extLst>
          </p:cNvPr>
          <p:cNvSpPr>
            <a:spLocks noGrp="1"/>
          </p:cNvSpPr>
          <p:nvPr>
            <p:ph type="dt" idx="10"/>
          </p:nvPr>
        </p:nvSpPr>
        <p:spPr/>
        <p:txBody>
          <a:bodyPr/>
          <a:lstStyle>
            <a:lvl1pPr>
              <a:defRPr/>
            </a:lvl1pPr>
          </a:lstStyle>
          <a:p>
            <a:endParaRPr lang="en-GB" altLang="sl-SI"/>
          </a:p>
        </p:txBody>
      </p:sp>
      <p:sp>
        <p:nvSpPr>
          <p:cNvPr id="5" name="Footer Placeholder 4">
            <a:extLst>
              <a:ext uri="{FF2B5EF4-FFF2-40B4-BE49-F238E27FC236}">
                <a16:creationId xmlns:a16="http://schemas.microsoft.com/office/drawing/2014/main" id="{3D6D579C-5963-469E-8FB8-3548FEDDBCC5}"/>
              </a:ext>
            </a:extLst>
          </p:cNvPr>
          <p:cNvSpPr>
            <a:spLocks noGrp="1"/>
          </p:cNvSpPr>
          <p:nvPr>
            <p:ph type="ftr" idx="11"/>
          </p:nvPr>
        </p:nvSpPr>
        <p:spPr/>
        <p:txBody>
          <a:bodyPr/>
          <a:lstStyle>
            <a:lvl1pPr>
              <a:defRPr/>
            </a:lvl1pPr>
          </a:lstStyle>
          <a:p>
            <a:endParaRPr lang="en-GB" altLang="sl-SI"/>
          </a:p>
        </p:txBody>
      </p:sp>
      <p:sp>
        <p:nvSpPr>
          <p:cNvPr id="6" name="Slide Number Placeholder 5">
            <a:extLst>
              <a:ext uri="{FF2B5EF4-FFF2-40B4-BE49-F238E27FC236}">
                <a16:creationId xmlns:a16="http://schemas.microsoft.com/office/drawing/2014/main" id="{79085C97-FE22-4439-913D-B4FBED0AB5EC}"/>
              </a:ext>
            </a:extLst>
          </p:cNvPr>
          <p:cNvSpPr>
            <a:spLocks noGrp="1"/>
          </p:cNvSpPr>
          <p:nvPr>
            <p:ph type="sldNum" idx="12"/>
          </p:nvPr>
        </p:nvSpPr>
        <p:spPr/>
        <p:txBody>
          <a:bodyPr/>
          <a:lstStyle>
            <a:lvl1pPr>
              <a:defRPr/>
            </a:lvl1pPr>
          </a:lstStyle>
          <a:p>
            <a:fld id="{717AFE7A-48F9-45E4-9315-FC41B17F1679}" type="slidenum">
              <a:rPr lang="en-GB" altLang="sl-SI"/>
              <a:pPr/>
              <a:t>‹#›</a:t>
            </a:fld>
            <a:endParaRPr lang="en-GB" altLang="sl-SI"/>
          </a:p>
        </p:txBody>
      </p:sp>
    </p:spTree>
    <p:extLst>
      <p:ext uri="{BB962C8B-B14F-4D97-AF65-F5344CB8AC3E}">
        <p14:creationId xmlns:p14="http://schemas.microsoft.com/office/powerpoint/2010/main" val="435265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9E01E1-17C0-4321-AA2D-BEA0CEF4B365}"/>
              </a:ext>
            </a:extLst>
          </p:cNvPr>
          <p:cNvSpPr>
            <a:spLocks noGrp="1"/>
          </p:cNvSpPr>
          <p:nvPr>
            <p:ph type="title" orient="vert"/>
          </p:nvPr>
        </p:nvSpPr>
        <p:spPr>
          <a:xfrm>
            <a:off x="6629400" y="274638"/>
            <a:ext cx="2055813" cy="5849937"/>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07B4438A-7A77-4251-BC95-77172DCD93AA}"/>
              </a:ext>
            </a:extLst>
          </p:cNvPr>
          <p:cNvSpPr>
            <a:spLocks noGrp="1"/>
          </p:cNvSpPr>
          <p:nvPr>
            <p:ph type="body" orient="vert" idx="1"/>
          </p:nvPr>
        </p:nvSpPr>
        <p:spPr>
          <a:xfrm>
            <a:off x="457200" y="274638"/>
            <a:ext cx="6019800" cy="58499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B8C9BFC0-E907-4FC9-8DC2-AA9C96B0FA7F}"/>
              </a:ext>
            </a:extLst>
          </p:cNvPr>
          <p:cNvSpPr>
            <a:spLocks noGrp="1"/>
          </p:cNvSpPr>
          <p:nvPr>
            <p:ph type="dt" idx="10"/>
          </p:nvPr>
        </p:nvSpPr>
        <p:spPr/>
        <p:txBody>
          <a:bodyPr/>
          <a:lstStyle>
            <a:lvl1pPr>
              <a:defRPr/>
            </a:lvl1pPr>
          </a:lstStyle>
          <a:p>
            <a:endParaRPr lang="en-GB" altLang="sl-SI"/>
          </a:p>
        </p:txBody>
      </p:sp>
      <p:sp>
        <p:nvSpPr>
          <p:cNvPr id="5" name="Footer Placeholder 4">
            <a:extLst>
              <a:ext uri="{FF2B5EF4-FFF2-40B4-BE49-F238E27FC236}">
                <a16:creationId xmlns:a16="http://schemas.microsoft.com/office/drawing/2014/main" id="{A30BCD37-455D-4BD7-936F-BA7A3FCD2ABE}"/>
              </a:ext>
            </a:extLst>
          </p:cNvPr>
          <p:cNvSpPr>
            <a:spLocks noGrp="1"/>
          </p:cNvSpPr>
          <p:nvPr>
            <p:ph type="ftr" idx="11"/>
          </p:nvPr>
        </p:nvSpPr>
        <p:spPr/>
        <p:txBody>
          <a:bodyPr/>
          <a:lstStyle>
            <a:lvl1pPr>
              <a:defRPr/>
            </a:lvl1pPr>
          </a:lstStyle>
          <a:p>
            <a:endParaRPr lang="en-GB" altLang="sl-SI"/>
          </a:p>
        </p:txBody>
      </p:sp>
      <p:sp>
        <p:nvSpPr>
          <p:cNvPr id="6" name="Slide Number Placeholder 5">
            <a:extLst>
              <a:ext uri="{FF2B5EF4-FFF2-40B4-BE49-F238E27FC236}">
                <a16:creationId xmlns:a16="http://schemas.microsoft.com/office/drawing/2014/main" id="{AE6A701A-1374-4CF1-B756-2AF0BA1B3D93}"/>
              </a:ext>
            </a:extLst>
          </p:cNvPr>
          <p:cNvSpPr>
            <a:spLocks noGrp="1"/>
          </p:cNvSpPr>
          <p:nvPr>
            <p:ph type="sldNum" idx="12"/>
          </p:nvPr>
        </p:nvSpPr>
        <p:spPr/>
        <p:txBody>
          <a:bodyPr/>
          <a:lstStyle>
            <a:lvl1pPr>
              <a:defRPr/>
            </a:lvl1pPr>
          </a:lstStyle>
          <a:p>
            <a:fld id="{C26250DA-1AC0-4FF0-ADD6-2A5F7715AEFA}" type="slidenum">
              <a:rPr lang="en-GB" altLang="sl-SI"/>
              <a:pPr/>
              <a:t>‹#›</a:t>
            </a:fld>
            <a:endParaRPr lang="en-GB" altLang="sl-SI"/>
          </a:p>
        </p:txBody>
      </p:sp>
    </p:spTree>
    <p:extLst>
      <p:ext uri="{BB962C8B-B14F-4D97-AF65-F5344CB8AC3E}">
        <p14:creationId xmlns:p14="http://schemas.microsoft.com/office/powerpoint/2010/main" val="634550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4CDEB-A88F-4AB1-8991-D3FE1D11E595}"/>
              </a:ext>
            </a:extLst>
          </p:cNvPr>
          <p:cNvSpPr>
            <a:spLocks noGrp="1"/>
          </p:cNvSpPr>
          <p:nvPr>
            <p:ph type="title"/>
          </p:nvPr>
        </p:nvSpPr>
        <p:spPr>
          <a:xfrm>
            <a:off x="457200" y="274638"/>
            <a:ext cx="8228013" cy="1141412"/>
          </a:xfrm>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9EBA6372-58C5-4C04-B322-12B16C7D0244}"/>
              </a:ext>
            </a:extLst>
          </p:cNvPr>
          <p:cNvSpPr>
            <a:spLocks noGrp="1"/>
          </p:cNvSpPr>
          <p:nvPr>
            <p:ph type="dt" idx="10"/>
          </p:nvPr>
        </p:nvSpPr>
        <p:spPr>
          <a:xfrm>
            <a:off x="457200" y="6245225"/>
            <a:ext cx="2132013" cy="474663"/>
          </a:xfrm>
        </p:spPr>
        <p:txBody>
          <a:bodyPr/>
          <a:lstStyle>
            <a:lvl1pPr>
              <a:defRPr/>
            </a:lvl1pPr>
          </a:lstStyle>
          <a:p>
            <a:endParaRPr lang="en-GB" altLang="sl-SI"/>
          </a:p>
        </p:txBody>
      </p:sp>
      <p:sp>
        <p:nvSpPr>
          <p:cNvPr id="4" name="Footer Placeholder 3">
            <a:extLst>
              <a:ext uri="{FF2B5EF4-FFF2-40B4-BE49-F238E27FC236}">
                <a16:creationId xmlns:a16="http://schemas.microsoft.com/office/drawing/2014/main" id="{D9D78426-114B-44A0-999B-B896AF8FF23A}"/>
              </a:ext>
            </a:extLst>
          </p:cNvPr>
          <p:cNvSpPr>
            <a:spLocks noGrp="1"/>
          </p:cNvSpPr>
          <p:nvPr>
            <p:ph type="ftr" idx="11"/>
          </p:nvPr>
        </p:nvSpPr>
        <p:spPr>
          <a:xfrm>
            <a:off x="3124200" y="6245225"/>
            <a:ext cx="2894013" cy="474663"/>
          </a:xfrm>
        </p:spPr>
        <p:txBody>
          <a:bodyPr/>
          <a:lstStyle>
            <a:lvl1pPr>
              <a:defRPr/>
            </a:lvl1pPr>
          </a:lstStyle>
          <a:p>
            <a:endParaRPr lang="en-GB" altLang="sl-SI"/>
          </a:p>
        </p:txBody>
      </p:sp>
      <p:sp>
        <p:nvSpPr>
          <p:cNvPr id="5" name="Slide Number Placeholder 4">
            <a:extLst>
              <a:ext uri="{FF2B5EF4-FFF2-40B4-BE49-F238E27FC236}">
                <a16:creationId xmlns:a16="http://schemas.microsoft.com/office/drawing/2014/main" id="{58109F9C-6EB4-41C5-8932-101CF5E8DC31}"/>
              </a:ext>
            </a:extLst>
          </p:cNvPr>
          <p:cNvSpPr>
            <a:spLocks noGrp="1"/>
          </p:cNvSpPr>
          <p:nvPr>
            <p:ph type="sldNum" idx="12"/>
          </p:nvPr>
        </p:nvSpPr>
        <p:spPr>
          <a:xfrm>
            <a:off x="6553200" y="6245225"/>
            <a:ext cx="2132013" cy="474663"/>
          </a:xfrm>
        </p:spPr>
        <p:txBody>
          <a:bodyPr/>
          <a:lstStyle>
            <a:lvl1pPr>
              <a:defRPr/>
            </a:lvl1pPr>
          </a:lstStyle>
          <a:p>
            <a:fld id="{71A0E79D-D9C5-4623-B107-84F69AAF6CBC}" type="slidenum">
              <a:rPr lang="en-GB" altLang="sl-SI"/>
              <a:pPr/>
              <a:t>‹#›</a:t>
            </a:fld>
            <a:endParaRPr lang="en-GB" altLang="sl-SI"/>
          </a:p>
        </p:txBody>
      </p:sp>
    </p:spTree>
    <p:extLst>
      <p:ext uri="{BB962C8B-B14F-4D97-AF65-F5344CB8AC3E}">
        <p14:creationId xmlns:p14="http://schemas.microsoft.com/office/powerpoint/2010/main" val="3286843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82415-4342-4336-BA02-8569DFC8F1DC}"/>
              </a:ext>
            </a:extLst>
          </p:cNvPr>
          <p:cNvSpPr>
            <a:spLocks noGrp="1"/>
          </p:cNvSpPr>
          <p:nvPr>
            <p:ph type="title"/>
          </p:nvPr>
        </p:nvSpPr>
        <p:spPr>
          <a:xfrm>
            <a:off x="457200" y="274638"/>
            <a:ext cx="8228013" cy="1141412"/>
          </a:xfrm>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BA18A5F1-F0C9-43C1-9FD9-891A129DCD09}"/>
              </a:ext>
            </a:extLst>
          </p:cNvPr>
          <p:cNvSpPr>
            <a:spLocks noGrp="1"/>
          </p:cNvSpPr>
          <p:nvPr>
            <p:ph sz="half" idx="1"/>
          </p:nvPr>
        </p:nvSpPr>
        <p:spPr>
          <a:xfrm>
            <a:off x="457200" y="1600200"/>
            <a:ext cx="4037013" cy="452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7B6D27A2-E89A-4B6A-BD4B-544DDA7ECE0A}"/>
              </a:ext>
            </a:extLst>
          </p:cNvPr>
          <p:cNvSpPr>
            <a:spLocks noGrp="1"/>
          </p:cNvSpPr>
          <p:nvPr>
            <p:ph type="body" sz="half" idx="2"/>
          </p:nvPr>
        </p:nvSpPr>
        <p:spPr>
          <a:xfrm>
            <a:off x="4646613" y="1600200"/>
            <a:ext cx="4038600" cy="452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01C95F60-6818-46AD-B812-26FFE065B75A}"/>
              </a:ext>
            </a:extLst>
          </p:cNvPr>
          <p:cNvSpPr>
            <a:spLocks noGrp="1"/>
          </p:cNvSpPr>
          <p:nvPr>
            <p:ph type="dt" idx="10"/>
          </p:nvPr>
        </p:nvSpPr>
        <p:spPr>
          <a:xfrm>
            <a:off x="457200" y="6245225"/>
            <a:ext cx="2132013" cy="474663"/>
          </a:xfrm>
        </p:spPr>
        <p:txBody>
          <a:bodyPr/>
          <a:lstStyle>
            <a:lvl1pPr>
              <a:defRPr/>
            </a:lvl1pPr>
          </a:lstStyle>
          <a:p>
            <a:endParaRPr lang="en-GB" altLang="sl-SI"/>
          </a:p>
        </p:txBody>
      </p:sp>
      <p:sp>
        <p:nvSpPr>
          <p:cNvPr id="6" name="Footer Placeholder 5">
            <a:extLst>
              <a:ext uri="{FF2B5EF4-FFF2-40B4-BE49-F238E27FC236}">
                <a16:creationId xmlns:a16="http://schemas.microsoft.com/office/drawing/2014/main" id="{3E6BE738-CF9A-49F5-8F27-06F545D218D6}"/>
              </a:ext>
            </a:extLst>
          </p:cNvPr>
          <p:cNvSpPr>
            <a:spLocks noGrp="1"/>
          </p:cNvSpPr>
          <p:nvPr>
            <p:ph type="ftr" idx="11"/>
          </p:nvPr>
        </p:nvSpPr>
        <p:spPr>
          <a:xfrm>
            <a:off x="3124200" y="6245225"/>
            <a:ext cx="2894013" cy="474663"/>
          </a:xfrm>
        </p:spPr>
        <p:txBody>
          <a:bodyPr/>
          <a:lstStyle>
            <a:lvl1pPr>
              <a:defRPr/>
            </a:lvl1pPr>
          </a:lstStyle>
          <a:p>
            <a:endParaRPr lang="en-GB" altLang="sl-SI"/>
          </a:p>
        </p:txBody>
      </p:sp>
      <p:sp>
        <p:nvSpPr>
          <p:cNvPr id="7" name="Slide Number Placeholder 6">
            <a:extLst>
              <a:ext uri="{FF2B5EF4-FFF2-40B4-BE49-F238E27FC236}">
                <a16:creationId xmlns:a16="http://schemas.microsoft.com/office/drawing/2014/main" id="{F212A76B-63C2-4790-896F-1F33FC410D74}"/>
              </a:ext>
            </a:extLst>
          </p:cNvPr>
          <p:cNvSpPr>
            <a:spLocks noGrp="1"/>
          </p:cNvSpPr>
          <p:nvPr>
            <p:ph type="sldNum" idx="12"/>
          </p:nvPr>
        </p:nvSpPr>
        <p:spPr>
          <a:xfrm>
            <a:off x="6553200" y="6245225"/>
            <a:ext cx="2132013" cy="474663"/>
          </a:xfrm>
        </p:spPr>
        <p:txBody>
          <a:bodyPr/>
          <a:lstStyle>
            <a:lvl1pPr>
              <a:defRPr/>
            </a:lvl1pPr>
          </a:lstStyle>
          <a:p>
            <a:fld id="{9B959A58-F416-423F-B6AA-1B5980A669CF}" type="slidenum">
              <a:rPr lang="en-GB" altLang="sl-SI"/>
              <a:pPr/>
              <a:t>‹#›</a:t>
            </a:fld>
            <a:endParaRPr lang="en-GB" altLang="sl-SI"/>
          </a:p>
        </p:txBody>
      </p:sp>
    </p:spTree>
    <p:extLst>
      <p:ext uri="{BB962C8B-B14F-4D97-AF65-F5344CB8AC3E}">
        <p14:creationId xmlns:p14="http://schemas.microsoft.com/office/powerpoint/2010/main" val="417554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40E22-AED4-4271-AF9F-1B4755FF6993}"/>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FCB7EBC8-4CA9-4AF2-A05D-33CBE09851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D79D0FBB-2B35-4F70-AC07-EC5A4D62EA94}"/>
              </a:ext>
            </a:extLst>
          </p:cNvPr>
          <p:cNvSpPr>
            <a:spLocks noGrp="1"/>
          </p:cNvSpPr>
          <p:nvPr>
            <p:ph type="dt" idx="10"/>
          </p:nvPr>
        </p:nvSpPr>
        <p:spPr/>
        <p:txBody>
          <a:bodyPr/>
          <a:lstStyle>
            <a:lvl1pPr>
              <a:defRPr/>
            </a:lvl1pPr>
          </a:lstStyle>
          <a:p>
            <a:endParaRPr lang="en-GB" altLang="sl-SI"/>
          </a:p>
        </p:txBody>
      </p:sp>
      <p:sp>
        <p:nvSpPr>
          <p:cNvPr id="5" name="Footer Placeholder 4">
            <a:extLst>
              <a:ext uri="{FF2B5EF4-FFF2-40B4-BE49-F238E27FC236}">
                <a16:creationId xmlns:a16="http://schemas.microsoft.com/office/drawing/2014/main" id="{220E395C-57BD-43C0-A548-B39974104FEE}"/>
              </a:ext>
            </a:extLst>
          </p:cNvPr>
          <p:cNvSpPr>
            <a:spLocks noGrp="1"/>
          </p:cNvSpPr>
          <p:nvPr>
            <p:ph type="ftr" idx="11"/>
          </p:nvPr>
        </p:nvSpPr>
        <p:spPr/>
        <p:txBody>
          <a:bodyPr/>
          <a:lstStyle>
            <a:lvl1pPr>
              <a:defRPr/>
            </a:lvl1pPr>
          </a:lstStyle>
          <a:p>
            <a:endParaRPr lang="en-GB" altLang="sl-SI"/>
          </a:p>
        </p:txBody>
      </p:sp>
      <p:sp>
        <p:nvSpPr>
          <p:cNvPr id="6" name="Slide Number Placeholder 5">
            <a:extLst>
              <a:ext uri="{FF2B5EF4-FFF2-40B4-BE49-F238E27FC236}">
                <a16:creationId xmlns:a16="http://schemas.microsoft.com/office/drawing/2014/main" id="{F0499D5C-A6EA-48FB-9F93-8B371AA1043B}"/>
              </a:ext>
            </a:extLst>
          </p:cNvPr>
          <p:cNvSpPr>
            <a:spLocks noGrp="1"/>
          </p:cNvSpPr>
          <p:nvPr>
            <p:ph type="sldNum" idx="12"/>
          </p:nvPr>
        </p:nvSpPr>
        <p:spPr/>
        <p:txBody>
          <a:bodyPr/>
          <a:lstStyle>
            <a:lvl1pPr>
              <a:defRPr/>
            </a:lvl1pPr>
          </a:lstStyle>
          <a:p>
            <a:fld id="{B68FE033-A993-4025-B28E-F1B67C9B7340}" type="slidenum">
              <a:rPr lang="en-GB" altLang="sl-SI"/>
              <a:pPr/>
              <a:t>‹#›</a:t>
            </a:fld>
            <a:endParaRPr lang="en-GB" altLang="sl-SI"/>
          </a:p>
        </p:txBody>
      </p:sp>
    </p:spTree>
    <p:extLst>
      <p:ext uri="{BB962C8B-B14F-4D97-AF65-F5344CB8AC3E}">
        <p14:creationId xmlns:p14="http://schemas.microsoft.com/office/powerpoint/2010/main" val="2733192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09B6E-24B9-48F2-B698-8ABC06C2125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B0D97127-6A60-402F-9BDB-71B03AACEC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B03365F-7731-4951-9321-D4A05B5AB0DF}"/>
              </a:ext>
            </a:extLst>
          </p:cNvPr>
          <p:cNvSpPr>
            <a:spLocks noGrp="1"/>
          </p:cNvSpPr>
          <p:nvPr>
            <p:ph type="dt" idx="10"/>
          </p:nvPr>
        </p:nvSpPr>
        <p:spPr/>
        <p:txBody>
          <a:bodyPr/>
          <a:lstStyle>
            <a:lvl1pPr>
              <a:defRPr/>
            </a:lvl1pPr>
          </a:lstStyle>
          <a:p>
            <a:endParaRPr lang="en-GB" altLang="sl-SI"/>
          </a:p>
        </p:txBody>
      </p:sp>
      <p:sp>
        <p:nvSpPr>
          <p:cNvPr id="5" name="Footer Placeholder 4">
            <a:extLst>
              <a:ext uri="{FF2B5EF4-FFF2-40B4-BE49-F238E27FC236}">
                <a16:creationId xmlns:a16="http://schemas.microsoft.com/office/drawing/2014/main" id="{10C5F204-920F-409E-A1EE-CC5996F63BAA}"/>
              </a:ext>
            </a:extLst>
          </p:cNvPr>
          <p:cNvSpPr>
            <a:spLocks noGrp="1"/>
          </p:cNvSpPr>
          <p:nvPr>
            <p:ph type="ftr" idx="11"/>
          </p:nvPr>
        </p:nvSpPr>
        <p:spPr/>
        <p:txBody>
          <a:bodyPr/>
          <a:lstStyle>
            <a:lvl1pPr>
              <a:defRPr/>
            </a:lvl1pPr>
          </a:lstStyle>
          <a:p>
            <a:endParaRPr lang="en-GB" altLang="sl-SI"/>
          </a:p>
        </p:txBody>
      </p:sp>
      <p:sp>
        <p:nvSpPr>
          <p:cNvPr id="6" name="Slide Number Placeholder 5">
            <a:extLst>
              <a:ext uri="{FF2B5EF4-FFF2-40B4-BE49-F238E27FC236}">
                <a16:creationId xmlns:a16="http://schemas.microsoft.com/office/drawing/2014/main" id="{DA9DEBB5-B909-4B9F-9CCA-D7C1B50277E5}"/>
              </a:ext>
            </a:extLst>
          </p:cNvPr>
          <p:cNvSpPr>
            <a:spLocks noGrp="1"/>
          </p:cNvSpPr>
          <p:nvPr>
            <p:ph type="sldNum" idx="12"/>
          </p:nvPr>
        </p:nvSpPr>
        <p:spPr/>
        <p:txBody>
          <a:bodyPr/>
          <a:lstStyle>
            <a:lvl1pPr>
              <a:defRPr/>
            </a:lvl1pPr>
          </a:lstStyle>
          <a:p>
            <a:fld id="{E9C199E7-6682-4B43-B86B-65926B68E60E}" type="slidenum">
              <a:rPr lang="en-GB" altLang="sl-SI"/>
              <a:pPr/>
              <a:t>‹#›</a:t>
            </a:fld>
            <a:endParaRPr lang="en-GB" altLang="sl-SI"/>
          </a:p>
        </p:txBody>
      </p:sp>
    </p:spTree>
    <p:extLst>
      <p:ext uri="{BB962C8B-B14F-4D97-AF65-F5344CB8AC3E}">
        <p14:creationId xmlns:p14="http://schemas.microsoft.com/office/powerpoint/2010/main" val="367268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B9295-EA33-4212-BFF6-4585E61B37A7}"/>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06A2323A-6924-4FB1-8A9C-1720F1A76696}"/>
              </a:ext>
            </a:extLst>
          </p:cNvPr>
          <p:cNvSpPr>
            <a:spLocks noGrp="1"/>
          </p:cNvSpPr>
          <p:nvPr>
            <p:ph sz="half" idx="1"/>
          </p:nvPr>
        </p:nvSpPr>
        <p:spPr>
          <a:xfrm>
            <a:off x="457200" y="1600200"/>
            <a:ext cx="4037013" cy="452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7E19943D-6ACE-403D-BD10-D17DAAA26CB2}"/>
              </a:ext>
            </a:extLst>
          </p:cNvPr>
          <p:cNvSpPr>
            <a:spLocks noGrp="1"/>
          </p:cNvSpPr>
          <p:nvPr>
            <p:ph sz="half" idx="2"/>
          </p:nvPr>
        </p:nvSpPr>
        <p:spPr>
          <a:xfrm>
            <a:off x="4646613" y="1600200"/>
            <a:ext cx="4038600" cy="452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A90B7B74-78BE-455A-B5C3-FC689C3B8B2A}"/>
              </a:ext>
            </a:extLst>
          </p:cNvPr>
          <p:cNvSpPr>
            <a:spLocks noGrp="1"/>
          </p:cNvSpPr>
          <p:nvPr>
            <p:ph type="dt" idx="10"/>
          </p:nvPr>
        </p:nvSpPr>
        <p:spPr/>
        <p:txBody>
          <a:bodyPr/>
          <a:lstStyle>
            <a:lvl1pPr>
              <a:defRPr/>
            </a:lvl1pPr>
          </a:lstStyle>
          <a:p>
            <a:endParaRPr lang="en-GB" altLang="sl-SI"/>
          </a:p>
        </p:txBody>
      </p:sp>
      <p:sp>
        <p:nvSpPr>
          <p:cNvPr id="6" name="Footer Placeholder 5">
            <a:extLst>
              <a:ext uri="{FF2B5EF4-FFF2-40B4-BE49-F238E27FC236}">
                <a16:creationId xmlns:a16="http://schemas.microsoft.com/office/drawing/2014/main" id="{A28CBFA0-F035-4BD8-9175-9322B608B573}"/>
              </a:ext>
            </a:extLst>
          </p:cNvPr>
          <p:cNvSpPr>
            <a:spLocks noGrp="1"/>
          </p:cNvSpPr>
          <p:nvPr>
            <p:ph type="ftr" idx="11"/>
          </p:nvPr>
        </p:nvSpPr>
        <p:spPr/>
        <p:txBody>
          <a:bodyPr/>
          <a:lstStyle>
            <a:lvl1pPr>
              <a:defRPr/>
            </a:lvl1pPr>
          </a:lstStyle>
          <a:p>
            <a:endParaRPr lang="en-GB" altLang="sl-SI"/>
          </a:p>
        </p:txBody>
      </p:sp>
      <p:sp>
        <p:nvSpPr>
          <p:cNvPr id="7" name="Slide Number Placeholder 6">
            <a:extLst>
              <a:ext uri="{FF2B5EF4-FFF2-40B4-BE49-F238E27FC236}">
                <a16:creationId xmlns:a16="http://schemas.microsoft.com/office/drawing/2014/main" id="{D7C9490D-D078-40D1-BA2D-372F24588664}"/>
              </a:ext>
            </a:extLst>
          </p:cNvPr>
          <p:cNvSpPr>
            <a:spLocks noGrp="1"/>
          </p:cNvSpPr>
          <p:nvPr>
            <p:ph type="sldNum" idx="12"/>
          </p:nvPr>
        </p:nvSpPr>
        <p:spPr/>
        <p:txBody>
          <a:bodyPr/>
          <a:lstStyle>
            <a:lvl1pPr>
              <a:defRPr/>
            </a:lvl1pPr>
          </a:lstStyle>
          <a:p>
            <a:fld id="{93FFBD61-5B2C-46CC-91C5-C4C55A12FA7F}" type="slidenum">
              <a:rPr lang="en-GB" altLang="sl-SI"/>
              <a:pPr/>
              <a:t>‹#›</a:t>
            </a:fld>
            <a:endParaRPr lang="en-GB" altLang="sl-SI"/>
          </a:p>
        </p:txBody>
      </p:sp>
    </p:spTree>
    <p:extLst>
      <p:ext uri="{BB962C8B-B14F-4D97-AF65-F5344CB8AC3E}">
        <p14:creationId xmlns:p14="http://schemas.microsoft.com/office/powerpoint/2010/main" val="268076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41ABF-BBBD-4032-9535-3A7133A29498}"/>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666CB6AA-F807-4893-B7CE-C1244CC9D55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86848E-A74F-4DFF-A1C9-7E619D6BEE8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E707BE7B-7D39-4433-8C0E-20A5F15E9D2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86E5A6-1E0B-4DD0-AC6F-5ECEFBDD8B6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18BFD003-096F-41CB-ABFE-FD4927A9CE29}"/>
              </a:ext>
            </a:extLst>
          </p:cNvPr>
          <p:cNvSpPr>
            <a:spLocks noGrp="1"/>
          </p:cNvSpPr>
          <p:nvPr>
            <p:ph type="dt" idx="10"/>
          </p:nvPr>
        </p:nvSpPr>
        <p:spPr/>
        <p:txBody>
          <a:bodyPr/>
          <a:lstStyle>
            <a:lvl1pPr>
              <a:defRPr/>
            </a:lvl1pPr>
          </a:lstStyle>
          <a:p>
            <a:endParaRPr lang="en-GB" altLang="sl-SI"/>
          </a:p>
        </p:txBody>
      </p:sp>
      <p:sp>
        <p:nvSpPr>
          <p:cNvPr id="8" name="Footer Placeholder 7">
            <a:extLst>
              <a:ext uri="{FF2B5EF4-FFF2-40B4-BE49-F238E27FC236}">
                <a16:creationId xmlns:a16="http://schemas.microsoft.com/office/drawing/2014/main" id="{6EFE6F55-9802-4BCD-8FEA-E4423DFE8071}"/>
              </a:ext>
            </a:extLst>
          </p:cNvPr>
          <p:cNvSpPr>
            <a:spLocks noGrp="1"/>
          </p:cNvSpPr>
          <p:nvPr>
            <p:ph type="ftr" idx="11"/>
          </p:nvPr>
        </p:nvSpPr>
        <p:spPr/>
        <p:txBody>
          <a:bodyPr/>
          <a:lstStyle>
            <a:lvl1pPr>
              <a:defRPr/>
            </a:lvl1pPr>
          </a:lstStyle>
          <a:p>
            <a:endParaRPr lang="en-GB" altLang="sl-SI"/>
          </a:p>
        </p:txBody>
      </p:sp>
      <p:sp>
        <p:nvSpPr>
          <p:cNvPr id="9" name="Slide Number Placeholder 8">
            <a:extLst>
              <a:ext uri="{FF2B5EF4-FFF2-40B4-BE49-F238E27FC236}">
                <a16:creationId xmlns:a16="http://schemas.microsoft.com/office/drawing/2014/main" id="{65DE24BE-5459-4862-94EC-732B3C7626E1}"/>
              </a:ext>
            </a:extLst>
          </p:cNvPr>
          <p:cNvSpPr>
            <a:spLocks noGrp="1"/>
          </p:cNvSpPr>
          <p:nvPr>
            <p:ph type="sldNum" idx="12"/>
          </p:nvPr>
        </p:nvSpPr>
        <p:spPr/>
        <p:txBody>
          <a:bodyPr/>
          <a:lstStyle>
            <a:lvl1pPr>
              <a:defRPr/>
            </a:lvl1pPr>
          </a:lstStyle>
          <a:p>
            <a:fld id="{BE12AA54-5557-4C4F-85D2-045364BE92EF}" type="slidenum">
              <a:rPr lang="en-GB" altLang="sl-SI"/>
              <a:pPr/>
              <a:t>‹#›</a:t>
            </a:fld>
            <a:endParaRPr lang="en-GB" altLang="sl-SI"/>
          </a:p>
        </p:txBody>
      </p:sp>
    </p:spTree>
    <p:extLst>
      <p:ext uri="{BB962C8B-B14F-4D97-AF65-F5344CB8AC3E}">
        <p14:creationId xmlns:p14="http://schemas.microsoft.com/office/powerpoint/2010/main" val="1658135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79A78-98A6-4EA9-8953-7CE1FE7CD25D}"/>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4E7B7CCF-73AD-400E-BB6B-708F2A55BD4F}"/>
              </a:ext>
            </a:extLst>
          </p:cNvPr>
          <p:cNvSpPr>
            <a:spLocks noGrp="1"/>
          </p:cNvSpPr>
          <p:nvPr>
            <p:ph type="dt" idx="10"/>
          </p:nvPr>
        </p:nvSpPr>
        <p:spPr/>
        <p:txBody>
          <a:bodyPr/>
          <a:lstStyle>
            <a:lvl1pPr>
              <a:defRPr/>
            </a:lvl1pPr>
          </a:lstStyle>
          <a:p>
            <a:endParaRPr lang="en-GB" altLang="sl-SI"/>
          </a:p>
        </p:txBody>
      </p:sp>
      <p:sp>
        <p:nvSpPr>
          <p:cNvPr id="4" name="Footer Placeholder 3">
            <a:extLst>
              <a:ext uri="{FF2B5EF4-FFF2-40B4-BE49-F238E27FC236}">
                <a16:creationId xmlns:a16="http://schemas.microsoft.com/office/drawing/2014/main" id="{99B39C65-4424-4AE0-934E-493EBD87AB0A}"/>
              </a:ext>
            </a:extLst>
          </p:cNvPr>
          <p:cNvSpPr>
            <a:spLocks noGrp="1"/>
          </p:cNvSpPr>
          <p:nvPr>
            <p:ph type="ftr" idx="11"/>
          </p:nvPr>
        </p:nvSpPr>
        <p:spPr/>
        <p:txBody>
          <a:bodyPr/>
          <a:lstStyle>
            <a:lvl1pPr>
              <a:defRPr/>
            </a:lvl1pPr>
          </a:lstStyle>
          <a:p>
            <a:endParaRPr lang="en-GB" altLang="sl-SI"/>
          </a:p>
        </p:txBody>
      </p:sp>
      <p:sp>
        <p:nvSpPr>
          <p:cNvPr id="5" name="Slide Number Placeholder 4">
            <a:extLst>
              <a:ext uri="{FF2B5EF4-FFF2-40B4-BE49-F238E27FC236}">
                <a16:creationId xmlns:a16="http://schemas.microsoft.com/office/drawing/2014/main" id="{0AE4D52E-4739-4960-8504-FDB7201E458C}"/>
              </a:ext>
            </a:extLst>
          </p:cNvPr>
          <p:cNvSpPr>
            <a:spLocks noGrp="1"/>
          </p:cNvSpPr>
          <p:nvPr>
            <p:ph type="sldNum" idx="12"/>
          </p:nvPr>
        </p:nvSpPr>
        <p:spPr/>
        <p:txBody>
          <a:bodyPr/>
          <a:lstStyle>
            <a:lvl1pPr>
              <a:defRPr/>
            </a:lvl1pPr>
          </a:lstStyle>
          <a:p>
            <a:fld id="{4CD3DC1B-465D-41B4-8605-CB344FD82326}" type="slidenum">
              <a:rPr lang="en-GB" altLang="sl-SI"/>
              <a:pPr/>
              <a:t>‹#›</a:t>
            </a:fld>
            <a:endParaRPr lang="en-GB" altLang="sl-SI"/>
          </a:p>
        </p:txBody>
      </p:sp>
    </p:spTree>
    <p:extLst>
      <p:ext uri="{BB962C8B-B14F-4D97-AF65-F5344CB8AC3E}">
        <p14:creationId xmlns:p14="http://schemas.microsoft.com/office/powerpoint/2010/main" val="229570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ED81EB-0649-4FD8-AAD7-0C7AD465A4D8}"/>
              </a:ext>
            </a:extLst>
          </p:cNvPr>
          <p:cNvSpPr>
            <a:spLocks noGrp="1"/>
          </p:cNvSpPr>
          <p:nvPr>
            <p:ph type="dt" idx="10"/>
          </p:nvPr>
        </p:nvSpPr>
        <p:spPr/>
        <p:txBody>
          <a:bodyPr/>
          <a:lstStyle>
            <a:lvl1pPr>
              <a:defRPr/>
            </a:lvl1pPr>
          </a:lstStyle>
          <a:p>
            <a:endParaRPr lang="en-GB" altLang="sl-SI"/>
          </a:p>
        </p:txBody>
      </p:sp>
      <p:sp>
        <p:nvSpPr>
          <p:cNvPr id="3" name="Footer Placeholder 2">
            <a:extLst>
              <a:ext uri="{FF2B5EF4-FFF2-40B4-BE49-F238E27FC236}">
                <a16:creationId xmlns:a16="http://schemas.microsoft.com/office/drawing/2014/main" id="{479A84C0-F067-4383-A81D-317847226D41}"/>
              </a:ext>
            </a:extLst>
          </p:cNvPr>
          <p:cNvSpPr>
            <a:spLocks noGrp="1"/>
          </p:cNvSpPr>
          <p:nvPr>
            <p:ph type="ftr" idx="11"/>
          </p:nvPr>
        </p:nvSpPr>
        <p:spPr/>
        <p:txBody>
          <a:bodyPr/>
          <a:lstStyle>
            <a:lvl1pPr>
              <a:defRPr/>
            </a:lvl1pPr>
          </a:lstStyle>
          <a:p>
            <a:endParaRPr lang="en-GB" altLang="sl-SI"/>
          </a:p>
        </p:txBody>
      </p:sp>
      <p:sp>
        <p:nvSpPr>
          <p:cNvPr id="4" name="Slide Number Placeholder 3">
            <a:extLst>
              <a:ext uri="{FF2B5EF4-FFF2-40B4-BE49-F238E27FC236}">
                <a16:creationId xmlns:a16="http://schemas.microsoft.com/office/drawing/2014/main" id="{0F62A3DC-5986-4F74-A07C-2476A07946D9}"/>
              </a:ext>
            </a:extLst>
          </p:cNvPr>
          <p:cNvSpPr>
            <a:spLocks noGrp="1"/>
          </p:cNvSpPr>
          <p:nvPr>
            <p:ph type="sldNum" idx="12"/>
          </p:nvPr>
        </p:nvSpPr>
        <p:spPr/>
        <p:txBody>
          <a:bodyPr/>
          <a:lstStyle>
            <a:lvl1pPr>
              <a:defRPr/>
            </a:lvl1pPr>
          </a:lstStyle>
          <a:p>
            <a:fld id="{57E0828E-F27E-484A-A924-0E31963B7293}" type="slidenum">
              <a:rPr lang="en-GB" altLang="sl-SI"/>
              <a:pPr/>
              <a:t>‹#›</a:t>
            </a:fld>
            <a:endParaRPr lang="en-GB" altLang="sl-SI"/>
          </a:p>
        </p:txBody>
      </p:sp>
    </p:spTree>
    <p:extLst>
      <p:ext uri="{BB962C8B-B14F-4D97-AF65-F5344CB8AC3E}">
        <p14:creationId xmlns:p14="http://schemas.microsoft.com/office/powerpoint/2010/main" val="81555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939BF-BDF7-40FF-975B-46F54612EA5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8E754401-AF83-4796-91AA-D717DF2C6A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876AEE67-0D9B-476A-909B-6C6FDC66145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2AEAA1-2FCE-4278-870F-1240DF471D92}"/>
              </a:ext>
            </a:extLst>
          </p:cNvPr>
          <p:cNvSpPr>
            <a:spLocks noGrp="1"/>
          </p:cNvSpPr>
          <p:nvPr>
            <p:ph type="dt" idx="10"/>
          </p:nvPr>
        </p:nvSpPr>
        <p:spPr/>
        <p:txBody>
          <a:bodyPr/>
          <a:lstStyle>
            <a:lvl1pPr>
              <a:defRPr/>
            </a:lvl1pPr>
          </a:lstStyle>
          <a:p>
            <a:endParaRPr lang="en-GB" altLang="sl-SI"/>
          </a:p>
        </p:txBody>
      </p:sp>
      <p:sp>
        <p:nvSpPr>
          <p:cNvPr id="6" name="Footer Placeholder 5">
            <a:extLst>
              <a:ext uri="{FF2B5EF4-FFF2-40B4-BE49-F238E27FC236}">
                <a16:creationId xmlns:a16="http://schemas.microsoft.com/office/drawing/2014/main" id="{837C59D4-AC9E-459F-86EB-43047259E683}"/>
              </a:ext>
            </a:extLst>
          </p:cNvPr>
          <p:cNvSpPr>
            <a:spLocks noGrp="1"/>
          </p:cNvSpPr>
          <p:nvPr>
            <p:ph type="ftr" idx="11"/>
          </p:nvPr>
        </p:nvSpPr>
        <p:spPr/>
        <p:txBody>
          <a:bodyPr/>
          <a:lstStyle>
            <a:lvl1pPr>
              <a:defRPr/>
            </a:lvl1pPr>
          </a:lstStyle>
          <a:p>
            <a:endParaRPr lang="en-GB" altLang="sl-SI"/>
          </a:p>
        </p:txBody>
      </p:sp>
      <p:sp>
        <p:nvSpPr>
          <p:cNvPr id="7" name="Slide Number Placeholder 6">
            <a:extLst>
              <a:ext uri="{FF2B5EF4-FFF2-40B4-BE49-F238E27FC236}">
                <a16:creationId xmlns:a16="http://schemas.microsoft.com/office/drawing/2014/main" id="{A18BB87F-1335-4642-8298-142F36441835}"/>
              </a:ext>
            </a:extLst>
          </p:cNvPr>
          <p:cNvSpPr>
            <a:spLocks noGrp="1"/>
          </p:cNvSpPr>
          <p:nvPr>
            <p:ph type="sldNum" idx="12"/>
          </p:nvPr>
        </p:nvSpPr>
        <p:spPr/>
        <p:txBody>
          <a:bodyPr/>
          <a:lstStyle>
            <a:lvl1pPr>
              <a:defRPr/>
            </a:lvl1pPr>
          </a:lstStyle>
          <a:p>
            <a:fld id="{4750134A-8344-419D-8F27-A94AFBD6DAF4}" type="slidenum">
              <a:rPr lang="en-GB" altLang="sl-SI"/>
              <a:pPr/>
              <a:t>‹#›</a:t>
            </a:fld>
            <a:endParaRPr lang="en-GB" altLang="sl-SI"/>
          </a:p>
        </p:txBody>
      </p:sp>
    </p:spTree>
    <p:extLst>
      <p:ext uri="{BB962C8B-B14F-4D97-AF65-F5344CB8AC3E}">
        <p14:creationId xmlns:p14="http://schemas.microsoft.com/office/powerpoint/2010/main" val="1722569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79FC5-E618-4B62-9A96-55CF5E2AB9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2F1EDE9D-30B4-4DB3-99A7-13924EE35F2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2792D82A-707F-40B6-8FF4-E666E15F5E6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963CBC-8849-4A57-81B2-0D9D35E9A794}"/>
              </a:ext>
            </a:extLst>
          </p:cNvPr>
          <p:cNvSpPr>
            <a:spLocks noGrp="1"/>
          </p:cNvSpPr>
          <p:nvPr>
            <p:ph type="dt" idx="10"/>
          </p:nvPr>
        </p:nvSpPr>
        <p:spPr/>
        <p:txBody>
          <a:bodyPr/>
          <a:lstStyle>
            <a:lvl1pPr>
              <a:defRPr/>
            </a:lvl1pPr>
          </a:lstStyle>
          <a:p>
            <a:endParaRPr lang="en-GB" altLang="sl-SI"/>
          </a:p>
        </p:txBody>
      </p:sp>
      <p:sp>
        <p:nvSpPr>
          <p:cNvPr id="6" name="Footer Placeholder 5">
            <a:extLst>
              <a:ext uri="{FF2B5EF4-FFF2-40B4-BE49-F238E27FC236}">
                <a16:creationId xmlns:a16="http://schemas.microsoft.com/office/drawing/2014/main" id="{555D0200-4A18-4C22-89D8-B373CD84283F}"/>
              </a:ext>
            </a:extLst>
          </p:cNvPr>
          <p:cNvSpPr>
            <a:spLocks noGrp="1"/>
          </p:cNvSpPr>
          <p:nvPr>
            <p:ph type="ftr" idx="11"/>
          </p:nvPr>
        </p:nvSpPr>
        <p:spPr/>
        <p:txBody>
          <a:bodyPr/>
          <a:lstStyle>
            <a:lvl1pPr>
              <a:defRPr/>
            </a:lvl1pPr>
          </a:lstStyle>
          <a:p>
            <a:endParaRPr lang="en-GB" altLang="sl-SI"/>
          </a:p>
        </p:txBody>
      </p:sp>
      <p:sp>
        <p:nvSpPr>
          <p:cNvPr id="7" name="Slide Number Placeholder 6">
            <a:extLst>
              <a:ext uri="{FF2B5EF4-FFF2-40B4-BE49-F238E27FC236}">
                <a16:creationId xmlns:a16="http://schemas.microsoft.com/office/drawing/2014/main" id="{08E8198B-8026-43DE-A53E-48613BA9BF49}"/>
              </a:ext>
            </a:extLst>
          </p:cNvPr>
          <p:cNvSpPr>
            <a:spLocks noGrp="1"/>
          </p:cNvSpPr>
          <p:nvPr>
            <p:ph type="sldNum" idx="12"/>
          </p:nvPr>
        </p:nvSpPr>
        <p:spPr/>
        <p:txBody>
          <a:bodyPr/>
          <a:lstStyle>
            <a:lvl1pPr>
              <a:defRPr/>
            </a:lvl1pPr>
          </a:lstStyle>
          <a:p>
            <a:fld id="{F48FAC6C-B3C7-49F4-9903-34DFA9B5D76E}" type="slidenum">
              <a:rPr lang="en-GB" altLang="sl-SI"/>
              <a:pPr/>
              <a:t>‹#›</a:t>
            </a:fld>
            <a:endParaRPr lang="en-GB" altLang="sl-SI"/>
          </a:p>
        </p:txBody>
      </p:sp>
    </p:spTree>
    <p:extLst>
      <p:ext uri="{BB962C8B-B14F-4D97-AF65-F5344CB8AC3E}">
        <p14:creationId xmlns:p14="http://schemas.microsoft.com/office/powerpoint/2010/main" val="782543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328B863E-718C-4F65-B8AA-0505B59029F6}"/>
              </a:ext>
            </a:extLst>
          </p:cNvPr>
          <p:cNvSpPr>
            <a:spLocks noGrp="1" noChangeArrowheads="1"/>
          </p:cNvSpPr>
          <p:nvPr>
            <p:ph type="title"/>
          </p:nvPr>
        </p:nvSpPr>
        <p:spPr bwMode="auto">
          <a:xfrm>
            <a:off x="457200" y="274638"/>
            <a:ext cx="8228013" cy="1141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sl-SI"/>
              <a:t>Click to edit the title text format</a:t>
            </a:r>
          </a:p>
        </p:txBody>
      </p:sp>
      <p:sp>
        <p:nvSpPr>
          <p:cNvPr id="1026" name="Rectangle 2">
            <a:extLst>
              <a:ext uri="{FF2B5EF4-FFF2-40B4-BE49-F238E27FC236}">
                <a16:creationId xmlns:a16="http://schemas.microsoft.com/office/drawing/2014/main" id="{55A090E9-F555-42EC-822E-19D6F1497CB6}"/>
              </a:ext>
            </a:extLst>
          </p:cNvPr>
          <p:cNvSpPr>
            <a:spLocks noGrp="1" noChangeArrowheads="1"/>
          </p:cNvSpPr>
          <p:nvPr>
            <p:ph type="body" idx="1"/>
          </p:nvPr>
        </p:nvSpPr>
        <p:spPr bwMode="auto">
          <a:xfrm>
            <a:off x="457200" y="1600200"/>
            <a:ext cx="8228013"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sl-SI"/>
              <a:t>Click to edit the outline text format</a:t>
            </a:r>
          </a:p>
          <a:p>
            <a:pPr lvl="1"/>
            <a:r>
              <a:rPr lang="en-GB" altLang="sl-SI"/>
              <a:t>Second Outline Level</a:t>
            </a:r>
          </a:p>
          <a:p>
            <a:pPr lvl="2"/>
            <a:r>
              <a:rPr lang="en-GB" altLang="sl-SI"/>
              <a:t>Third Outline Level</a:t>
            </a:r>
          </a:p>
          <a:p>
            <a:pPr lvl="3"/>
            <a:r>
              <a:rPr lang="en-GB" altLang="sl-SI"/>
              <a:t>Fourth Outline Level</a:t>
            </a:r>
          </a:p>
          <a:p>
            <a:pPr lvl="4"/>
            <a:r>
              <a:rPr lang="en-GB" altLang="sl-SI"/>
              <a:t>Fifth Outline Level</a:t>
            </a:r>
          </a:p>
          <a:p>
            <a:pPr lvl="4"/>
            <a:r>
              <a:rPr lang="en-GB" altLang="sl-SI"/>
              <a:t>Sixth Outline Level</a:t>
            </a:r>
          </a:p>
          <a:p>
            <a:pPr lvl="4"/>
            <a:r>
              <a:rPr lang="en-GB" altLang="sl-SI"/>
              <a:t>Seventh Outline Level</a:t>
            </a:r>
          </a:p>
          <a:p>
            <a:pPr lvl="4"/>
            <a:r>
              <a:rPr lang="en-GB" altLang="sl-SI"/>
              <a:t>Eighth Outline Level</a:t>
            </a:r>
          </a:p>
          <a:p>
            <a:pPr lvl="4"/>
            <a:r>
              <a:rPr lang="en-GB" altLang="sl-SI"/>
              <a:t>Ninth Outline Level</a:t>
            </a:r>
          </a:p>
        </p:txBody>
      </p:sp>
      <p:sp>
        <p:nvSpPr>
          <p:cNvPr id="1027" name="Rectangle 3">
            <a:extLst>
              <a:ext uri="{FF2B5EF4-FFF2-40B4-BE49-F238E27FC236}">
                <a16:creationId xmlns:a16="http://schemas.microsoft.com/office/drawing/2014/main" id="{CD5AC595-DC55-44CA-B582-CDC24CBA2C0D}"/>
              </a:ext>
            </a:extLst>
          </p:cNvPr>
          <p:cNvSpPr>
            <a:spLocks noGrp="1" noChangeArrowheads="1"/>
          </p:cNvSpPr>
          <p:nvPr>
            <p:ph type="dt"/>
          </p:nvPr>
        </p:nvSpPr>
        <p:spPr bwMode="auto">
          <a:xfrm>
            <a:off x="457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nSpc>
                <a:spcPct val="100000"/>
              </a:lnSpc>
              <a:buClr>
                <a:srgbClr val="007777"/>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endParaRPr lang="en-GB" altLang="sl-SI"/>
          </a:p>
        </p:txBody>
      </p:sp>
      <p:sp>
        <p:nvSpPr>
          <p:cNvPr id="1028" name="Rectangle 4">
            <a:extLst>
              <a:ext uri="{FF2B5EF4-FFF2-40B4-BE49-F238E27FC236}">
                <a16:creationId xmlns:a16="http://schemas.microsoft.com/office/drawing/2014/main" id="{FB766077-38D3-4777-A4F7-E1038820D790}"/>
              </a:ext>
            </a:extLst>
          </p:cNvPr>
          <p:cNvSpPr>
            <a:spLocks noGrp="1" noChangeArrowheads="1"/>
          </p:cNvSpPr>
          <p:nvPr>
            <p:ph type="ftr"/>
          </p:nvPr>
        </p:nvSpPr>
        <p:spPr bwMode="auto">
          <a:xfrm>
            <a:off x="3124200" y="6245225"/>
            <a:ext cx="2894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ctr">
              <a:lnSpc>
                <a:spcPct val="100000"/>
              </a:lnSpc>
              <a:buClr>
                <a:srgbClr val="007777"/>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endParaRPr lang="en-GB" altLang="sl-SI"/>
          </a:p>
        </p:txBody>
      </p:sp>
      <p:sp>
        <p:nvSpPr>
          <p:cNvPr id="1029" name="Rectangle 5">
            <a:extLst>
              <a:ext uri="{FF2B5EF4-FFF2-40B4-BE49-F238E27FC236}">
                <a16:creationId xmlns:a16="http://schemas.microsoft.com/office/drawing/2014/main" id="{81FCC29C-E203-425D-ACC7-D56C60DC216B}"/>
              </a:ext>
            </a:extLst>
          </p:cNvPr>
          <p:cNvSpPr>
            <a:spLocks noGrp="1" noChangeArrowheads="1"/>
          </p:cNvSpPr>
          <p:nvPr>
            <p:ph type="sldNum"/>
          </p:nvPr>
        </p:nvSpPr>
        <p:spPr bwMode="auto">
          <a:xfrm>
            <a:off x="6553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lnSpc>
                <a:spcPct val="100000"/>
              </a:lnSpc>
              <a:buClr>
                <a:srgbClr val="007777"/>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fld id="{EAFAD51B-F2EC-4FAD-AD04-76E5CC7FF76C}" type="slidenum">
              <a:rPr lang="en-GB" altLang="sl-SI"/>
              <a:pPr/>
              <a:t>‹#›</a:t>
            </a:fld>
            <a:endParaRPr lang="en-GB"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49263" rtl="0" fontAlgn="base">
        <a:lnSpc>
          <a:spcPct val="93000"/>
        </a:lnSpc>
        <a:spcBef>
          <a:spcPct val="0"/>
        </a:spcBef>
        <a:spcAft>
          <a:spcPct val="0"/>
        </a:spcAft>
        <a:buClr>
          <a:srgbClr val="000000"/>
        </a:buClr>
        <a:buSzPct val="100000"/>
        <a:buFont typeface="Arial" panose="020B0604020202020204" pitchFamily="34" charset="0"/>
        <a:defRPr sz="4400" kern="1200">
          <a:solidFill>
            <a:srgbClr val="000000"/>
          </a:solidFill>
          <a:latin typeface="+mj-lt"/>
          <a:ea typeface="+mj-ea"/>
          <a:cs typeface="+mj-cs"/>
        </a:defRPr>
      </a:lvl1pPr>
      <a:lvl2pPr algn="ctr" defTabSz="449263" rtl="0" fontAlgn="base">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cs typeface="Lucida Sans Unicode" panose="020B0602030504020204" pitchFamily="34" charset="0"/>
        </a:defRPr>
      </a:lvl2pPr>
      <a:lvl3pPr algn="ctr" defTabSz="449263" rtl="0" fontAlgn="base">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cs typeface="Lucida Sans Unicode" panose="020B0602030504020204" pitchFamily="34" charset="0"/>
        </a:defRPr>
      </a:lvl3pPr>
      <a:lvl4pPr algn="ctr" defTabSz="449263" rtl="0" fontAlgn="base">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cs typeface="Lucida Sans Unicode" panose="020B0602030504020204" pitchFamily="34" charset="0"/>
        </a:defRPr>
      </a:lvl4pPr>
      <a:lvl5pPr algn="ctr" defTabSz="449263" rtl="0" fontAlgn="base">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cs typeface="Lucida Sans Unicode" panose="020B0602030504020204" pitchFamily="34" charset="0"/>
        </a:defRPr>
      </a:lvl5pPr>
      <a:lvl6pPr marL="457200" algn="ctr" defTabSz="449263" rtl="0" fontAlgn="base">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cs typeface="Lucida Sans Unicode" panose="020B0602030504020204" pitchFamily="34" charset="0"/>
        </a:defRPr>
      </a:lvl6pPr>
      <a:lvl7pPr marL="914400" algn="ctr" defTabSz="449263" rtl="0" fontAlgn="base">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cs typeface="Lucida Sans Unicode" panose="020B0602030504020204" pitchFamily="34" charset="0"/>
        </a:defRPr>
      </a:lvl7pPr>
      <a:lvl8pPr marL="1371600" algn="ctr" defTabSz="449263" rtl="0" fontAlgn="base">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cs typeface="Lucida Sans Unicode" panose="020B0602030504020204" pitchFamily="34" charset="0"/>
        </a:defRPr>
      </a:lvl8pPr>
      <a:lvl9pPr marL="1828800" algn="ctr" defTabSz="449263" rtl="0" fontAlgn="base">
        <a:lnSpc>
          <a:spcPct val="93000"/>
        </a:lnSpc>
        <a:spcBef>
          <a:spcPct val="0"/>
        </a:spcBef>
        <a:spcAft>
          <a:spcPct val="0"/>
        </a:spcAft>
        <a:buClr>
          <a:srgbClr val="000000"/>
        </a:buClr>
        <a:buSzPct val="100000"/>
        <a:buFont typeface="Arial" panose="020B0604020202020204" pitchFamily="34" charset="0"/>
        <a:defRPr sz="4400">
          <a:solidFill>
            <a:srgbClr val="000000"/>
          </a:solidFill>
          <a:latin typeface="Arial" panose="020B0604020202020204" pitchFamily="34" charset="0"/>
          <a:cs typeface="Lucida Sans Unicode" panose="020B0602030504020204" pitchFamily="34" charset="0"/>
        </a:defRPr>
      </a:lvl9pPr>
    </p:titleStyle>
    <p:bodyStyle>
      <a:lvl1pPr marL="341313" indent="-341313" algn="l" defTabSz="449263" rtl="0" fontAlgn="base">
        <a:lnSpc>
          <a:spcPct val="93000"/>
        </a:lnSpc>
        <a:spcBef>
          <a:spcPts val="800"/>
        </a:spcBef>
        <a:spcAft>
          <a:spcPct val="0"/>
        </a:spcAft>
        <a:buClr>
          <a:srgbClr val="000000"/>
        </a:buClr>
        <a:buSzPct val="100000"/>
        <a:buFont typeface="Arial" panose="020B0604020202020204" pitchFamily="34" charset="0"/>
        <a:buChar char="•"/>
        <a:defRPr sz="3200" kern="1200">
          <a:solidFill>
            <a:srgbClr val="000000"/>
          </a:solidFill>
          <a:latin typeface="+mn-lt"/>
          <a:ea typeface="+mn-ea"/>
          <a:cs typeface="+mn-cs"/>
        </a:defRPr>
      </a:lvl1pPr>
      <a:lvl2pPr marL="741363" indent="-284163" algn="l" defTabSz="449263" rtl="0" fontAlgn="base">
        <a:lnSpc>
          <a:spcPct val="93000"/>
        </a:lnSpc>
        <a:spcBef>
          <a:spcPts val="700"/>
        </a:spcBef>
        <a:spcAft>
          <a:spcPct val="0"/>
        </a:spcAft>
        <a:buClr>
          <a:srgbClr val="000000"/>
        </a:buClr>
        <a:buSzPct val="100000"/>
        <a:buFont typeface="Arial" panose="020B0604020202020204" pitchFamily="34" charset="0"/>
        <a:buChar char="–"/>
        <a:defRPr sz="2800" kern="1200">
          <a:solidFill>
            <a:srgbClr val="000000"/>
          </a:solidFill>
          <a:latin typeface="+mn-lt"/>
          <a:ea typeface="+mn-ea"/>
          <a:cs typeface="+mn-cs"/>
        </a:defRPr>
      </a:lvl2pPr>
      <a:lvl3pPr marL="1143000" indent="-228600" algn="l" defTabSz="449263" rtl="0" fontAlgn="base">
        <a:lnSpc>
          <a:spcPct val="93000"/>
        </a:lnSpc>
        <a:spcBef>
          <a:spcPts val="600"/>
        </a:spcBef>
        <a:spcAft>
          <a:spcPct val="0"/>
        </a:spcAft>
        <a:buClr>
          <a:srgbClr val="000000"/>
        </a:buClr>
        <a:buSzPct val="100000"/>
        <a:buFont typeface="Arial" panose="020B0604020202020204" pitchFamily="34" charset="0"/>
        <a:buChar char="•"/>
        <a:defRPr sz="2400" kern="1200">
          <a:solidFill>
            <a:srgbClr val="000000"/>
          </a:solidFill>
          <a:latin typeface="+mn-lt"/>
          <a:ea typeface="+mn-ea"/>
          <a:cs typeface="+mn-cs"/>
        </a:defRPr>
      </a:lvl3pPr>
      <a:lvl4pPr marL="1600200" indent="-228600" algn="l" defTabSz="449263" rtl="0" fontAlgn="base">
        <a:lnSpc>
          <a:spcPct val="93000"/>
        </a:lnSpc>
        <a:spcBef>
          <a:spcPts val="500"/>
        </a:spcBef>
        <a:spcAft>
          <a:spcPct val="0"/>
        </a:spcAft>
        <a:buClr>
          <a:srgbClr val="000000"/>
        </a:buClr>
        <a:buSzPct val="100000"/>
        <a:buFont typeface="Arial" panose="020B0604020202020204" pitchFamily="34" charset="0"/>
        <a:buChar char="–"/>
        <a:defRPr sz="2000" kern="1200">
          <a:solidFill>
            <a:srgbClr val="000000"/>
          </a:solidFill>
          <a:latin typeface="+mn-lt"/>
          <a:ea typeface="+mn-ea"/>
          <a:cs typeface="+mn-cs"/>
        </a:defRPr>
      </a:lvl4pPr>
      <a:lvl5pPr marL="2057400" indent="-228600" algn="l" defTabSz="449263" rtl="0" fontAlgn="base">
        <a:lnSpc>
          <a:spcPct val="93000"/>
        </a:lnSpc>
        <a:spcBef>
          <a:spcPts val="500"/>
        </a:spcBef>
        <a:spcAft>
          <a:spcPct val="0"/>
        </a:spcAft>
        <a:buClr>
          <a:srgbClr val="000000"/>
        </a:buClr>
        <a:buSzPct val="100000"/>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EAD22BCB-BE58-47BC-A0CA-40CA01A485CD}"/>
              </a:ext>
            </a:extLst>
          </p:cNvPr>
          <p:cNvSpPr>
            <a:spLocks noGrp="1" noChangeArrowheads="1"/>
          </p:cNvSpPr>
          <p:nvPr>
            <p:ph type="title"/>
          </p:nvPr>
        </p:nvSpPr>
        <p:spPr>
          <a:xfrm>
            <a:off x="685800" y="2130425"/>
            <a:ext cx="7772400" cy="1470025"/>
          </a:xfrm>
          <a:ln/>
        </p:spPr>
        <p:txBody>
          <a:bodyPr/>
          <a:lstStyle/>
          <a:p>
            <a:pPr>
              <a:lnSpc>
                <a:spcPct val="100000"/>
              </a:lnSpc>
              <a:buClr>
                <a:srgbClr val="33CC33"/>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8000">
                <a:solidFill>
                  <a:srgbClr val="33CC33"/>
                </a:solidFill>
              </a:rPr>
              <a:t>Grafične enote</a:t>
            </a:r>
          </a:p>
        </p:txBody>
      </p:sp>
      <p:sp>
        <p:nvSpPr>
          <p:cNvPr id="3074" name="Rectangle 2">
            <a:extLst>
              <a:ext uri="{FF2B5EF4-FFF2-40B4-BE49-F238E27FC236}">
                <a16:creationId xmlns:a16="http://schemas.microsoft.com/office/drawing/2014/main" id="{FF87BAD2-720D-4136-B5F6-5B33AA7E379A}"/>
              </a:ext>
            </a:extLst>
          </p:cNvPr>
          <p:cNvSpPr>
            <a:spLocks noGrp="1" noChangeArrowheads="1"/>
          </p:cNvSpPr>
          <p:nvPr>
            <p:ph type="subTitle" idx="4294967295"/>
          </p:nvPr>
        </p:nvSpPr>
        <p:spPr bwMode="auto">
          <a:xfrm>
            <a:off x="1331913" y="4797425"/>
            <a:ext cx="6400800" cy="1752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marL="0" indent="0" algn="ctr">
              <a:lnSpc>
                <a:spcPct val="100000"/>
              </a:lnSpc>
              <a:buClr>
                <a:srgbClr val="FFFF00"/>
              </a:buClr>
              <a:buFont typeface="Arial" panose="020B0604020202020204"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l-SI" altLang="sl-SI">
                <a:solidFill>
                  <a:srgbClr val="FFFF00"/>
                </a:solidFill>
              </a:rPr>
              <a:t> </a:t>
            </a:r>
            <a:endParaRPr lang="en-GB" altLang="sl-SI" dirty="0">
              <a:solidFill>
                <a:srgbClr val="FFFF00"/>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4790213B-9B49-4C2C-BB91-3B0907687827}"/>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b="1">
                <a:solidFill>
                  <a:srgbClr val="FF3300"/>
                </a:solidFill>
              </a:rPr>
              <a:t>Ločljivost</a:t>
            </a:r>
            <a:r>
              <a:rPr lang="en-GB" altLang="sl-SI"/>
              <a:t> </a:t>
            </a:r>
          </a:p>
        </p:txBody>
      </p:sp>
      <p:sp>
        <p:nvSpPr>
          <p:cNvPr id="12290" name="Rectangle 2">
            <a:extLst>
              <a:ext uri="{FF2B5EF4-FFF2-40B4-BE49-F238E27FC236}">
                <a16:creationId xmlns:a16="http://schemas.microsoft.com/office/drawing/2014/main" id="{4FC4F05D-8187-4A8A-9969-F416C2A09C37}"/>
              </a:ext>
            </a:extLst>
          </p:cNvPr>
          <p:cNvSpPr>
            <a:spLocks noGrp="1" noChangeArrowheads="1"/>
          </p:cNvSpPr>
          <p:nvPr>
            <p:ph type="body" idx="1"/>
          </p:nvPr>
        </p:nvSpPr>
        <p:spPr>
          <a:xfrm>
            <a:off x="457200" y="1600200"/>
            <a:ext cx="8229600" cy="4684713"/>
          </a:xfrm>
          <a:ln/>
        </p:spPr>
        <p:txBody>
          <a:bodyPr/>
          <a:lstStyle/>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Nanaša se na ostrino in čistost slike. Za grafične monitorje pomeni ločljivost število točk oz. pixlov na celem zaslonu. </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Prepričani moramo biti, da ima grafična kartica dovolj spomina ker je število barv, ki se prikažejo na ekran pri določeni ločljivosti neposredna funkcija količine spomina, ki je na voljo. </a:t>
            </a:r>
          </a:p>
          <a:p>
            <a:pPr>
              <a:lnSpc>
                <a:spcPct val="100000"/>
              </a:lnSpc>
              <a:buClr>
                <a:srgbClr val="33CC33"/>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a:solidFill>
                <a:srgbClr val="33CC33"/>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68E22537-4901-4393-A4B9-6F510121E7EC}"/>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b="1">
                <a:solidFill>
                  <a:srgbClr val="FF3300"/>
                </a:solidFill>
              </a:rPr>
              <a:t>Barvna ločljivost - True color</a:t>
            </a:r>
            <a:r>
              <a:rPr lang="en-GB" altLang="sl-SI"/>
              <a:t> </a:t>
            </a:r>
          </a:p>
        </p:txBody>
      </p:sp>
      <p:sp>
        <p:nvSpPr>
          <p:cNvPr id="13314" name="Rectangle 2">
            <a:extLst>
              <a:ext uri="{FF2B5EF4-FFF2-40B4-BE49-F238E27FC236}">
                <a16:creationId xmlns:a16="http://schemas.microsoft.com/office/drawing/2014/main" id="{035BAC22-D2C3-40BB-BCE5-05707564F976}"/>
              </a:ext>
            </a:extLst>
          </p:cNvPr>
          <p:cNvSpPr>
            <a:spLocks noGrp="1" noChangeArrowheads="1"/>
          </p:cNvSpPr>
          <p:nvPr>
            <p:ph type="body" idx="1"/>
          </p:nvPr>
        </p:nvSpPr>
        <p:spPr>
          <a:xfrm>
            <a:off x="457200" y="1600200"/>
            <a:ext cx="8229600" cy="4525963"/>
          </a:xfrm>
          <a:ln/>
        </p:spPr>
        <p:txBody>
          <a:bodyPr/>
          <a:lstStyle/>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Opozorilo za katerokoli grafično kartico ali programsko opremo, ki uporablja najmanj 24 – bitov za prikaz vsake pike ali pixla. Če uporabljamo 24 –bitov pomeni, da lahko prikazujemo več kot 16 milijonov barv. Nekaj milijonov barv pa je več kot dovolj za prikaz katerekoli slike. </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2949BB81-599C-437E-9536-122167B2AD42}"/>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b="1">
                <a:solidFill>
                  <a:srgbClr val="FF3300"/>
                </a:solidFill>
              </a:rPr>
              <a:t>Frekvenca osveževanja</a:t>
            </a:r>
            <a:r>
              <a:rPr lang="en-GB" altLang="sl-SI"/>
              <a:t> </a:t>
            </a:r>
          </a:p>
        </p:txBody>
      </p:sp>
      <p:sp>
        <p:nvSpPr>
          <p:cNvPr id="14338" name="Rectangle 2">
            <a:extLst>
              <a:ext uri="{FF2B5EF4-FFF2-40B4-BE49-F238E27FC236}">
                <a16:creationId xmlns:a16="http://schemas.microsoft.com/office/drawing/2014/main" id="{3C4ADACE-4106-46AA-A2EB-8C7CAB8E8DCC}"/>
              </a:ext>
            </a:extLst>
          </p:cNvPr>
          <p:cNvSpPr>
            <a:spLocks noGrp="1" noChangeArrowheads="1"/>
          </p:cNvSpPr>
          <p:nvPr>
            <p:ph type="body" idx="1"/>
          </p:nvPr>
        </p:nvSpPr>
        <p:spPr>
          <a:xfrm>
            <a:off x="457200" y="1600200"/>
            <a:ext cx="8229600" cy="4525963"/>
          </a:xfrm>
          <a:ln/>
        </p:spPr>
        <p:txBody>
          <a:bodyPr/>
          <a:lstStyle/>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Frekvenca osveževanja je število polj napisanih na ekran vsako sekundo. Merimo jo v Hz. Večja frekvenca osveževanja zmanjša tresenje slike, ker večkrat osvetli pixsel ( zmanjša zatemnitev, ki povzroča tresljaje ). </a:t>
            </a:r>
          </a:p>
        </p:txBody>
      </p:sp>
    </p:spTree>
  </p:cSld>
  <p:clrMapOvr>
    <a:masterClrMapping/>
  </p:clrMapOvr>
  <p:transition advTm="4096"/>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C6008E18-DA9F-42A1-9657-12DF7FA400D0}"/>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b="1">
                <a:solidFill>
                  <a:srgbClr val="FF3300"/>
                </a:solidFill>
              </a:rPr>
              <a:t>Sestava grafične kartice</a:t>
            </a:r>
          </a:p>
        </p:txBody>
      </p:sp>
      <p:sp>
        <p:nvSpPr>
          <p:cNvPr id="15362" name="Rectangle 2">
            <a:extLst>
              <a:ext uri="{FF2B5EF4-FFF2-40B4-BE49-F238E27FC236}">
                <a16:creationId xmlns:a16="http://schemas.microsoft.com/office/drawing/2014/main" id="{F02E08F1-F5E7-4C2A-8C9B-AD978C6E507A}"/>
              </a:ext>
            </a:extLst>
          </p:cNvPr>
          <p:cNvSpPr>
            <a:spLocks noGrp="1" noChangeArrowheads="1"/>
          </p:cNvSpPr>
          <p:nvPr>
            <p:ph type="body" idx="1"/>
          </p:nvPr>
        </p:nvSpPr>
        <p:spPr>
          <a:xfrm>
            <a:off x="4648200" y="1600200"/>
            <a:ext cx="4038600" cy="4525963"/>
          </a:xfrm>
          <a:ln/>
        </p:spPr>
        <p:txBody>
          <a:bodyPr/>
          <a:lstStyle/>
          <a:p>
            <a:pPr>
              <a:lnSpc>
                <a:spcPct val="10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1-Izhodni konektor za TV</a:t>
            </a:r>
          </a:p>
          <a:p>
            <a:pPr>
              <a:lnSpc>
                <a:spcPct val="10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2-Izhodni konektor za monitor</a:t>
            </a:r>
          </a:p>
          <a:p>
            <a:pPr>
              <a:lnSpc>
                <a:spcPct val="10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3-TV izhod (čip)</a:t>
            </a:r>
            <a:r>
              <a:rPr lang="ar-SA" altLang="sl-SI" sz="2800">
                <a:solidFill>
                  <a:srgbClr val="33CC33"/>
                </a:solidFill>
              </a:rPr>
              <a:t>‏</a:t>
            </a:r>
            <a:endParaRPr lang="en-GB" altLang="sl-SI" sz="2800">
              <a:solidFill>
                <a:srgbClr val="33CC33"/>
              </a:solidFill>
            </a:endParaRPr>
          </a:p>
          <a:p>
            <a:pPr>
              <a:lnSpc>
                <a:spcPct val="10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4-Grafični čip(pod hladilnikom)</a:t>
            </a:r>
            <a:r>
              <a:rPr lang="ar-SA" altLang="sl-SI" sz="2800">
                <a:solidFill>
                  <a:srgbClr val="33CC33"/>
                </a:solidFill>
              </a:rPr>
              <a:t>‏</a:t>
            </a:r>
            <a:endParaRPr lang="en-GB" altLang="sl-SI" sz="2800">
              <a:solidFill>
                <a:srgbClr val="33CC33"/>
              </a:solidFill>
            </a:endParaRPr>
          </a:p>
          <a:p>
            <a:pPr>
              <a:lnSpc>
                <a:spcPct val="10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5-Vmesnik z vodilom</a:t>
            </a:r>
          </a:p>
          <a:p>
            <a:pPr>
              <a:lnSpc>
                <a:spcPct val="10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6-Grafični spomin</a:t>
            </a:r>
          </a:p>
        </p:txBody>
      </p:sp>
      <p:pic>
        <p:nvPicPr>
          <p:cNvPr id="15363" name="Picture 3">
            <a:extLst>
              <a:ext uri="{FF2B5EF4-FFF2-40B4-BE49-F238E27FC236}">
                <a16:creationId xmlns:a16="http://schemas.microsoft.com/office/drawing/2014/main" id="{E650D71D-6B45-47D5-A497-692813C778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311400"/>
            <a:ext cx="4038600" cy="31019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46EA41E1-F251-4BCE-9394-BE76FE728520}"/>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b="1">
                <a:solidFill>
                  <a:srgbClr val="FF3300"/>
                </a:solidFill>
              </a:rPr>
              <a:t>Proizvajalci</a:t>
            </a:r>
          </a:p>
        </p:txBody>
      </p:sp>
      <p:sp>
        <p:nvSpPr>
          <p:cNvPr id="16386" name="Rectangle 2">
            <a:extLst>
              <a:ext uri="{FF2B5EF4-FFF2-40B4-BE49-F238E27FC236}">
                <a16:creationId xmlns:a16="http://schemas.microsoft.com/office/drawing/2014/main" id="{1456C90D-3398-4C58-A5CC-AD0E4E7A37D1}"/>
              </a:ext>
            </a:extLst>
          </p:cNvPr>
          <p:cNvSpPr>
            <a:spLocks noGrp="1" noChangeArrowheads="1"/>
          </p:cNvSpPr>
          <p:nvPr>
            <p:ph type="body" idx="1"/>
          </p:nvPr>
        </p:nvSpPr>
        <p:spPr>
          <a:xfrm>
            <a:off x="457200" y="1600200"/>
            <a:ext cx="8229600" cy="4525963"/>
          </a:xfrm>
          <a:ln/>
        </p:spPr>
        <p:txBody>
          <a:bodyPr/>
          <a:lstStyle/>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u="sng">
                <a:solidFill>
                  <a:srgbClr val="33CC33"/>
                </a:solidFill>
              </a:rPr>
              <a:t>ATI</a:t>
            </a:r>
            <a:r>
              <a:rPr lang="en-GB" altLang="sl-SI">
                <a:solidFill>
                  <a:srgbClr val="33CC33"/>
                </a:solidFill>
              </a:rPr>
              <a:t> </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u="sng">
                <a:solidFill>
                  <a:srgbClr val="33CC33"/>
                </a:solidFill>
              </a:rPr>
              <a:t>Creative</a:t>
            </a:r>
            <a:r>
              <a:rPr lang="en-GB" altLang="sl-SI">
                <a:solidFill>
                  <a:srgbClr val="33CC33"/>
                </a:solidFill>
              </a:rPr>
              <a:t> </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u="sng">
                <a:solidFill>
                  <a:srgbClr val="33CC33"/>
                </a:solidFill>
              </a:rPr>
              <a:t>Diamond</a:t>
            </a:r>
            <a:r>
              <a:rPr lang="en-GB" altLang="sl-SI">
                <a:solidFill>
                  <a:srgbClr val="33CC33"/>
                </a:solidFill>
              </a:rPr>
              <a:t> </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u="sng">
                <a:solidFill>
                  <a:srgbClr val="33CC33"/>
                </a:solidFill>
              </a:rPr>
              <a:t>Matrox</a:t>
            </a:r>
            <a:r>
              <a:rPr lang="en-GB" altLang="sl-SI">
                <a:solidFill>
                  <a:srgbClr val="33CC33"/>
                </a:solidFill>
              </a:rPr>
              <a:t> </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u="sng">
                <a:solidFill>
                  <a:srgbClr val="33CC33"/>
                </a:solidFill>
              </a:rPr>
              <a:t>ASUS</a:t>
            </a:r>
            <a:r>
              <a:rPr lang="en-GB" altLang="sl-SI">
                <a:solidFill>
                  <a:srgbClr val="33CC33"/>
                </a:solidFill>
              </a:rPr>
              <a:t> </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u="sng">
                <a:solidFill>
                  <a:srgbClr val="33CC33"/>
                </a:solidFill>
              </a:rPr>
              <a:t>Herkules</a:t>
            </a:r>
            <a:r>
              <a:rPr lang="en-GB" altLang="sl-SI">
                <a:solidFill>
                  <a:srgbClr val="33CC33"/>
                </a:solidFill>
              </a:rPr>
              <a:t> </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u="sng">
                <a:solidFill>
                  <a:srgbClr val="33CC33"/>
                </a:solidFill>
              </a:rPr>
              <a:t>Nvidia</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E6EED67A-929B-4C74-9EBD-412FE2051F67}"/>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rgbClr val="FF3300"/>
                </a:solidFill>
              </a:rPr>
              <a:t>Kaj so grafične kartice?</a:t>
            </a:r>
          </a:p>
        </p:txBody>
      </p:sp>
      <p:sp>
        <p:nvSpPr>
          <p:cNvPr id="4098" name="Rectangle 2">
            <a:extLst>
              <a:ext uri="{FF2B5EF4-FFF2-40B4-BE49-F238E27FC236}">
                <a16:creationId xmlns:a16="http://schemas.microsoft.com/office/drawing/2014/main" id="{B1CEF70F-B95C-4DCC-BA1C-9D0C26695445}"/>
              </a:ext>
            </a:extLst>
          </p:cNvPr>
          <p:cNvSpPr>
            <a:spLocks noGrp="1" noChangeArrowheads="1"/>
          </p:cNvSpPr>
          <p:nvPr>
            <p:ph type="body" idx="1"/>
          </p:nvPr>
        </p:nvSpPr>
        <p:spPr>
          <a:xfrm>
            <a:off x="457200" y="1600200"/>
            <a:ext cx="8229600" cy="4525963"/>
          </a:xfrm>
          <a:ln/>
        </p:spPr>
        <p:txBody>
          <a:bodyPr/>
          <a:lstStyle/>
          <a:p>
            <a:pPr>
              <a:lnSpc>
                <a:spcPct val="10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Grafična kartica je del strojne opreme pri računalnikih, ki skrbi za prikaz slike na zaslon. Osnovni namen je obdelovanje in pospešitev 2D in 3D grafičnih funkcij. Kartica močno zmanjša število grafičnih funkcij, ki se izvajajo v centralno - procesni enoti. </a:t>
            </a:r>
          </a:p>
          <a:p>
            <a:pPr>
              <a:lnSpc>
                <a:spcPct val="10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 Navadno jim rečemo: grafične (video) kartice, grafični (video) pospeševalci, grafični (video) vmesnik ) </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07D30F00-2BAE-43E6-8F05-1EC720DFC439}"/>
              </a:ext>
            </a:extLst>
          </p:cNvPr>
          <p:cNvSpPr>
            <a:spLocks noGrp="1" noChangeArrowheads="1"/>
          </p:cNvSpPr>
          <p:nvPr>
            <p:ph type="title"/>
          </p:nvPr>
        </p:nvSpPr>
        <p:spPr>
          <a:xfrm>
            <a:off x="457200" y="190500"/>
            <a:ext cx="8229600" cy="1312863"/>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b="1">
                <a:solidFill>
                  <a:srgbClr val="FF3300"/>
                </a:solidFill>
              </a:rPr>
              <a:t>Zakaj potrebujemo grafične kartice?</a:t>
            </a:r>
            <a:r>
              <a:rPr lang="en-GB" altLang="sl-SI" sz="4000"/>
              <a:t> </a:t>
            </a:r>
          </a:p>
        </p:txBody>
      </p:sp>
      <p:sp>
        <p:nvSpPr>
          <p:cNvPr id="5122" name="Rectangle 2">
            <a:extLst>
              <a:ext uri="{FF2B5EF4-FFF2-40B4-BE49-F238E27FC236}">
                <a16:creationId xmlns:a16="http://schemas.microsoft.com/office/drawing/2014/main" id="{CD563CB4-B28E-45D0-86C9-0A22767E3F35}"/>
              </a:ext>
            </a:extLst>
          </p:cNvPr>
          <p:cNvSpPr>
            <a:spLocks noGrp="1" noChangeArrowheads="1"/>
          </p:cNvSpPr>
          <p:nvPr>
            <p:ph type="body" idx="1"/>
          </p:nvPr>
        </p:nvSpPr>
        <p:spPr>
          <a:xfrm>
            <a:off x="457200" y="1600200"/>
            <a:ext cx="8229600" cy="4525963"/>
          </a:xfrm>
          <a:ln/>
        </p:spPr>
        <p:txBody>
          <a:bodyPr/>
          <a:lstStyle/>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Za visoko kvaliteto slike pri igranju iger, hitrejše 2D, 3D aplikacije. </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Za boljšo resolucijo in bogatejše barve pri uporabi Interneta</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Za visoko kvalitetno video obdelavo.</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Za boljšo grafiko in hitrost obdelave podatkov ( resolucija, barve … ). </a:t>
            </a:r>
          </a:p>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Za boljšo kvaliteto 2D, 3D grafike.</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461B9AFD-3478-4C4E-B2BB-354459B4F8B2}"/>
              </a:ext>
            </a:extLst>
          </p:cNvPr>
          <p:cNvSpPr>
            <a:spLocks noGrp="1" noChangeArrowheads="1"/>
          </p:cNvSpPr>
          <p:nvPr>
            <p:ph type="title"/>
          </p:nvPr>
        </p:nvSpPr>
        <p:spPr>
          <a:xfrm>
            <a:off x="457200" y="190500"/>
            <a:ext cx="8229600" cy="1312863"/>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b="1">
                <a:solidFill>
                  <a:srgbClr val="FF3300"/>
                </a:solidFill>
              </a:rPr>
              <a:t>Kaj je pomembno pri grafičnih karticah?</a:t>
            </a:r>
            <a:r>
              <a:rPr lang="en-GB" altLang="sl-SI" sz="4000"/>
              <a:t> </a:t>
            </a:r>
          </a:p>
        </p:txBody>
      </p:sp>
      <p:sp>
        <p:nvSpPr>
          <p:cNvPr id="6146" name="Rectangle 2">
            <a:extLst>
              <a:ext uri="{FF2B5EF4-FFF2-40B4-BE49-F238E27FC236}">
                <a16:creationId xmlns:a16="http://schemas.microsoft.com/office/drawing/2014/main" id="{17B58361-B35B-45E7-9966-3B83EBE164DB}"/>
              </a:ext>
            </a:extLst>
          </p:cNvPr>
          <p:cNvSpPr>
            <a:spLocks noGrp="1" noChangeArrowheads="1"/>
          </p:cNvSpPr>
          <p:nvPr>
            <p:ph type="body" idx="1"/>
          </p:nvPr>
        </p:nvSpPr>
        <p:spPr>
          <a:xfrm>
            <a:off x="457200" y="1600200"/>
            <a:ext cx="8229600" cy="4838700"/>
          </a:xfrm>
          <a:ln/>
        </p:spPr>
        <p:txBody>
          <a:bodyPr/>
          <a:lstStyle/>
          <a:p>
            <a:pPr>
              <a:lnSpc>
                <a:spcPct val="9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a:solidFill>
                  <a:srgbClr val="33CC33"/>
                </a:solidFill>
              </a:rPr>
              <a:t>3D značilnosti</a:t>
            </a:r>
            <a:r>
              <a:rPr lang="en-GB" altLang="sl-SI">
                <a:solidFill>
                  <a:srgbClr val="33CC33"/>
                </a:solidFill>
              </a:rPr>
              <a:t> </a:t>
            </a:r>
          </a:p>
          <a:p>
            <a:pPr>
              <a:lnSpc>
                <a:spcPct val="9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a:solidFill>
                  <a:srgbClr val="33CC33"/>
                </a:solidFill>
              </a:rPr>
              <a:t>2D aplikacije</a:t>
            </a:r>
            <a:r>
              <a:rPr lang="en-GB" altLang="sl-SI">
                <a:solidFill>
                  <a:srgbClr val="33CC33"/>
                </a:solidFill>
              </a:rPr>
              <a:t> </a:t>
            </a:r>
          </a:p>
          <a:p>
            <a:pPr>
              <a:lnSpc>
                <a:spcPct val="9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a:solidFill>
                  <a:srgbClr val="33CC33"/>
                </a:solidFill>
              </a:rPr>
              <a:t>TV ( TV Viewing and Output )</a:t>
            </a:r>
            <a:r>
              <a:rPr lang="en-GB" altLang="sl-SI">
                <a:solidFill>
                  <a:srgbClr val="33CC33"/>
                </a:solidFill>
              </a:rPr>
              <a:t> </a:t>
            </a:r>
          </a:p>
          <a:p>
            <a:pPr>
              <a:lnSpc>
                <a:spcPct val="9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a:solidFill>
                  <a:srgbClr val="33CC33"/>
                </a:solidFill>
              </a:rPr>
              <a:t>Frame Buffer </a:t>
            </a:r>
            <a:r>
              <a:rPr lang="en-GB" altLang="sl-SI" sz="2800">
                <a:solidFill>
                  <a:srgbClr val="33CC33"/>
                </a:solidFill>
              </a:rPr>
              <a:t>( tudi video spomin ali spomin ) </a:t>
            </a:r>
          </a:p>
          <a:p>
            <a:pPr>
              <a:lnSpc>
                <a:spcPct val="9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a:solidFill>
                  <a:srgbClr val="33CC33"/>
                </a:solidFill>
              </a:rPr>
              <a:t>Ločljivost</a:t>
            </a:r>
            <a:r>
              <a:rPr lang="en-GB" altLang="sl-SI">
                <a:solidFill>
                  <a:srgbClr val="33CC33"/>
                </a:solidFill>
              </a:rPr>
              <a:t> </a:t>
            </a:r>
          </a:p>
          <a:p>
            <a:pPr>
              <a:lnSpc>
                <a:spcPct val="9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a:solidFill>
                  <a:srgbClr val="33CC33"/>
                </a:solidFill>
              </a:rPr>
              <a:t>Barvna ločljivost - True color</a:t>
            </a:r>
            <a:r>
              <a:rPr lang="en-GB" altLang="sl-SI">
                <a:solidFill>
                  <a:srgbClr val="33CC33"/>
                </a:solidFill>
              </a:rPr>
              <a:t> </a:t>
            </a:r>
          </a:p>
          <a:p>
            <a:pPr>
              <a:lnSpc>
                <a:spcPct val="9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a:solidFill>
                  <a:srgbClr val="33CC33"/>
                </a:solidFill>
              </a:rPr>
              <a:t>Frekvenca osveževanja</a:t>
            </a:r>
          </a:p>
          <a:p>
            <a:pPr>
              <a:lnSpc>
                <a:spcPct val="9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b="1">
                <a:solidFill>
                  <a:srgbClr val="33CC33"/>
                </a:solidFill>
              </a:rPr>
              <a:t>Spomin </a:t>
            </a:r>
            <a:r>
              <a:rPr lang="en-GB" altLang="sl-SI">
                <a:solidFill>
                  <a:srgbClr val="33CC33"/>
                </a:solidFill>
              </a:rPr>
              <a:t>(memory) </a:t>
            </a:r>
          </a:p>
          <a:p>
            <a:pPr>
              <a:lnSpc>
                <a:spcPct val="90000"/>
              </a:lnSpc>
              <a:buClr>
                <a:srgbClr val="33CC33"/>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a:solidFill>
                <a:srgbClr val="33CC33"/>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905A4C98-C410-4F07-814C-338BD4CB01B5}"/>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b="1">
                <a:solidFill>
                  <a:srgbClr val="FF3300"/>
                </a:solidFill>
              </a:rPr>
              <a:t>3D značilnosti</a:t>
            </a:r>
            <a:r>
              <a:rPr lang="en-GB" altLang="sl-SI"/>
              <a:t> </a:t>
            </a:r>
          </a:p>
        </p:txBody>
      </p:sp>
      <p:sp>
        <p:nvSpPr>
          <p:cNvPr id="7170" name="Rectangle 2">
            <a:extLst>
              <a:ext uri="{FF2B5EF4-FFF2-40B4-BE49-F238E27FC236}">
                <a16:creationId xmlns:a16="http://schemas.microsoft.com/office/drawing/2014/main" id="{07EBD813-6E13-48B8-819A-28938B474487}"/>
              </a:ext>
            </a:extLst>
          </p:cNvPr>
          <p:cNvSpPr>
            <a:spLocks noGrp="1" noChangeArrowheads="1"/>
          </p:cNvSpPr>
          <p:nvPr>
            <p:ph type="body" idx="1"/>
          </p:nvPr>
        </p:nvSpPr>
        <p:spPr>
          <a:xfrm>
            <a:off x="457200" y="1600200"/>
            <a:ext cx="8229600" cy="4706938"/>
          </a:xfrm>
          <a:ln/>
        </p:spPr>
        <p:txBody>
          <a:bodyPr/>
          <a:lstStyle/>
          <a:p>
            <a:pPr>
              <a:lnSpc>
                <a:spcPct val="80000"/>
              </a:lnSpc>
              <a:spcBef>
                <a:spcPts val="6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solidFill>
                  <a:srgbClr val="33CC33"/>
                </a:solidFill>
              </a:rPr>
              <a:t>Preden kupimo grafično kartico se moramo prepričati, da podpira osnovne 3D značilnosti. To so zameglitev, posebno osvetljevanje, ki pomaga prikazovati 3D predmete (npr. približevanje predmetov pri igranju iger. Zamegli robove, da so lepše vidni). </a:t>
            </a:r>
          </a:p>
          <a:p>
            <a:pPr>
              <a:lnSpc>
                <a:spcPct val="80000"/>
              </a:lnSpc>
              <a:spcBef>
                <a:spcPts val="6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solidFill>
                  <a:srgbClr val="33CC33"/>
                </a:solidFill>
              </a:rPr>
              <a:t>Ugotoviti je potrebno kako hitro lahko grafična kartica podpira te lastnosti in kako dobro jih lahko prenese na izhod. Možnosti grafične kartice za prikaz kvalitetne slike je odvisna od DAC - a in 3D prikazovanja. </a:t>
            </a:r>
          </a:p>
          <a:p>
            <a:pPr>
              <a:lnSpc>
                <a:spcPct val="80000"/>
              </a:lnSpc>
              <a:spcBef>
                <a:spcPts val="6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solidFill>
                  <a:srgbClr val="33CC33"/>
                </a:solidFill>
              </a:rPr>
              <a:t>Vedeti je potrebno, kakšno ločljivost podpira grafična kartica in kako dobro lahko podpira visoke frekvence osveževanja pri teh ločljivostih. Višja frekvenca osveževanja bo izboljšala celotno predvajanje, kar se kaže v predvajanju ( delovanju ) 3D iger. </a:t>
            </a:r>
          </a:p>
          <a:p>
            <a:pPr>
              <a:lnSpc>
                <a:spcPct val="80000"/>
              </a:lnSpc>
              <a:spcBef>
                <a:spcPts val="600"/>
              </a:spcBef>
              <a:buClr>
                <a:srgbClr val="33CC33"/>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sz="2400">
              <a:solidFill>
                <a:srgbClr val="33CC33"/>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D4769146-2A1B-45AD-B7D0-DD5686C652BB}"/>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b="1">
                <a:solidFill>
                  <a:srgbClr val="FF3300"/>
                </a:solidFill>
              </a:rPr>
              <a:t>2D aplikacije</a:t>
            </a:r>
            <a:r>
              <a:rPr lang="en-GB" altLang="sl-SI"/>
              <a:t> </a:t>
            </a:r>
          </a:p>
        </p:txBody>
      </p:sp>
      <p:sp>
        <p:nvSpPr>
          <p:cNvPr id="8194" name="Rectangle 2">
            <a:extLst>
              <a:ext uri="{FF2B5EF4-FFF2-40B4-BE49-F238E27FC236}">
                <a16:creationId xmlns:a16="http://schemas.microsoft.com/office/drawing/2014/main" id="{C3F30E3C-5C69-4600-B089-AE873C4049C3}"/>
              </a:ext>
            </a:extLst>
          </p:cNvPr>
          <p:cNvSpPr>
            <a:spLocks noGrp="1" noChangeArrowheads="1"/>
          </p:cNvSpPr>
          <p:nvPr>
            <p:ph type="body" idx="1"/>
          </p:nvPr>
        </p:nvSpPr>
        <p:spPr>
          <a:xfrm>
            <a:off x="457200" y="1600200"/>
            <a:ext cx="8229600" cy="4525963"/>
          </a:xfrm>
          <a:ln/>
        </p:spPr>
        <p:txBody>
          <a:bodyPr/>
          <a:lstStyle/>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Osnovno polje 2D prikaza smatramo možnost grafične kartice za uprizoritev Windows okolja. Kot najpomembnejše stvari smatramo ločljivost, barvno globino, frekvenco osveževanja in vsesplošne kvalitete prikaza. </a:t>
            </a:r>
          </a:p>
          <a:p>
            <a:pPr>
              <a:lnSpc>
                <a:spcPct val="100000"/>
              </a:lnSpc>
              <a:buClr>
                <a:srgbClr val="33CC33"/>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a:solidFill>
                <a:srgbClr val="33CC33"/>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B3781963-F2DD-41DB-8531-1AC6F3A3D533}"/>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b="1">
                <a:solidFill>
                  <a:srgbClr val="FF3300"/>
                </a:solidFill>
              </a:rPr>
              <a:t>TV ( TV Viewing and Output )</a:t>
            </a:r>
            <a:r>
              <a:rPr lang="en-GB" altLang="sl-SI"/>
              <a:t> </a:t>
            </a:r>
          </a:p>
        </p:txBody>
      </p:sp>
      <p:sp>
        <p:nvSpPr>
          <p:cNvPr id="9218" name="Rectangle 2">
            <a:extLst>
              <a:ext uri="{FF2B5EF4-FFF2-40B4-BE49-F238E27FC236}">
                <a16:creationId xmlns:a16="http://schemas.microsoft.com/office/drawing/2014/main" id="{508CEF17-1CFE-41EC-8DB3-3F9052A28E28}"/>
              </a:ext>
            </a:extLst>
          </p:cNvPr>
          <p:cNvSpPr>
            <a:spLocks noGrp="1" noChangeArrowheads="1"/>
          </p:cNvSpPr>
          <p:nvPr>
            <p:ph type="body" idx="1"/>
          </p:nvPr>
        </p:nvSpPr>
        <p:spPr>
          <a:xfrm>
            <a:off x="457200" y="1600200"/>
            <a:ext cx="8229600" cy="4525963"/>
          </a:xfrm>
          <a:ln/>
        </p:spPr>
        <p:txBody>
          <a:bodyPr/>
          <a:lstStyle/>
          <a:p>
            <a:pPr>
              <a:lnSpc>
                <a:spcPct val="100000"/>
              </a:lnSpc>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a:solidFill>
                  <a:srgbClr val="33CC33"/>
                </a:solidFill>
              </a:rPr>
              <a:t>TV tuner omogoča gledanje kabelske televizije na računalniku podobno kot na televiziji z nadgradnjo ali grafično kartico, ki to lastnost že podpira. </a:t>
            </a:r>
          </a:p>
          <a:p>
            <a:pPr>
              <a:lnSpc>
                <a:spcPct val="100000"/>
              </a:lnSpc>
              <a:buClr>
                <a:srgbClr val="33CC33"/>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a:solidFill>
                <a:srgbClr val="33CC33"/>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9E651BB9-D464-4329-9DFC-73376081B1D9}"/>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b="1">
                <a:solidFill>
                  <a:srgbClr val="FF3300"/>
                </a:solidFill>
              </a:rPr>
              <a:t>Frame Buffer </a:t>
            </a:r>
            <a:r>
              <a:rPr lang="en-GB" altLang="sl-SI" sz="2700">
                <a:solidFill>
                  <a:srgbClr val="FF3300"/>
                </a:solidFill>
              </a:rPr>
              <a:t>( tudi video spomin ali spomin )</a:t>
            </a:r>
            <a:r>
              <a:rPr lang="en-GB" altLang="sl-SI" sz="4000"/>
              <a:t> </a:t>
            </a:r>
          </a:p>
        </p:txBody>
      </p:sp>
      <p:sp>
        <p:nvSpPr>
          <p:cNvPr id="10242" name="Rectangle 2">
            <a:extLst>
              <a:ext uri="{FF2B5EF4-FFF2-40B4-BE49-F238E27FC236}">
                <a16:creationId xmlns:a16="http://schemas.microsoft.com/office/drawing/2014/main" id="{B48B0B0B-495A-44DF-95F7-5ACF0E64CB41}"/>
              </a:ext>
            </a:extLst>
          </p:cNvPr>
          <p:cNvSpPr>
            <a:spLocks noGrp="1" noChangeArrowheads="1"/>
          </p:cNvSpPr>
          <p:nvPr>
            <p:ph type="body" idx="1"/>
          </p:nvPr>
        </p:nvSpPr>
        <p:spPr>
          <a:xfrm>
            <a:off x="457200" y="1600200"/>
            <a:ext cx="8229600" cy="4795838"/>
          </a:xfrm>
          <a:ln/>
        </p:spPr>
        <p:txBody>
          <a:bodyPr/>
          <a:lstStyle/>
          <a:p>
            <a:pPr>
              <a:lnSpc>
                <a:spcPct val="8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To je RAM na grafični kartici, ki prikaže pixle na ekran in je povezan z ločljivostjo in barvno globino. </a:t>
            </a:r>
          </a:p>
          <a:p>
            <a:pPr>
              <a:lnSpc>
                <a:spcPct val="8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Ko izvajamo standardne 2D aplikacije, nam kartica z 4MB RAM omogoča 24-bitno sliko ( 16.8 milijonov barv ) pri ločljivosti 1024 x 768 ( tipična ločljivost za 17 ali več palčne zaslone ali 14.5 ali več palčne LCD zaslone ). </a:t>
            </a:r>
          </a:p>
          <a:p>
            <a:pPr>
              <a:lnSpc>
                <a:spcPct val="8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Za ločljivost 1280 x 1024 ( ali boljšo ) potrebujemo 16 MB grafičnega spomina. Takšna kartica z podporo za AGP vodilo je najprimernejša za igranje iger. </a:t>
            </a:r>
          </a:p>
          <a:p>
            <a:pPr>
              <a:lnSpc>
                <a:spcPct val="80000"/>
              </a:lnSpc>
              <a:spcBef>
                <a:spcPts val="700"/>
              </a:spcBef>
              <a:buClr>
                <a:srgbClr val="33CC33"/>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sz="2800">
              <a:solidFill>
                <a:srgbClr val="33CC33"/>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8F1F8298-79B3-4C15-ABCC-CA31D9A3A502}"/>
              </a:ext>
            </a:extLst>
          </p:cNvPr>
          <p:cNvSpPr>
            <a:spLocks noGrp="1" noChangeArrowheads="1"/>
          </p:cNvSpPr>
          <p:nvPr>
            <p:ph type="title"/>
          </p:nvPr>
        </p:nvSpPr>
        <p:spPr>
          <a:xfrm>
            <a:off x="457200" y="274638"/>
            <a:ext cx="8229600" cy="1143000"/>
          </a:xfrm>
          <a:ln/>
        </p:spPr>
        <p:txBody>
          <a:bodyPr/>
          <a:lstStyle/>
          <a:p>
            <a:pPr>
              <a:lnSpc>
                <a:spcPct val="100000"/>
              </a:lnSpc>
              <a:buClr>
                <a:srgbClr val="FF33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b="1">
                <a:solidFill>
                  <a:srgbClr val="FF3300"/>
                </a:solidFill>
              </a:rPr>
              <a:t>Spomin </a:t>
            </a:r>
            <a:r>
              <a:rPr lang="en-GB" altLang="sl-SI" sz="4000">
                <a:solidFill>
                  <a:srgbClr val="FF3300"/>
                </a:solidFill>
              </a:rPr>
              <a:t>(memory)</a:t>
            </a:r>
            <a:r>
              <a:rPr lang="ar-SA" altLang="sl-SI" sz="4000">
                <a:solidFill>
                  <a:srgbClr val="FF3300"/>
                </a:solidFill>
              </a:rPr>
              <a:t>‏</a:t>
            </a:r>
            <a:endParaRPr lang="en-GB" altLang="sl-SI" sz="4000">
              <a:solidFill>
                <a:srgbClr val="FF3300"/>
              </a:solidFill>
            </a:endParaRPr>
          </a:p>
        </p:txBody>
      </p:sp>
      <p:sp>
        <p:nvSpPr>
          <p:cNvPr id="11266" name="Rectangle 2">
            <a:extLst>
              <a:ext uri="{FF2B5EF4-FFF2-40B4-BE49-F238E27FC236}">
                <a16:creationId xmlns:a16="http://schemas.microsoft.com/office/drawing/2014/main" id="{91FA6891-A73E-4707-952D-C4EA8A349220}"/>
              </a:ext>
            </a:extLst>
          </p:cNvPr>
          <p:cNvSpPr>
            <a:spLocks noGrp="1" noChangeArrowheads="1"/>
          </p:cNvSpPr>
          <p:nvPr>
            <p:ph type="body" idx="1"/>
          </p:nvPr>
        </p:nvSpPr>
        <p:spPr>
          <a:xfrm>
            <a:off x="457200" y="1600200"/>
            <a:ext cx="8229600" cy="4876800"/>
          </a:xfrm>
          <a:ln/>
        </p:spPr>
        <p:txBody>
          <a:bodyPr/>
          <a:lstStyle/>
          <a:p>
            <a:pPr>
              <a:lnSpc>
                <a:spcPct val="9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Večja kapaciteta spomina pomeni boljše performanse ( sliko ) pri večjih frekvencah osveževanja in višji ločljivosti, vendar je za večjo hitrost spomina potrebna dobra uravnovešenost notranja arhitektura čipa grafične kartice in gonilnikov.  </a:t>
            </a:r>
          </a:p>
          <a:p>
            <a:pPr>
              <a:lnSpc>
                <a:spcPct val="90000"/>
              </a:lnSpc>
              <a:spcBef>
                <a:spcPts val="700"/>
              </a:spcBef>
              <a:buClr>
                <a:srgbClr val="33CC33"/>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solidFill>
                  <a:srgbClr val="33CC33"/>
                </a:solidFill>
              </a:rPr>
              <a:t>Količina spomina je pomembnejša za prikaz slike na ekranu, kot za povečanje spomina. Količina spomina na grafični kartici pomeni več kot samo pospešitev hitrosti s katero se prikazujejo slike. </a:t>
            </a:r>
          </a:p>
          <a:p>
            <a:pPr>
              <a:lnSpc>
                <a:spcPct val="90000"/>
              </a:lnSpc>
              <a:spcBef>
                <a:spcPts val="700"/>
              </a:spcBef>
              <a:buClr>
                <a:srgbClr val="33CC33"/>
              </a:buClr>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sl-SI" sz="2800">
              <a:solidFill>
                <a:srgbClr val="33CC33"/>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93000"/>
          </a:lnSpc>
          <a:spcBef>
            <a:spcPct val="0"/>
          </a:spcBef>
          <a:spcAft>
            <a:spcPct val="0"/>
          </a:spcAft>
          <a:buClr>
            <a:srgbClr val="000000"/>
          </a:buClr>
          <a:buSzPct val="100000"/>
          <a:buFont typeface="Arial" panose="020B0604020202020204" pitchFamily="34" charset="0"/>
          <a:buNone/>
          <a:tabLst/>
          <a:defRPr kumimoji="0" lang="en-GB" altLang="sl-SI"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93000"/>
          </a:lnSpc>
          <a:spcBef>
            <a:spcPct val="0"/>
          </a:spcBef>
          <a:spcAft>
            <a:spcPct val="0"/>
          </a:spcAft>
          <a:buClr>
            <a:srgbClr val="000000"/>
          </a:buClr>
          <a:buSzPct val="100000"/>
          <a:buFont typeface="Arial" panose="020B0604020202020204" pitchFamily="34" charset="0"/>
          <a:buNone/>
          <a:tabLst/>
          <a:defRPr kumimoji="0" lang="en-GB" altLang="sl-SI"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678</Words>
  <Application>Microsoft Office PowerPoint</Application>
  <PresentationFormat>On-screen Show (4:3)</PresentationFormat>
  <Paragraphs>57</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Office Theme</vt:lpstr>
      <vt:lpstr>Grafične enote</vt:lpstr>
      <vt:lpstr>Kaj so grafične kartice?</vt:lpstr>
      <vt:lpstr>Zakaj potrebujemo grafične kartice? </vt:lpstr>
      <vt:lpstr>Kaj je pomembno pri grafičnih karticah? </vt:lpstr>
      <vt:lpstr>3D značilnosti </vt:lpstr>
      <vt:lpstr>2D aplikacije </vt:lpstr>
      <vt:lpstr>TV ( TV Viewing and Output ) </vt:lpstr>
      <vt:lpstr>Frame Buffer ( tudi video spomin ali spomin ) </vt:lpstr>
      <vt:lpstr>Spomin (memory)‏</vt:lpstr>
      <vt:lpstr>Ločljivost </vt:lpstr>
      <vt:lpstr>Barvna ločljivost - True color </vt:lpstr>
      <vt:lpstr>Frekvenca osveževanja </vt:lpstr>
      <vt:lpstr>Sestava grafične kartice</vt:lpstr>
      <vt:lpstr>Proizvajalci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2019-06-03T09:06:57Z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