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9" r:id="rId1"/>
  </p:sldMasterIdLst>
  <p:sldIdLst>
    <p:sldId id="256" r:id="rId2"/>
    <p:sldId id="257" r:id="rId3"/>
    <p:sldId id="258" r:id="rId4"/>
    <p:sldId id="259" r:id="rId5"/>
    <p:sldId id="261" r:id="rId6"/>
    <p:sldId id="260" r:id="rId7"/>
    <p:sldId id="272" r:id="rId8"/>
    <p:sldId id="270" r:id="rId9"/>
  </p:sldIdLst>
  <p:sldSz cx="9144000" cy="6858000" type="screen4x3"/>
  <p:notesSz cx="6858000" cy="9144000"/>
  <p:defaultTex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6" d="100"/>
          <a:sy n="96" d="100"/>
        </p:scale>
        <p:origin x="84"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45C0583-D451-4589-BB1C-C9F530BF1F70}"/>
              </a:ext>
            </a:extLst>
          </p:cNvPr>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21507" name="AutoShape 3">
            <a:extLst>
              <a:ext uri="{FF2B5EF4-FFF2-40B4-BE49-F238E27FC236}">
                <a16:creationId xmlns:a16="http://schemas.microsoft.com/office/drawing/2014/main" id="{3CBB2A87-9A01-4599-96E9-C40E727911A7}"/>
              </a:ext>
            </a:extLst>
          </p:cNvPr>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21508" name="Rectangle 4">
            <a:extLst>
              <a:ext uri="{FF2B5EF4-FFF2-40B4-BE49-F238E27FC236}">
                <a16:creationId xmlns:a16="http://schemas.microsoft.com/office/drawing/2014/main" id="{B9FEFC18-7D89-4F57-B73A-ADFBC8B19091}"/>
              </a:ext>
            </a:extLst>
          </p:cNvPr>
          <p:cNvSpPr>
            <a:spLocks noGrp="1" noChangeArrowheads="1"/>
          </p:cNvSpPr>
          <p:nvPr>
            <p:ph type="subTitle" idx="1"/>
          </p:nvPr>
        </p:nvSpPr>
        <p:spPr>
          <a:xfrm>
            <a:off x="4673600" y="2927350"/>
            <a:ext cx="3657600" cy="1822450"/>
          </a:xfrm>
        </p:spPr>
        <p:txBody>
          <a:bodyPr anchor="b"/>
          <a:lstStyle>
            <a:lvl1pPr marL="0" indent="0">
              <a:buFont typeface="Wingdings" panose="05000000000000000000" pitchFamily="2" charset="2"/>
              <a:buNone/>
              <a:defRPr>
                <a:solidFill>
                  <a:schemeClr val="tx2"/>
                </a:solidFill>
              </a:defRPr>
            </a:lvl1pPr>
          </a:lstStyle>
          <a:p>
            <a:pPr lvl="0"/>
            <a:r>
              <a:rPr lang="sl-SI" altLang="sl-SI" noProof="0"/>
              <a:t>Click to edit Master subtitle style</a:t>
            </a:r>
          </a:p>
        </p:txBody>
      </p:sp>
      <p:grpSp>
        <p:nvGrpSpPr>
          <p:cNvPr id="21509" name="Group 5">
            <a:extLst>
              <a:ext uri="{FF2B5EF4-FFF2-40B4-BE49-F238E27FC236}">
                <a16:creationId xmlns:a16="http://schemas.microsoft.com/office/drawing/2014/main" id="{2E1B3BEA-F3C4-4A8A-BA9F-7E1AD3C708CB}"/>
              </a:ext>
            </a:extLst>
          </p:cNvPr>
          <p:cNvGrpSpPr>
            <a:grpSpLocks/>
          </p:cNvGrpSpPr>
          <p:nvPr/>
        </p:nvGrpSpPr>
        <p:grpSpPr bwMode="auto">
          <a:xfrm>
            <a:off x="3632200" y="4889500"/>
            <a:ext cx="4876800" cy="319088"/>
            <a:chOff x="2288" y="3080"/>
            <a:chExt cx="3072" cy="201"/>
          </a:xfrm>
        </p:grpSpPr>
        <p:sp>
          <p:nvSpPr>
            <p:cNvPr id="21510" name="AutoShape 6">
              <a:extLst>
                <a:ext uri="{FF2B5EF4-FFF2-40B4-BE49-F238E27FC236}">
                  <a16:creationId xmlns:a16="http://schemas.microsoft.com/office/drawing/2014/main" id="{522AB905-D1C2-4C53-A5C6-EA032A6B34E7}"/>
                </a:ext>
              </a:extLst>
            </p:cNvPr>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1511" name="AutoShape 7">
              <a:extLst>
                <a:ext uri="{FF2B5EF4-FFF2-40B4-BE49-F238E27FC236}">
                  <a16:creationId xmlns:a16="http://schemas.microsoft.com/office/drawing/2014/main" id="{92A2186F-7931-4273-9DB3-624E1937B6BC}"/>
                </a:ext>
              </a:extLst>
            </p:cNvPr>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21512" name="Rectangle 8">
            <a:extLst>
              <a:ext uri="{FF2B5EF4-FFF2-40B4-BE49-F238E27FC236}">
                <a16:creationId xmlns:a16="http://schemas.microsoft.com/office/drawing/2014/main" id="{A87EDD9E-922B-468C-B6E4-439FFC3B80E6}"/>
              </a:ext>
            </a:extLst>
          </p:cNvPr>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sl-SI" altLang="sl-SI"/>
          </a:p>
        </p:txBody>
      </p:sp>
      <p:sp>
        <p:nvSpPr>
          <p:cNvPr id="21513" name="Rectangle 9">
            <a:extLst>
              <a:ext uri="{FF2B5EF4-FFF2-40B4-BE49-F238E27FC236}">
                <a16:creationId xmlns:a16="http://schemas.microsoft.com/office/drawing/2014/main" id="{A2DB9B6D-A7A9-4616-A197-25283450D918}"/>
              </a:ext>
            </a:extLst>
          </p:cNvPr>
          <p:cNvSpPr>
            <a:spLocks noGrp="1" noChangeArrowheads="1"/>
          </p:cNvSpPr>
          <p:nvPr>
            <p:ph type="ftr" sz="quarter" idx="3"/>
          </p:nvPr>
        </p:nvSpPr>
        <p:spPr>
          <a:xfrm>
            <a:off x="5195888" y="6553200"/>
            <a:ext cx="3279775" cy="304800"/>
          </a:xfrm>
        </p:spPr>
        <p:txBody>
          <a:bodyPr/>
          <a:lstStyle>
            <a:lvl1pPr algn="r">
              <a:defRPr/>
            </a:lvl1pPr>
          </a:lstStyle>
          <a:p>
            <a:endParaRPr lang="sl-SI" altLang="sl-SI"/>
          </a:p>
        </p:txBody>
      </p:sp>
      <p:sp>
        <p:nvSpPr>
          <p:cNvPr id="21514" name="Rectangle 10">
            <a:extLst>
              <a:ext uri="{FF2B5EF4-FFF2-40B4-BE49-F238E27FC236}">
                <a16:creationId xmlns:a16="http://schemas.microsoft.com/office/drawing/2014/main" id="{60E6A04A-4E04-47BD-A346-ACF550F69E5F}"/>
              </a:ext>
            </a:extLst>
          </p:cNvPr>
          <p:cNvSpPr>
            <a:spLocks noGrp="1" noChangeArrowheads="1"/>
          </p:cNvSpPr>
          <p:nvPr>
            <p:ph type="sldNum" sz="quarter" idx="4"/>
          </p:nvPr>
        </p:nvSpPr>
        <p:spPr>
          <a:xfrm>
            <a:off x="9525" y="6359525"/>
            <a:ext cx="587375" cy="488950"/>
          </a:xfrm>
        </p:spPr>
        <p:txBody>
          <a:bodyPr anchorCtr="0"/>
          <a:lstStyle>
            <a:lvl1pPr>
              <a:defRPr/>
            </a:lvl1pPr>
          </a:lstStyle>
          <a:p>
            <a:fld id="{656134D2-1077-48D3-A19D-DE2BE14B85CF}" type="slidenum">
              <a:rPr lang="sl-SI" altLang="sl-SI"/>
              <a:pPr/>
              <a:t>‹#›</a:t>
            </a:fld>
            <a:endParaRPr lang="sl-SI" altLang="sl-SI"/>
          </a:p>
        </p:txBody>
      </p:sp>
      <p:sp>
        <p:nvSpPr>
          <p:cNvPr id="21515" name="Rectangle 11">
            <a:extLst>
              <a:ext uri="{FF2B5EF4-FFF2-40B4-BE49-F238E27FC236}">
                <a16:creationId xmlns:a16="http://schemas.microsoft.com/office/drawing/2014/main" id="{C5209186-A831-4C8F-A43E-74D48D37194E}"/>
              </a:ext>
            </a:extLst>
          </p:cNvPr>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sl-SI" altLang="sl-SI"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48145-849C-463B-8525-792D2BAD7A91}"/>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4C1DF22-3EDD-4910-A9A5-4C270C8E61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9385034-A3D2-42BE-9B37-10E431B9126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8852D79E-788D-4D7D-98AB-6E01C53CC63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B30E333-540A-4969-B2AE-5853A782374C}"/>
              </a:ext>
            </a:extLst>
          </p:cNvPr>
          <p:cNvSpPr>
            <a:spLocks noGrp="1"/>
          </p:cNvSpPr>
          <p:nvPr>
            <p:ph type="sldNum" sz="quarter" idx="12"/>
          </p:nvPr>
        </p:nvSpPr>
        <p:spPr/>
        <p:txBody>
          <a:bodyPr/>
          <a:lstStyle>
            <a:lvl1pPr>
              <a:defRPr/>
            </a:lvl1pPr>
          </a:lstStyle>
          <a:p>
            <a:fld id="{58BAFFCE-D622-4F7D-B8A9-2CF795841D07}" type="slidenum">
              <a:rPr lang="sl-SI" altLang="sl-SI"/>
              <a:pPr/>
              <a:t>‹#›</a:t>
            </a:fld>
            <a:endParaRPr lang="sl-SI" altLang="sl-SI"/>
          </a:p>
        </p:txBody>
      </p:sp>
    </p:spTree>
    <p:extLst>
      <p:ext uri="{BB962C8B-B14F-4D97-AF65-F5344CB8AC3E}">
        <p14:creationId xmlns:p14="http://schemas.microsoft.com/office/powerpoint/2010/main" val="2152355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6E2866-FDAB-4AFD-8F5E-DF8DF8986382}"/>
              </a:ext>
            </a:extLst>
          </p:cNvPr>
          <p:cNvSpPr>
            <a:spLocks noGrp="1"/>
          </p:cNvSpPr>
          <p:nvPr>
            <p:ph type="title" orient="vert"/>
          </p:nvPr>
        </p:nvSpPr>
        <p:spPr>
          <a:xfrm>
            <a:off x="6915150" y="762000"/>
            <a:ext cx="2000250" cy="53340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43CFD7EC-317A-4F1F-AC05-C3B4E876A5C8}"/>
              </a:ext>
            </a:extLst>
          </p:cNvPr>
          <p:cNvSpPr>
            <a:spLocks noGrp="1"/>
          </p:cNvSpPr>
          <p:nvPr>
            <p:ph type="body" orient="vert" idx="1"/>
          </p:nvPr>
        </p:nvSpPr>
        <p:spPr>
          <a:xfrm>
            <a:off x="914400" y="762000"/>
            <a:ext cx="58483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069C5DD-59EA-458E-9BD2-F21146085ED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A0D76CC-CD17-479F-BD85-932A7287B55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8C57CF9-E96E-47BF-AECE-4D49907E0E40}"/>
              </a:ext>
            </a:extLst>
          </p:cNvPr>
          <p:cNvSpPr>
            <a:spLocks noGrp="1"/>
          </p:cNvSpPr>
          <p:nvPr>
            <p:ph type="sldNum" sz="quarter" idx="12"/>
          </p:nvPr>
        </p:nvSpPr>
        <p:spPr/>
        <p:txBody>
          <a:bodyPr/>
          <a:lstStyle>
            <a:lvl1pPr>
              <a:defRPr/>
            </a:lvl1pPr>
          </a:lstStyle>
          <a:p>
            <a:fld id="{2F1BB1A6-A82B-42D3-9F5E-A324AA934953}" type="slidenum">
              <a:rPr lang="sl-SI" altLang="sl-SI"/>
              <a:pPr/>
              <a:t>‹#›</a:t>
            </a:fld>
            <a:endParaRPr lang="sl-SI" altLang="sl-SI"/>
          </a:p>
        </p:txBody>
      </p:sp>
    </p:spTree>
    <p:extLst>
      <p:ext uri="{BB962C8B-B14F-4D97-AF65-F5344CB8AC3E}">
        <p14:creationId xmlns:p14="http://schemas.microsoft.com/office/powerpoint/2010/main" val="817504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5DE08-3F64-4F53-A267-59D6190B433F}"/>
              </a:ext>
            </a:extLst>
          </p:cNvPr>
          <p:cNvSpPr>
            <a:spLocks noGrp="1"/>
          </p:cNvSpPr>
          <p:nvPr>
            <p:ph type="title"/>
          </p:nvPr>
        </p:nvSpPr>
        <p:spPr>
          <a:xfrm>
            <a:off x="914400" y="762000"/>
            <a:ext cx="80010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DE7FF2E-C488-4B45-B23E-D98BA62008DB}"/>
              </a:ext>
            </a:extLst>
          </p:cNvPr>
          <p:cNvSpPr>
            <a:spLocks noGrp="1"/>
          </p:cNvSpPr>
          <p:nvPr>
            <p:ph type="body" sz="half" idx="1"/>
          </p:nvPr>
        </p:nvSpPr>
        <p:spPr>
          <a:xfrm>
            <a:off x="9144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D355172-8FBA-4817-A138-BA7CB2C29BCA}"/>
              </a:ext>
            </a:extLst>
          </p:cNvPr>
          <p:cNvSpPr>
            <a:spLocks noGrp="1"/>
          </p:cNvSpPr>
          <p:nvPr>
            <p:ph sz="quarter" idx="2"/>
          </p:nvPr>
        </p:nvSpPr>
        <p:spPr>
          <a:xfrm>
            <a:off x="4991100" y="2362200"/>
            <a:ext cx="3924300" cy="179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9125B529-880E-4D2D-A6EF-A35B82BB9A47}"/>
              </a:ext>
            </a:extLst>
          </p:cNvPr>
          <p:cNvSpPr>
            <a:spLocks noGrp="1"/>
          </p:cNvSpPr>
          <p:nvPr>
            <p:ph sz="quarter" idx="3"/>
          </p:nvPr>
        </p:nvSpPr>
        <p:spPr>
          <a:xfrm>
            <a:off x="4991100" y="4305300"/>
            <a:ext cx="3924300" cy="179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FEE78CFD-019D-4554-A1F9-54DD704836E0}"/>
              </a:ext>
            </a:extLst>
          </p:cNvPr>
          <p:cNvSpPr>
            <a:spLocks noGrp="1"/>
          </p:cNvSpPr>
          <p:nvPr>
            <p:ph type="dt" sz="half" idx="10"/>
          </p:nvPr>
        </p:nvSpPr>
        <p:spPr>
          <a:xfrm>
            <a:off x="7010400" y="6553200"/>
            <a:ext cx="1905000" cy="30480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2A985509-3ECF-481F-8B9F-0209D1D74A16}"/>
              </a:ext>
            </a:extLst>
          </p:cNvPr>
          <p:cNvSpPr>
            <a:spLocks noGrp="1"/>
          </p:cNvSpPr>
          <p:nvPr>
            <p:ph type="ftr" sz="quarter" idx="11"/>
          </p:nvPr>
        </p:nvSpPr>
        <p:spPr>
          <a:xfrm>
            <a:off x="2936875" y="6529388"/>
            <a:ext cx="2895600" cy="30480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ED27348E-1E1C-4AA6-BAF5-6C0A66418CD6}"/>
              </a:ext>
            </a:extLst>
          </p:cNvPr>
          <p:cNvSpPr>
            <a:spLocks noGrp="1"/>
          </p:cNvSpPr>
          <p:nvPr>
            <p:ph type="sldNum" sz="quarter" idx="12"/>
          </p:nvPr>
        </p:nvSpPr>
        <p:spPr>
          <a:xfrm>
            <a:off x="84138" y="6343650"/>
            <a:ext cx="587375" cy="488950"/>
          </a:xfrm>
        </p:spPr>
        <p:txBody>
          <a:bodyPr/>
          <a:lstStyle>
            <a:lvl1pPr>
              <a:defRPr/>
            </a:lvl1pPr>
          </a:lstStyle>
          <a:p>
            <a:fld id="{5A67E717-794D-455E-97B1-721D1F7C73EB}" type="slidenum">
              <a:rPr lang="sl-SI" altLang="sl-SI"/>
              <a:pPr/>
              <a:t>‹#›</a:t>
            </a:fld>
            <a:endParaRPr lang="sl-SI" altLang="sl-SI"/>
          </a:p>
        </p:txBody>
      </p:sp>
    </p:spTree>
    <p:extLst>
      <p:ext uri="{BB962C8B-B14F-4D97-AF65-F5344CB8AC3E}">
        <p14:creationId xmlns:p14="http://schemas.microsoft.com/office/powerpoint/2010/main" val="17647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14FC-4517-4FB6-8AF7-0663786F274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75789CC-99E6-4D70-A429-794D798BAA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D3CE87F-A99E-46BA-8FA5-044C9302C87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0E3031F-9BD4-47F6-8964-70C4F252468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74AF0D7-3950-4D6B-903D-6BF6858605AE}"/>
              </a:ext>
            </a:extLst>
          </p:cNvPr>
          <p:cNvSpPr>
            <a:spLocks noGrp="1"/>
          </p:cNvSpPr>
          <p:nvPr>
            <p:ph type="sldNum" sz="quarter" idx="12"/>
          </p:nvPr>
        </p:nvSpPr>
        <p:spPr/>
        <p:txBody>
          <a:bodyPr/>
          <a:lstStyle>
            <a:lvl1pPr>
              <a:defRPr/>
            </a:lvl1pPr>
          </a:lstStyle>
          <a:p>
            <a:fld id="{7C190C5D-42C2-4D51-9352-060526FD02EB}" type="slidenum">
              <a:rPr lang="sl-SI" altLang="sl-SI"/>
              <a:pPr/>
              <a:t>‹#›</a:t>
            </a:fld>
            <a:endParaRPr lang="sl-SI" altLang="sl-SI"/>
          </a:p>
        </p:txBody>
      </p:sp>
    </p:spTree>
    <p:extLst>
      <p:ext uri="{BB962C8B-B14F-4D97-AF65-F5344CB8AC3E}">
        <p14:creationId xmlns:p14="http://schemas.microsoft.com/office/powerpoint/2010/main" val="60869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3F32D-480A-4963-AF85-CA87FF0D2084}"/>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9A9F988B-8892-4EBD-8E2C-A24FA075367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4B3649E-9367-4D95-A4B3-B5AAC9C3D86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6FC82ED-67DA-4724-BBB9-C1F0F346B22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F4F0D87-75D7-4C55-840D-4CA0458C0E07}"/>
              </a:ext>
            </a:extLst>
          </p:cNvPr>
          <p:cNvSpPr>
            <a:spLocks noGrp="1"/>
          </p:cNvSpPr>
          <p:nvPr>
            <p:ph type="sldNum" sz="quarter" idx="12"/>
          </p:nvPr>
        </p:nvSpPr>
        <p:spPr/>
        <p:txBody>
          <a:bodyPr/>
          <a:lstStyle>
            <a:lvl1pPr>
              <a:defRPr/>
            </a:lvl1pPr>
          </a:lstStyle>
          <a:p>
            <a:fld id="{09C5DFA1-9467-4E9C-9DBC-50F39F4A19DF}" type="slidenum">
              <a:rPr lang="sl-SI" altLang="sl-SI"/>
              <a:pPr/>
              <a:t>‹#›</a:t>
            </a:fld>
            <a:endParaRPr lang="sl-SI" altLang="sl-SI"/>
          </a:p>
        </p:txBody>
      </p:sp>
    </p:spTree>
    <p:extLst>
      <p:ext uri="{BB962C8B-B14F-4D97-AF65-F5344CB8AC3E}">
        <p14:creationId xmlns:p14="http://schemas.microsoft.com/office/powerpoint/2010/main" val="365509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509C-64FD-41B8-9B43-BBE9FE00F27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A016609-327D-4135-857B-493A38271490}"/>
              </a:ext>
            </a:extLst>
          </p:cNvPr>
          <p:cNvSpPr>
            <a:spLocks noGrp="1"/>
          </p:cNvSpPr>
          <p:nvPr>
            <p:ph sz="half" idx="1"/>
          </p:nvPr>
        </p:nvSpPr>
        <p:spPr>
          <a:xfrm>
            <a:off x="9144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257A254-D797-418A-AE6E-D3917D3FA8FF}"/>
              </a:ext>
            </a:extLst>
          </p:cNvPr>
          <p:cNvSpPr>
            <a:spLocks noGrp="1"/>
          </p:cNvSpPr>
          <p:nvPr>
            <p:ph sz="half" idx="2"/>
          </p:nvPr>
        </p:nvSpPr>
        <p:spPr>
          <a:xfrm>
            <a:off x="49911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AD7781E-979C-4A23-9569-72B8BF3FC54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C68C2E3-E6C9-49EC-981D-CA708F776CA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CD3D11A-4336-4CE6-9F05-01C1C293E442}"/>
              </a:ext>
            </a:extLst>
          </p:cNvPr>
          <p:cNvSpPr>
            <a:spLocks noGrp="1"/>
          </p:cNvSpPr>
          <p:nvPr>
            <p:ph type="sldNum" sz="quarter" idx="12"/>
          </p:nvPr>
        </p:nvSpPr>
        <p:spPr/>
        <p:txBody>
          <a:bodyPr/>
          <a:lstStyle>
            <a:lvl1pPr>
              <a:defRPr/>
            </a:lvl1pPr>
          </a:lstStyle>
          <a:p>
            <a:fld id="{06EA38CB-1766-42DD-82A8-2DA64E385A43}" type="slidenum">
              <a:rPr lang="sl-SI" altLang="sl-SI"/>
              <a:pPr/>
              <a:t>‹#›</a:t>
            </a:fld>
            <a:endParaRPr lang="sl-SI" altLang="sl-SI"/>
          </a:p>
        </p:txBody>
      </p:sp>
    </p:spTree>
    <p:extLst>
      <p:ext uri="{BB962C8B-B14F-4D97-AF65-F5344CB8AC3E}">
        <p14:creationId xmlns:p14="http://schemas.microsoft.com/office/powerpoint/2010/main" val="2879199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BB816-D1DE-4322-8C20-66C1CE52DDB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AA98D11-A643-4E8B-95F7-BAD9621AF58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AAF2EF-D166-4CCF-84CF-B25A42CE1B7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4B9F126B-0CE3-48A0-AF31-352BDE6A1F4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98EDC2-7ED6-4346-8800-0CFD981BFF1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C5B1AE2-F16A-4D8D-95BA-14662576F3D7}"/>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72827288-B930-4909-BF5A-A3569AACA3B5}"/>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FA1E5037-9B36-4812-974E-97A181653948}"/>
              </a:ext>
            </a:extLst>
          </p:cNvPr>
          <p:cNvSpPr>
            <a:spLocks noGrp="1"/>
          </p:cNvSpPr>
          <p:nvPr>
            <p:ph type="sldNum" sz="quarter" idx="12"/>
          </p:nvPr>
        </p:nvSpPr>
        <p:spPr/>
        <p:txBody>
          <a:bodyPr/>
          <a:lstStyle>
            <a:lvl1pPr>
              <a:defRPr/>
            </a:lvl1pPr>
          </a:lstStyle>
          <a:p>
            <a:fld id="{B1E2E302-37F4-4BFB-8E14-58C10AC8E0D5}" type="slidenum">
              <a:rPr lang="sl-SI" altLang="sl-SI"/>
              <a:pPr/>
              <a:t>‹#›</a:t>
            </a:fld>
            <a:endParaRPr lang="sl-SI" altLang="sl-SI"/>
          </a:p>
        </p:txBody>
      </p:sp>
    </p:spTree>
    <p:extLst>
      <p:ext uri="{BB962C8B-B14F-4D97-AF65-F5344CB8AC3E}">
        <p14:creationId xmlns:p14="http://schemas.microsoft.com/office/powerpoint/2010/main" val="128885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92AF2-9D6E-4761-919F-598A640D4DAC}"/>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B699F77-EFEC-4EEE-AE33-B086B05908B7}"/>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7F1EC4E-F85F-4EEE-B721-CF87973B732C}"/>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E8634E3-8B4F-4583-B739-4C04A522DC22}"/>
              </a:ext>
            </a:extLst>
          </p:cNvPr>
          <p:cNvSpPr>
            <a:spLocks noGrp="1"/>
          </p:cNvSpPr>
          <p:nvPr>
            <p:ph type="sldNum" sz="quarter" idx="12"/>
          </p:nvPr>
        </p:nvSpPr>
        <p:spPr/>
        <p:txBody>
          <a:bodyPr/>
          <a:lstStyle>
            <a:lvl1pPr>
              <a:defRPr/>
            </a:lvl1pPr>
          </a:lstStyle>
          <a:p>
            <a:fld id="{2BFE46C6-98D6-43B9-8FCA-818A18890351}" type="slidenum">
              <a:rPr lang="sl-SI" altLang="sl-SI"/>
              <a:pPr/>
              <a:t>‹#›</a:t>
            </a:fld>
            <a:endParaRPr lang="sl-SI" altLang="sl-SI"/>
          </a:p>
        </p:txBody>
      </p:sp>
    </p:spTree>
    <p:extLst>
      <p:ext uri="{BB962C8B-B14F-4D97-AF65-F5344CB8AC3E}">
        <p14:creationId xmlns:p14="http://schemas.microsoft.com/office/powerpoint/2010/main" val="362321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CBCB40-B46E-45A6-BA76-196077F3653E}"/>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4F7C5A41-0B57-4FF8-8386-1654237F1C89}"/>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E7E0A8FA-2C7E-441B-B282-3F78D49E5B9C}"/>
              </a:ext>
            </a:extLst>
          </p:cNvPr>
          <p:cNvSpPr>
            <a:spLocks noGrp="1"/>
          </p:cNvSpPr>
          <p:nvPr>
            <p:ph type="sldNum" sz="quarter" idx="12"/>
          </p:nvPr>
        </p:nvSpPr>
        <p:spPr/>
        <p:txBody>
          <a:bodyPr/>
          <a:lstStyle>
            <a:lvl1pPr>
              <a:defRPr/>
            </a:lvl1pPr>
          </a:lstStyle>
          <a:p>
            <a:fld id="{D3FA2C7F-6374-472B-B005-0311D8BE5B7F}" type="slidenum">
              <a:rPr lang="sl-SI" altLang="sl-SI"/>
              <a:pPr/>
              <a:t>‹#›</a:t>
            </a:fld>
            <a:endParaRPr lang="sl-SI" altLang="sl-SI"/>
          </a:p>
        </p:txBody>
      </p:sp>
    </p:spTree>
    <p:extLst>
      <p:ext uri="{BB962C8B-B14F-4D97-AF65-F5344CB8AC3E}">
        <p14:creationId xmlns:p14="http://schemas.microsoft.com/office/powerpoint/2010/main" val="181810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BCB31-85B9-4483-A92A-6DD5AEF9CD1A}"/>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585C1A19-4655-4182-8F23-31D212262E5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830AAE8-F23D-4AA6-B69D-571C18251FF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099042-0C5A-4291-A24E-89D638EC718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2DEE7B8-9006-4C49-AF19-EA7593473C9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EEE13D0-5A58-4EE5-A2F2-8DFF16ABB521}"/>
              </a:ext>
            </a:extLst>
          </p:cNvPr>
          <p:cNvSpPr>
            <a:spLocks noGrp="1"/>
          </p:cNvSpPr>
          <p:nvPr>
            <p:ph type="sldNum" sz="quarter" idx="12"/>
          </p:nvPr>
        </p:nvSpPr>
        <p:spPr/>
        <p:txBody>
          <a:bodyPr/>
          <a:lstStyle>
            <a:lvl1pPr>
              <a:defRPr/>
            </a:lvl1pPr>
          </a:lstStyle>
          <a:p>
            <a:fld id="{151127A7-A31F-490E-9829-1E7EEFFC57B4}" type="slidenum">
              <a:rPr lang="sl-SI" altLang="sl-SI"/>
              <a:pPr/>
              <a:t>‹#›</a:t>
            </a:fld>
            <a:endParaRPr lang="sl-SI" altLang="sl-SI"/>
          </a:p>
        </p:txBody>
      </p:sp>
    </p:spTree>
    <p:extLst>
      <p:ext uri="{BB962C8B-B14F-4D97-AF65-F5344CB8AC3E}">
        <p14:creationId xmlns:p14="http://schemas.microsoft.com/office/powerpoint/2010/main" val="47757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FFFCF-37F3-4721-B38D-953BD18B165B}"/>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BC2004C4-5DD5-4B83-8866-0B8B5D8E7D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AE090EBB-77CD-4E87-AEBE-C3D8085F0A2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C2A238-A20E-4753-AA4A-0704D611D95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E7340530-ED88-4195-A3E5-64641BB0A88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D9D9525-06C2-46DC-95F4-28AFA52DEB53}"/>
              </a:ext>
            </a:extLst>
          </p:cNvPr>
          <p:cNvSpPr>
            <a:spLocks noGrp="1"/>
          </p:cNvSpPr>
          <p:nvPr>
            <p:ph type="sldNum" sz="quarter" idx="12"/>
          </p:nvPr>
        </p:nvSpPr>
        <p:spPr/>
        <p:txBody>
          <a:bodyPr/>
          <a:lstStyle>
            <a:lvl1pPr>
              <a:defRPr/>
            </a:lvl1pPr>
          </a:lstStyle>
          <a:p>
            <a:fld id="{C27F4EBF-7C13-4779-BEDD-7DDE7E38B99D}" type="slidenum">
              <a:rPr lang="sl-SI" altLang="sl-SI"/>
              <a:pPr/>
              <a:t>‹#›</a:t>
            </a:fld>
            <a:endParaRPr lang="sl-SI" altLang="sl-SI"/>
          </a:p>
        </p:txBody>
      </p:sp>
    </p:spTree>
    <p:extLst>
      <p:ext uri="{BB962C8B-B14F-4D97-AF65-F5344CB8AC3E}">
        <p14:creationId xmlns:p14="http://schemas.microsoft.com/office/powerpoint/2010/main" val="54129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66200F64-0CED-4E0B-A4FD-C2EE6E16A500}"/>
              </a:ext>
            </a:extLst>
          </p:cNvPr>
          <p:cNvGrpSpPr>
            <a:grpSpLocks/>
          </p:cNvGrpSpPr>
          <p:nvPr/>
        </p:nvGrpSpPr>
        <p:grpSpPr bwMode="auto">
          <a:xfrm>
            <a:off x="0" y="0"/>
            <a:ext cx="3200400" cy="6858000"/>
            <a:chOff x="0" y="0"/>
            <a:chExt cx="2016" cy="4320"/>
          </a:xfrm>
        </p:grpSpPr>
        <p:sp>
          <p:nvSpPr>
            <p:cNvPr id="20483" name="Rectangle 3">
              <a:extLst>
                <a:ext uri="{FF2B5EF4-FFF2-40B4-BE49-F238E27FC236}">
                  <a16:creationId xmlns:a16="http://schemas.microsoft.com/office/drawing/2014/main" id="{BD5D2E9C-AE77-46AA-B13D-203132491DB2}"/>
                </a:ext>
              </a:extLst>
            </p:cNvPr>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0484" name="Rectangle 4">
              <a:extLst>
                <a:ext uri="{FF2B5EF4-FFF2-40B4-BE49-F238E27FC236}">
                  <a16:creationId xmlns:a16="http://schemas.microsoft.com/office/drawing/2014/main" id="{A4A93CE7-E2E0-4C86-AB6F-D3DAF26E3A1D}"/>
                </a:ext>
              </a:extLst>
            </p:cNvPr>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20485" name="AutoShape 5">
            <a:extLst>
              <a:ext uri="{FF2B5EF4-FFF2-40B4-BE49-F238E27FC236}">
                <a16:creationId xmlns:a16="http://schemas.microsoft.com/office/drawing/2014/main" id="{E1B9F50F-F0EF-4C77-9D28-4848099A2FA1}"/>
              </a:ext>
            </a:extLst>
          </p:cNvPr>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20486" name="Rectangle 6">
            <a:extLst>
              <a:ext uri="{FF2B5EF4-FFF2-40B4-BE49-F238E27FC236}">
                <a16:creationId xmlns:a16="http://schemas.microsoft.com/office/drawing/2014/main" id="{E6E6B951-33B0-435E-AC9C-1B2A8B1BF2BB}"/>
              </a:ext>
            </a:extLst>
          </p:cNvPr>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sl-SI" altLang="sl-SI"/>
              <a:t>Click to edit Master title style</a:t>
            </a:r>
          </a:p>
        </p:txBody>
      </p:sp>
      <p:sp>
        <p:nvSpPr>
          <p:cNvPr id="20487" name="Rectangle 7">
            <a:extLst>
              <a:ext uri="{FF2B5EF4-FFF2-40B4-BE49-F238E27FC236}">
                <a16:creationId xmlns:a16="http://schemas.microsoft.com/office/drawing/2014/main" id="{EA340CD8-57E5-4A19-984D-DDD1229030EC}"/>
              </a:ext>
            </a:extLst>
          </p:cNvPr>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20488" name="Rectangle 8">
            <a:extLst>
              <a:ext uri="{FF2B5EF4-FFF2-40B4-BE49-F238E27FC236}">
                <a16:creationId xmlns:a16="http://schemas.microsoft.com/office/drawing/2014/main" id="{B07617F1-738A-4B6D-B5E8-F2584EF22AC5}"/>
              </a:ext>
            </a:extLst>
          </p:cNvPr>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sl-SI" altLang="sl-SI"/>
          </a:p>
        </p:txBody>
      </p:sp>
      <p:sp>
        <p:nvSpPr>
          <p:cNvPr id="20489" name="Rectangle 9">
            <a:extLst>
              <a:ext uri="{FF2B5EF4-FFF2-40B4-BE49-F238E27FC236}">
                <a16:creationId xmlns:a16="http://schemas.microsoft.com/office/drawing/2014/main" id="{F74956C7-0F28-4BE8-9131-0F3EFA93131F}"/>
              </a:ext>
            </a:extLst>
          </p:cNvPr>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sl-SI" altLang="sl-SI"/>
          </a:p>
        </p:txBody>
      </p:sp>
      <p:sp>
        <p:nvSpPr>
          <p:cNvPr id="20490" name="Rectangle 10">
            <a:extLst>
              <a:ext uri="{FF2B5EF4-FFF2-40B4-BE49-F238E27FC236}">
                <a16:creationId xmlns:a16="http://schemas.microsoft.com/office/drawing/2014/main" id="{B6793C92-6860-47D3-A49B-A6A29D6F3EBF}"/>
              </a:ext>
            </a:extLst>
          </p:cNvPr>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4562AB0D-1D21-4046-963A-1DBE9D0F1F0C}" type="slidenum">
              <a:rPr lang="sl-SI" altLang="sl-SI"/>
              <a:pPr/>
              <a:t>‹#›</a:t>
            </a:fld>
            <a:endParaRPr lang="sl-SI" altLang="sl-SI"/>
          </a:p>
        </p:txBody>
      </p:sp>
      <p:grpSp>
        <p:nvGrpSpPr>
          <p:cNvPr id="20491" name="Group 11">
            <a:extLst>
              <a:ext uri="{FF2B5EF4-FFF2-40B4-BE49-F238E27FC236}">
                <a16:creationId xmlns:a16="http://schemas.microsoft.com/office/drawing/2014/main" id="{3E581420-24BB-4A2D-A4D0-1DAC50D21680}"/>
              </a:ext>
            </a:extLst>
          </p:cNvPr>
          <p:cNvGrpSpPr>
            <a:grpSpLocks/>
          </p:cNvGrpSpPr>
          <p:nvPr/>
        </p:nvGrpSpPr>
        <p:grpSpPr bwMode="auto">
          <a:xfrm>
            <a:off x="228600" y="1981200"/>
            <a:ext cx="7391400" cy="319088"/>
            <a:chOff x="144" y="1248"/>
            <a:chExt cx="4656" cy="201"/>
          </a:xfrm>
        </p:grpSpPr>
        <p:sp>
          <p:nvSpPr>
            <p:cNvPr id="20492" name="AutoShape 12">
              <a:extLst>
                <a:ext uri="{FF2B5EF4-FFF2-40B4-BE49-F238E27FC236}">
                  <a16:creationId xmlns:a16="http://schemas.microsoft.com/office/drawing/2014/main" id="{8049A8D6-2164-470A-A9CF-B24AF0177FD0}"/>
                </a:ext>
              </a:extLst>
            </p:cNvPr>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0493" name="AutoShape 13">
              <a:extLst>
                <a:ext uri="{FF2B5EF4-FFF2-40B4-BE49-F238E27FC236}">
                  <a16:creationId xmlns:a16="http://schemas.microsoft.com/office/drawing/2014/main" id="{A0914303-8533-4B38-A48E-ACBF647D8EBA}"/>
                </a:ext>
              </a:extLst>
            </p:cNvPr>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defRPr>
      </a:lvl2pPr>
      <a:lvl3pPr algn="l" rtl="0" fontAlgn="base">
        <a:lnSpc>
          <a:spcPct val="90000"/>
        </a:lnSpc>
        <a:spcBef>
          <a:spcPct val="0"/>
        </a:spcBef>
        <a:spcAft>
          <a:spcPct val="0"/>
        </a:spcAft>
        <a:defRPr sz="3600" b="1">
          <a:solidFill>
            <a:schemeClr val="tx2"/>
          </a:solidFill>
          <a:latin typeface="Arial" panose="020B0604020202020204" pitchFamily="34" charset="0"/>
        </a:defRPr>
      </a:lvl3pPr>
      <a:lvl4pPr algn="l" rtl="0" fontAlgn="base">
        <a:lnSpc>
          <a:spcPct val="90000"/>
        </a:lnSpc>
        <a:spcBef>
          <a:spcPct val="0"/>
        </a:spcBef>
        <a:spcAft>
          <a:spcPct val="0"/>
        </a:spcAft>
        <a:defRPr sz="3600" b="1">
          <a:solidFill>
            <a:schemeClr val="tx2"/>
          </a:solidFill>
          <a:latin typeface="Arial" panose="020B0604020202020204" pitchFamily="34" charset="0"/>
        </a:defRPr>
      </a:lvl4pPr>
      <a:lvl5pPr algn="l" rtl="0" fontAlgn="base">
        <a:lnSpc>
          <a:spcPct val="90000"/>
        </a:lnSpc>
        <a:spcBef>
          <a:spcPct val="0"/>
        </a:spcBef>
        <a:spcAft>
          <a:spcPct val="0"/>
        </a:spcAft>
        <a:defRPr sz="3600" b="1">
          <a:solidFill>
            <a:schemeClr val="tx2"/>
          </a:solidFill>
          <a:latin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ony.si/" TargetMode="External"/><Relationship Id="rId2" Type="http://schemas.openxmlformats.org/officeDocument/2006/relationships/hyperlink" Target="http://www.howstuffworks.com/" TargetMode="External"/><Relationship Id="rId1" Type="http://schemas.openxmlformats.org/officeDocument/2006/relationships/slideLayout" Target="../slideLayouts/slideLayout2.xml"/><Relationship Id="rId5" Type="http://schemas.openxmlformats.org/officeDocument/2006/relationships/hyperlink" Target="http://www.mojmikro.si/" TargetMode="External"/><Relationship Id="rId4" Type="http://schemas.openxmlformats.org/officeDocument/2006/relationships/hyperlink" Target="http://www.racunalniske-novic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0E77D02-609E-4F54-9E0D-EEBE7161659A}"/>
              </a:ext>
            </a:extLst>
          </p:cNvPr>
          <p:cNvSpPr>
            <a:spLocks noGrp="1" noChangeArrowheads="1"/>
          </p:cNvSpPr>
          <p:nvPr>
            <p:ph type="ctrTitle"/>
          </p:nvPr>
        </p:nvSpPr>
        <p:spPr/>
        <p:txBody>
          <a:bodyPr/>
          <a:lstStyle/>
          <a:p>
            <a:r>
              <a:rPr lang="sl-SI" altLang="sl-SI" sz="4000" b="0"/>
              <a:t>OLED zasloni</a:t>
            </a:r>
          </a:p>
        </p:txBody>
      </p:sp>
      <p:sp>
        <p:nvSpPr>
          <p:cNvPr id="2051" name="Rectangle 3">
            <a:extLst>
              <a:ext uri="{FF2B5EF4-FFF2-40B4-BE49-F238E27FC236}">
                <a16:creationId xmlns:a16="http://schemas.microsoft.com/office/drawing/2014/main" id="{3A6DD4CE-7EAD-4ACA-875F-360E9E65BEF1}"/>
              </a:ext>
            </a:extLst>
          </p:cNvPr>
          <p:cNvSpPr>
            <a:spLocks noGrp="1" noChangeArrowheads="1"/>
          </p:cNvSpPr>
          <p:nvPr>
            <p:ph type="subTitle" idx="1"/>
          </p:nvPr>
        </p:nvSpPr>
        <p:spPr/>
        <p:txBody>
          <a:bodyPr/>
          <a:lstStyle/>
          <a:p>
            <a:r>
              <a:rPr lang="sl-SI" altLang="sl-SI"/>
              <a:t> </a:t>
            </a:r>
            <a:endParaRPr lang="sl-SI" altLang="sl-SI" dirty="0"/>
          </a:p>
        </p:txBody>
      </p:sp>
      <p:pic>
        <p:nvPicPr>
          <p:cNvPr id="2056" name="Picture 8">
            <a:extLst>
              <a:ext uri="{FF2B5EF4-FFF2-40B4-BE49-F238E27FC236}">
                <a16:creationId xmlns:a16="http://schemas.microsoft.com/office/drawing/2014/main" id="{337615C0-95F1-4827-94C7-D39E3E851B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1268413"/>
            <a:ext cx="20955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a:extLst>
              <a:ext uri="{FF2B5EF4-FFF2-40B4-BE49-F238E27FC236}">
                <a16:creationId xmlns:a16="http://schemas.microsoft.com/office/drawing/2014/main" id="{2622EF64-3936-4691-AA68-D88872AC1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1152525"/>
            <a:ext cx="1370013"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4808D72-F027-4449-A178-1649DB272B94}"/>
              </a:ext>
            </a:extLst>
          </p:cNvPr>
          <p:cNvSpPr>
            <a:spLocks noGrp="1" noChangeArrowheads="1"/>
          </p:cNvSpPr>
          <p:nvPr>
            <p:ph type="title"/>
          </p:nvPr>
        </p:nvSpPr>
        <p:spPr>
          <a:xfrm>
            <a:off x="914400" y="1030288"/>
            <a:ext cx="8001000" cy="606425"/>
          </a:xfrm>
        </p:spPr>
        <p:txBody>
          <a:bodyPr/>
          <a:lstStyle/>
          <a:p>
            <a:r>
              <a:rPr lang="sl-SI" altLang="sl-SI"/>
              <a:t>Kaj bom predstavil ?</a:t>
            </a:r>
          </a:p>
        </p:txBody>
      </p:sp>
      <p:sp>
        <p:nvSpPr>
          <p:cNvPr id="10243" name="Rectangle 3">
            <a:extLst>
              <a:ext uri="{FF2B5EF4-FFF2-40B4-BE49-F238E27FC236}">
                <a16:creationId xmlns:a16="http://schemas.microsoft.com/office/drawing/2014/main" id="{B053A176-DF64-496C-B0A8-51CCF1D36C90}"/>
              </a:ext>
            </a:extLst>
          </p:cNvPr>
          <p:cNvSpPr>
            <a:spLocks noGrp="1" noChangeArrowheads="1"/>
          </p:cNvSpPr>
          <p:nvPr>
            <p:ph type="body" idx="1"/>
          </p:nvPr>
        </p:nvSpPr>
        <p:spPr/>
        <p:txBody>
          <a:bodyPr/>
          <a:lstStyle/>
          <a:p>
            <a:r>
              <a:rPr lang="sl-SI" altLang="sl-SI"/>
              <a:t>Kaj, zakaj, kje..oled zasloni?</a:t>
            </a:r>
          </a:p>
          <a:p>
            <a:r>
              <a:rPr lang="sl-SI" altLang="sl-SI"/>
              <a:t>Kratka zgodovina</a:t>
            </a:r>
          </a:p>
          <a:p>
            <a:r>
              <a:rPr lang="sl-SI" altLang="sl-SI"/>
              <a:t>Delovanje OLED-ov</a:t>
            </a:r>
          </a:p>
          <a:p>
            <a:r>
              <a:rPr lang="sl-SI" altLang="sl-SI"/>
              <a:t>Problemi</a:t>
            </a:r>
          </a:p>
          <a:p>
            <a:r>
              <a:rPr lang="sl-SI" altLang="sl-SI"/>
              <a:t>Viri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59C6359-62A2-4623-9053-C34F7CAF9E1A}"/>
              </a:ext>
            </a:extLst>
          </p:cNvPr>
          <p:cNvSpPr>
            <a:spLocks noGrp="1" noChangeArrowheads="1"/>
          </p:cNvSpPr>
          <p:nvPr>
            <p:ph type="title"/>
          </p:nvPr>
        </p:nvSpPr>
        <p:spPr>
          <a:xfrm>
            <a:off x="900113" y="1196975"/>
            <a:ext cx="8001000" cy="606425"/>
          </a:xfrm>
        </p:spPr>
        <p:txBody>
          <a:bodyPr/>
          <a:lstStyle/>
          <a:p>
            <a:r>
              <a:rPr lang="sl-SI" altLang="sl-SI" sz="3200"/>
              <a:t>Kaj, zakaj, kje..oled zasloni?</a:t>
            </a:r>
            <a:br>
              <a:rPr lang="sl-SI" altLang="sl-SI" sz="3200"/>
            </a:br>
            <a:endParaRPr lang="sl-SI" altLang="sl-SI" sz="3200"/>
          </a:p>
        </p:txBody>
      </p:sp>
      <p:sp>
        <p:nvSpPr>
          <p:cNvPr id="11267" name="Rectangle 3">
            <a:extLst>
              <a:ext uri="{FF2B5EF4-FFF2-40B4-BE49-F238E27FC236}">
                <a16:creationId xmlns:a16="http://schemas.microsoft.com/office/drawing/2014/main" id="{586212A8-396A-495D-9A44-FFFA105E2AA9}"/>
              </a:ext>
            </a:extLst>
          </p:cNvPr>
          <p:cNvSpPr>
            <a:spLocks noGrp="1" noChangeArrowheads="1"/>
          </p:cNvSpPr>
          <p:nvPr>
            <p:ph type="body" idx="1"/>
          </p:nvPr>
        </p:nvSpPr>
        <p:spPr/>
        <p:txBody>
          <a:bodyPr/>
          <a:lstStyle/>
          <a:p>
            <a:pPr>
              <a:lnSpc>
                <a:spcPct val="90000"/>
              </a:lnSpc>
            </a:pPr>
            <a:r>
              <a:rPr lang="sl-SI" altLang="sl-SI" sz="2500">
                <a:cs typeface="Times New Roman" panose="02020603050405020304" pitchFamily="18" charset="0"/>
              </a:rPr>
              <a:t>OLED (</a:t>
            </a:r>
            <a:r>
              <a:rPr lang="de-DE" altLang="sl-SI" sz="2500"/>
              <a:t>Organic Light Emitting Diode)</a:t>
            </a:r>
            <a:endParaRPr lang="sl-SI" altLang="sl-SI" sz="2500"/>
          </a:p>
          <a:p>
            <a:pPr>
              <a:lnSpc>
                <a:spcPct val="90000"/>
              </a:lnSpc>
            </a:pPr>
            <a:r>
              <a:rPr lang="sl-SI" altLang="sl-SI" sz="2500"/>
              <a:t>so izredno tanki in varčni zasloni (zelo nizka poraba elek.energije v primerjavi z LCD-ji)</a:t>
            </a:r>
          </a:p>
          <a:p>
            <a:pPr>
              <a:lnSpc>
                <a:spcPct val="90000"/>
              </a:lnSpc>
            </a:pPr>
            <a:r>
              <a:rPr lang="sl-SI" altLang="sl-SI" sz="2500"/>
              <a:t>večji kot, kot pri LCD zaslonih</a:t>
            </a:r>
          </a:p>
          <a:p>
            <a:pPr>
              <a:lnSpc>
                <a:spcPct val="90000"/>
              </a:lnSpc>
            </a:pPr>
            <a:r>
              <a:rPr lang="sl-SI" altLang="sl-SI" sz="2500"/>
              <a:t>visoka ločljivost prikaza slike</a:t>
            </a:r>
          </a:p>
          <a:p>
            <a:pPr>
              <a:lnSpc>
                <a:spcPct val="90000"/>
              </a:lnSpc>
            </a:pPr>
            <a:r>
              <a:rPr lang="sl-SI" altLang="sl-SI" sz="2500"/>
              <a:t>OLED tehnologijo uporabljamo </a:t>
            </a:r>
            <a:r>
              <a:rPr lang="de-DE" altLang="sl-SI" sz="2500"/>
              <a:t>za TV in računalniške zaslone, digitalne fotoaparate</a:t>
            </a:r>
            <a:r>
              <a:rPr lang="sl-SI" altLang="sl-SI" sz="2500"/>
              <a:t>, mp3 predvajalnike,....</a:t>
            </a:r>
          </a:p>
          <a:p>
            <a:pPr>
              <a:lnSpc>
                <a:spcPct val="90000"/>
              </a:lnSpc>
            </a:pPr>
            <a:endParaRPr lang="sl-SI" altLang="sl-SI" sz="25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B080B3C-0B5C-4240-A2A1-5D83F0E6D1A9}"/>
              </a:ext>
            </a:extLst>
          </p:cNvPr>
          <p:cNvSpPr>
            <a:spLocks noGrp="1" noChangeArrowheads="1"/>
          </p:cNvSpPr>
          <p:nvPr>
            <p:ph type="title"/>
          </p:nvPr>
        </p:nvSpPr>
        <p:spPr>
          <a:xfrm>
            <a:off x="914400" y="1030288"/>
            <a:ext cx="8001000" cy="606425"/>
          </a:xfrm>
        </p:spPr>
        <p:txBody>
          <a:bodyPr/>
          <a:lstStyle/>
          <a:p>
            <a:r>
              <a:rPr lang="sl-SI" altLang="sl-SI"/>
              <a:t>OLED - zgodovina</a:t>
            </a:r>
          </a:p>
        </p:txBody>
      </p:sp>
      <p:sp>
        <p:nvSpPr>
          <p:cNvPr id="12291" name="Rectangle 3">
            <a:extLst>
              <a:ext uri="{FF2B5EF4-FFF2-40B4-BE49-F238E27FC236}">
                <a16:creationId xmlns:a16="http://schemas.microsoft.com/office/drawing/2014/main" id="{0D21F4D8-F99C-4359-8647-3AE4B7998860}"/>
              </a:ext>
            </a:extLst>
          </p:cNvPr>
          <p:cNvSpPr>
            <a:spLocks noGrp="1" noChangeArrowheads="1"/>
          </p:cNvSpPr>
          <p:nvPr>
            <p:ph type="body" idx="1"/>
          </p:nvPr>
        </p:nvSpPr>
        <p:spPr/>
        <p:txBody>
          <a:bodyPr/>
          <a:lstStyle/>
          <a:p>
            <a:pPr algn="just">
              <a:lnSpc>
                <a:spcPct val="80000"/>
              </a:lnSpc>
            </a:pPr>
            <a:r>
              <a:rPr lang="en-GB" altLang="sl-SI" sz="2000"/>
              <a:t>Pred približno 20 leti sta ugotovila Steve Van Slyke in Čing Tanh iz laboratorija Kodak, da je mogoče iz sestavljenih polimeru izdelati tudi svetleče diode z visoko svetilnostjo (OLED). Vendar prvi prototipi niso imeli niti visoke svetilnosti, niti vzdržljivosti, niti dobrega izkoristka električne energije, da bi bili komercialno zanimivi. Šele po dolgoletnem napornem delu je strokonjakom naposled uspelo izboljšati lastnosti organskih diod. </a:t>
            </a:r>
            <a:endParaRPr lang="sl-SI" altLang="sl-SI" sz="2000"/>
          </a:p>
          <a:p>
            <a:pPr algn="just">
              <a:lnSpc>
                <a:spcPct val="80000"/>
              </a:lnSpc>
            </a:pPr>
            <a:r>
              <a:rPr lang="sl-SI" altLang="sl-SI" sz="2000"/>
              <a:t>Prvi oled izdelki:</a:t>
            </a:r>
          </a:p>
          <a:p>
            <a:pPr algn="just">
              <a:lnSpc>
                <a:spcPct val="80000"/>
              </a:lnSpc>
              <a:buFontTx/>
              <a:buChar char="-"/>
            </a:pPr>
            <a:r>
              <a:rPr lang="en-GB" altLang="sl-SI" sz="2000"/>
              <a:t>Kodakov digitalni fotoaparat LS633 je bil prvi, ki  vdelan zaslon s tehnologijo OLED, ki jo je Kodak razvil skupaj s podjetjem SANYO.</a:t>
            </a:r>
            <a:endParaRPr lang="sl-SI" altLang="sl-SI" sz="2000"/>
          </a:p>
          <a:p>
            <a:pPr algn="just">
              <a:lnSpc>
                <a:spcPct val="80000"/>
              </a:lnSpc>
              <a:buFontTx/>
              <a:buChar char="-"/>
            </a:pPr>
            <a:r>
              <a:rPr lang="en-GB" altLang="sl-SI" sz="2000"/>
              <a:t>Japonsko podjetje ELDis je predstavilo prvi mobilni telefon na svetu, ki uporablja zaslonček OLED</a:t>
            </a:r>
            <a:endParaRPr lang="sl-SI" altLang="sl-SI" sz="2000"/>
          </a:p>
          <a:p>
            <a:pPr algn="just">
              <a:lnSpc>
                <a:spcPct val="80000"/>
              </a:lnSpc>
              <a:buFontTx/>
              <a:buChar char="-"/>
            </a:pPr>
            <a:endParaRPr lang="sl-SI" altLang="sl-SI"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lide(fromBottom)">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lide(fromBottom)">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slide(fromBottom)">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slide(fromBottom)">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E5E8DB4D-6E55-428A-B5B3-2F509F23605E}"/>
              </a:ext>
            </a:extLst>
          </p:cNvPr>
          <p:cNvSpPr>
            <a:spLocks noGrp="1" noChangeArrowheads="1"/>
          </p:cNvSpPr>
          <p:nvPr>
            <p:ph type="body" sz="half" idx="1"/>
          </p:nvPr>
        </p:nvSpPr>
        <p:spPr>
          <a:xfrm>
            <a:off x="914400" y="2362200"/>
            <a:ext cx="8229600" cy="3733800"/>
          </a:xfrm>
        </p:spPr>
        <p:txBody>
          <a:bodyPr/>
          <a:lstStyle/>
          <a:p>
            <a:r>
              <a:rPr lang="en-GB" altLang="sl-SI" sz="1800"/>
              <a:t>Prvi OLED TV je, kot pri večini tehnologij, znova Sony, ki je XEL-1 predstavil na nedavnem CES v Las Vegasu.(februar 2008). 11-palčni televizor OLED je dejansko najtanjši televizor na svetu; njegova izredno tanka plošča je debela le 3 mm</a:t>
            </a:r>
            <a:r>
              <a:rPr lang="sl-SI" altLang="sl-SI" sz="1800"/>
              <a:t>. </a:t>
            </a:r>
          </a:p>
          <a:p>
            <a:endParaRPr lang="sl-SI" altLang="sl-SI" sz="1800"/>
          </a:p>
          <a:p>
            <a:r>
              <a:rPr lang="sl-SI" altLang="sl-SI" sz="1800"/>
              <a:t>Manjši z</a:t>
            </a:r>
            <a:r>
              <a:rPr lang="en-GB" altLang="sl-SI" sz="1800"/>
              <a:t>aslon prikazuje izredno kakovostne slike z ločljivostjo do 1.024*600 točk. Svetilnost znaša 600 ANSI-lumnov, kontrastno razmerje pa vrtoglavih 1.000.000 : 1. Zaslon s 70-cm diagonalo se lahko pobaha z ločljivostjo 1.920*1.080 točk in podporo prikazovanju visokoločljivih posnetkov (1.080 HD).</a:t>
            </a:r>
            <a:r>
              <a:rPr lang="sl-SI" altLang="sl-SI" sz="1800"/>
              <a:t> S</a:t>
            </a:r>
            <a:r>
              <a:rPr lang="en-GB" altLang="sl-SI" sz="1800"/>
              <a:t>like prikazuje z višjim kontrastom, večjo svetlostjo, širšim spektrom barvne reprodukcije in krajšim odzivnim časom kot običajni TV-zasloni. </a:t>
            </a:r>
            <a:endParaRPr lang="sl-SI" altLang="sl-SI" sz="1800"/>
          </a:p>
        </p:txBody>
      </p:sp>
      <p:pic>
        <p:nvPicPr>
          <p:cNvPr id="14343" name="Picture 7">
            <a:extLst>
              <a:ext uri="{FF2B5EF4-FFF2-40B4-BE49-F238E27FC236}">
                <a16:creationId xmlns:a16="http://schemas.microsoft.com/office/drawing/2014/main" id="{B441443C-D858-487C-9694-D0C0367B4B3F}"/>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3392488" y="115888"/>
            <a:ext cx="2692400" cy="1790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1" name="Rectangle 5">
            <a:extLst>
              <a:ext uri="{FF2B5EF4-FFF2-40B4-BE49-F238E27FC236}">
                <a16:creationId xmlns:a16="http://schemas.microsoft.com/office/drawing/2014/main" id="{F7C9950E-31AF-42B9-9807-9EA0C791AFC0}"/>
              </a:ext>
            </a:extLst>
          </p:cNvPr>
          <p:cNvSpPr>
            <a:spLocks noChangeArrowheads="1"/>
          </p:cNvSpPr>
          <p:nvPr/>
        </p:nvSpPr>
        <p:spPr bwMode="auto">
          <a:xfrm>
            <a:off x="1785938" y="2914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l-SI"/>
          </a:p>
        </p:txBody>
      </p:sp>
      <p:pic>
        <p:nvPicPr>
          <p:cNvPr id="14346" name="Picture 10">
            <a:extLst>
              <a:ext uri="{FF2B5EF4-FFF2-40B4-BE49-F238E27FC236}">
                <a16:creationId xmlns:a16="http://schemas.microsoft.com/office/drawing/2014/main" id="{FCEFB2BF-A2B0-4A1D-A036-D3A4BD48CCDC}"/>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659563" y="188913"/>
            <a:ext cx="2095500" cy="1762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slide(fromBottom)">
                                      <p:cBhvr>
                                        <p:cTn id="12"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15479DF-99EE-4278-94C5-F498CE120F3E}"/>
              </a:ext>
            </a:extLst>
          </p:cNvPr>
          <p:cNvSpPr>
            <a:spLocks noGrp="1" noChangeArrowheads="1"/>
          </p:cNvSpPr>
          <p:nvPr>
            <p:ph type="title"/>
          </p:nvPr>
        </p:nvSpPr>
        <p:spPr>
          <a:xfrm>
            <a:off x="900113" y="333375"/>
            <a:ext cx="8001000" cy="1143000"/>
          </a:xfrm>
        </p:spPr>
        <p:txBody>
          <a:bodyPr/>
          <a:lstStyle/>
          <a:p>
            <a:r>
              <a:rPr lang="sl-SI" altLang="sl-SI"/>
              <a:t>Delovanje OLED zaslonov</a:t>
            </a:r>
          </a:p>
        </p:txBody>
      </p:sp>
      <p:sp>
        <p:nvSpPr>
          <p:cNvPr id="13315" name="Rectangle 3">
            <a:extLst>
              <a:ext uri="{FF2B5EF4-FFF2-40B4-BE49-F238E27FC236}">
                <a16:creationId xmlns:a16="http://schemas.microsoft.com/office/drawing/2014/main" id="{6676883A-92AB-48B8-9FC6-841313534FAA}"/>
              </a:ext>
            </a:extLst>
          </p:cNvPr>
          <p:cNvSpPr>
            <a:spLocks noGrp="1" noChangeArrowheads="1"/>
          </p:cNvSpPr>
          <p:nvPr>
            <p:ph type="body" sz="half" idx="1"/>
          </p:nvPr>
        </p:nvSpPr>
        <p:spPr>
          <a:xfrm>
            <a:off x="900113" y="2420938"/>
            <a:ext cx="3924300" cy="3733800"/>
          </a:xfrm>
        </p:spPr>
        <p:txBody>
          <a:bodyPr/>
          <a:lstStyle/>
          <a:p>
            <a:pPr algn="just">
              <a:lnSpc>
                <a:spcPct val="90000"/>
              </a:lnSpc>
            </a:pPr>
            <a:r>
              <a:rPr lang="sl-SI" altLang="sl-SI" sz="1800"/>
              <a:t>Zaslon OLED je sestavljen iz zelo tanke plasti organske snovi, ki je nanešena na steklo ali kak podoben material. Ko snov stimuliramo z električnim tokom, le ta oddaja svetlobo. </a:t>
            </a:r>
          </a:p>
          <a:p>
            <a:pPr algn="just">
              <a:lnSpc>
                <a:spcPct val="90000"/>
              </a:lnSpc>
            </a:pPr>
            <a:r>
              <a:rPr lang="sl-SI" altLang="sl-SI" sz="1800"/>
              <a:t>Struktura OLED-a:</a:t>
            </a:r>
          </a:p>
          <a:p>
            <a:pPr algn="just">
              <a:lnSpc>
                <a:spcPct val="90000"/>
              </a:lnSpc>
            </a:pPr>
            <a:endParaRPr lang="sl-SI" altLang="sl-SI" sz="1800"/>
          </a:p>
        </p:txBody>
      </p:sp>
      <p:pic>
        <p:nvPicPr>
          <p:cNvPr id="13316" name="Picture 4" descr="oled-process">
            <a:extLst>
              <a:ext uri="{FF2B5EF4-FFF2-40B4-BE49-F238E27FC236}">
                <a16:creationId xmlns:a16="http://schemas.microsoft.com/office/drawing/2014/main" id="{5213255F-E3C1-47B8-AA57-962D6C2C869B}"/>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508625" y="1700213"/>
            <a:ext cx="3300413" cy="4941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8" name="Picture 6">
            <a:extLst>
              <a:ext uri="{FF2B5EF4-FFF2-40B4-BE49-F238E27FC236}">
                <a16:creationId xmlns:a16="http://schemas.microsoft.com/office/drawing/2014/main" id="{A20E8120-B1C5-477B-8758-ABD98CE0026D}"/>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1979613" y="4508500"/>
            <a:ext cx="2232025" cy="2074863"/>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Lef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strips(downLeft)">
                                      <p:cBhvr>
                                        <p:cTn id="12"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6848680-0F4E-42E2-824F-68DAFE590AEE}"/>
              </a:ext>
            </a:extLst>
          </p:cNvPr>
          <p:cNvSpPr>
            <a:spLocks noGrp="1" noChangeArrowheads="1"/>
          </p:cNvSpPr>
          <p:nvPr>
            <p:ph type="title"/>
          </p:nvPr>
        </p:nvSpPr>
        <p:spPr/>
        <p:txBody>
          <a:bodyPr/>
          <a:lstStyle/>
          <a:p>
            <a:r>
              <a:rPr lang="sl-SI" altLang="sl-SI"/>
              <a:t>Problemi	</a:t>
            </a:r>
          </a:p>
        </p:txBody>
      </p:sp>
      <p:sp>
        <p:nvSpPr>
          <p:cNvPr id="31747" name="Rectangle 3">
            <a:extLst>
              <a:ext uri="{FF2B5EF4-FFF2-40B4-BE49-F238E27FC236}">
                <a16:creationId xmlns:a16="http://schemas.microsoft.com/office/drawing/2014/main" id="{03900E48-9C3C-480A-A4BB-26EE77AC2704}"/>
              </a:ext>
            </a:extLst>
          </p:cNvPr>
          <p:cNvSpPr>
            <a:spLocks noGrp="1" noChangeArrowheads="1"/>
          </p:cNvSpPr>
          <p:nvPr>
            <p:ph type="body" idx="1"/>
          </p:nvPr>
        </p:nvSpPr>
        <p:spPr/>
        <p:txBody>
          <a:bodyPr/>
          <a:lstStyle/>
          <a:p>
            <a:pPr>
              <a:lnSpc>
                <a:spcPct val="90000"/>
              </a:lnSpc>
            </a:pPr>
            <a:r>
              <a:rPr lang="sl-SI" altLang="sl-SI" sz="2000"/>
              <a:t>Trenutno visoke cene izdelave</a:t>
            </a:r>
          </a:p>
          <a:p>
            <a:pPr>
              <a:lnSpc>
                <a:spcPct val="90000"/>
              </a:lnSpc>
            </a:pPr>
            <a:r>
              <a:rPr lang="sl-SI" altLang="sl-SI" sz="2000"/>
              <a:t>Voda – voda zlahka uniči oled zaslon</a:t>
            </a:r>
          </a:p>
          <a:p>
            <a:pPr>
              <a:lnSpc>
                <a:spcPct val="90000"/>
              </a:lnSpc>
            </a:pPr>
            <a:r>
              <a:rPr lang="sl-SI" altLang="sl-SI" sz="2000"/>
              <a:t>Precej kratka življenska doba:</a:t>
            </a:r>
          </a:p>
          <a:p>
            <a:pPr>
              <a:lnSpc>
                <a:spcPct val="90000"/>
              </a:lnSpc>
              <a:buFont typeface="Wingdings" panose="05000000000000000000" pitchFamily="2" charset="2"/>
              <a:buNone/>
            </a:pPr>
            <a:r>
              <a:rPr lang="sl-SI" altLang="sl-SI" sz="2000"/>
              <a:t> -   Ne toliko zaradi tehnologije kot, da se vse tri “podpike”, ki sestavljajo slikovno točko na zaslonu, obrabljajo neenakomerno. Modra, denimo, ima občutno krajšo življenjsko dobo od zelene in rdeče, zaradi česar so “najboljša leta” OLED-zaslonov omejena na vsega nekaj let, po tem pa je razlika občutna.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7" dur="5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22"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B90416C-6C97-4B2F-961F-A50DD4B3228A}"/>
              </a:ext>
            </a:extLst>
          </p:cNvPr>
          <p:cNvSpPr>
            <a:spLocks noGrp="1" noChangeArrowheads="1"/>
          </p:cNvSpPr>
          <p:nvPr>
            <p:ph type="title"/>
          </p:nvPr>
        </p:nvSpPr>
        <p:spPr/>
        <p:txBody>
          <a:bodyPr/>
          <a:lstStyle/>
          <a:p>
            <a:r>
              <a:rPr lang="sl-SI" altLang="sl-SI">
                <a:cs typeface="Times New Roman" panose="02020603050405020304" pitchFamily="18" charset="0"/>
              </a:rPr>
              <a:t>Viri</a:t>
            </a:r>
            <a:r>
              <a:rPr lang="sl-SI" altLang="sl-SI"/>
              <a:t> </a:t>
            </a:r>
          </a:p>
        </p:txBody>
      </p:sp>
      <p:sp>
        <p:nvSpPr>
          <p:cNvPr id="29699" name="Rectangle 3">
            <a:extLst>
              <a:ext uri="{FF2B5EF4-FFF2-40B4-BE49-F238E27FC236}">
                <a16:creationId xmlns:a16="http://schemas.microsoft.com/office/drawing/2014/main" id="{4FE22BA3-311C-4C4B-A1E5-190D0CC96434}"/>
              </a:ext>
            </a:extLst>
          </p:cNvPr>
          <p:cNvSpPr>
            <a:spLocks noGrp="1" noChangeArrowheads="1"/>
          </p:cNvSpPr>
          <p:nvPr>
            <p:ph type="body" idx="1"/>
          </p:nvPr>
        </p:nvSpPr>
        <p:spPr/>
        <p:txBody>
          <a:bodyPr/>
          <a:lstStyle/>
          <a:p>
            <a:r>
              <a:rPr lang="en-GB" altLang="sl-SI">
                <a:hlinkClick r:id="rId2"/>
              </a:rPr>
              <a:t>www.howstuffworks.com</a:t>
            </a:r>
            <a:endParaRPr lang="sl-SI" altLang="sl-SI"/>
          </a:p>
          <a:p>
            <a:r>
              <a:rPr lang="en-GB" altLang="sl-SI">
                <a:hlinkClick r:id="rId3"/>
              </a:rPr>
              <a:t>www.sony.si</a:t>
            </a:r>
            <a:endParaRPr lang="sl-SI" altLang="sl-SI"/>
          </a:p>
          <a:p>
            <a:r>
              <a:rPr lang="sl-SI" altLang="sl-SI">
                <a:hlinkClick r:id="rId4"/>
              </a:rPr>
              <a:t>www.racunalniske-novice.com</a:t>
            </a:r>
            <a:endParaRPr lang="sl-SI" altLang="sl-SI"/>
          </a:p>
          <a:p>
            <a:r>
              <a:rPr lang="sl-SI" altLang="sl-SI">
                <a:hlinkClick r:id="rId5"/>
              </a:rPr>
              <a:t>www.mojmikro.si</a:t>
            </a:r>
            <a:endParaRPr lang="sl-SI" altLang="sl-SI"/>
          </a:p>
          <a:p>
            <a:r>
              <a:rPr lang="it-IT" altLang="sl-SI"/>
              <a:t>www.google.si</a:t>
            </a:r>
            <a:endParaRPr lang="sl-SI" altLang="sl-SI"/>
          </a:p>
        </p:txBody>
      </p:sp>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0</TotalTime>
  <Words>456</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Capsules</vt:lpstr>
      <vt:lpstr>OLED zasloni</vt:lpstr>
      <vt:lpstr>Kaj bom predstavil ?</vt:lpstr>
      <vt:lpstr>Kaj, zakaj, kje..oled zasloni? </vt:lpstr>
      <vt:lpstr>OLED - zgodovina</vt:lpstr>
      <vt:lpstr>PowerPoint Presentation</vt:lpstr>
      <vt:lpstr>Delovanje OLED zaslonov</vt:lpstr>
      <vt:lpstr>Problemi </vt:lpstr>
      <vt:lpstr>Viri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2019-06-03T09:07:09Z</dcterms:created>
  <dcterms:modified xsi:type="dcterms:W3CDTF">2019-06-03T09:07:09Z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