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9EBD-91BA-46F5-A1BD-2F7C50D60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E6A06-A8FD-4C24-BC18-B4216E51E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299BB-23D7-44B2-A136-7813399ED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90E6A-4A23-4654-8CE7-CC732FD3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72006-0833-46E2-8460-54DA93DB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CF882-826D-4811-BFBE-37F6332B8C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433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D8CB-9517-4B65-8F99-5BE5D422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EE185-3287-4E36-A422-0BD92F52B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144C8-8F11-4623-86CF-4C95FB7A7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FDCBD-D307-4472-ACBD-810E3E16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F0127-1696-4BA0-9180-DC249BFB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F8F2-9171-4232-98A7-E86F1B25BE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211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AC8E0-A344-42C3-96F8-1D6F9B4832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B0466-17FA-4522-B25C-97A0F6566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DFEB2-1CC9-4DA7-AFC9-21432110E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D621D-A0EB-4F78-9002-AA0E00C9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A3042-02BA-4BE1-B9AF-567DB44B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1D73C-EDA3-4844-94F7-09046A9DCB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845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8A02-4B6A-4D7C-80EE-DBC3D7A77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69F33-954C-40BA-9325-96233A081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D15FE-A987-46AF-9D3F-F243D0D1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63215-694C-46D1-A7A6-3C81426A1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22F45-59E4-4CE7-8836-3E8D31E7A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BE2A3-2C2E-4C41-A993-603FE12F81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559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F8ED-80BA-4A12-A01D-659753ED5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94103-A760-4858-A7FB-FAEF3AFB8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4D8E3-63A9-43CC-B14F-9F8BF5AFE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0A515-16F9-4728-A9D0-2249157F7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A99D9-DFF5-4A94-85DE-BF479864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4DF46-550C-4BDA-B976-85647D25FF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748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BFD93-153D-4E7B-A2F0-32CDFD27F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5C2-490B-45F5-940F-ACDF96270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EC385-B3C2-478C-B698-FCD624C18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A613F-9734-4905-BE33-9C41F68A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DD1FF-2928-4A19-B3F2-010D1D235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E19D4-7D86-41AD-8D83-43F62D12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DBE3D-A40A-44A8-872A-4A7CA4ADA2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631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59FE-A400-494F-BC4B-16B89811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EFAEC-4966-408A-8A9E-B206EEC4A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E4E58-8139-4D34-AA3B-A069A7289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1B8BB2-6BEC-4DD4-A525-3CA70A94E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C94F6B-63E7-4F21-A421-E6555C8B6F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37A55-7296-4D42-A243-7D2D15CA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0D509C-4AC2-4E8A-AC1C-409B3692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9C900F-E902-4D0F-A6D3-3D1ECC32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61CC7-3748-4D13-8D3D-B92B8803DE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473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BE98-3EB5-4F7F-9A7A-11FC8B16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425227-A2D4-491A-85B0-B50EDA90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3D0A4-BB9C-4D02-A60A-619B1359C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9C424-2E2D-47A0-B059-A798EDD9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F3AA7-8582-4168-BAA8-4E08ED1058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10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40EB1A-834E-4960-8FAF-5E46ECE6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E306E-B7F7-4D15-8E71-5E17CBC4E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6DC46-1560-43AF-A27F-52318918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599CB-CD5C-43AA-A3B9-E990903E11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535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8518-629F-4CC8-86F6-DA08628B4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34083-5467-4947-AA08-F8060AEED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BD2D4-7127-4D0F-88CD-C1FCD06EC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3D7B2-E541-43F9-90DC-D9608718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C9C8E-7C2E-495C-B45E-EA747863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A9CE-27D6-4773-AC05-7F1171E0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71ECE-A82E-4516-8FE9-211F8EADE7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348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A8A8-C62F-4291-85F3-1DBDA3BF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158DA7-6FC1-4C32-9718-0844266B9E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938AB-0F8E-4E6E-A139-093E2594C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36736-2BD3-4CA6-B84A-BAEADA47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52E20-A914-4C37-BCBC-470F41CD2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3927C-B413-431D-B964-CADD4508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FB581-FA5E-4E1A-9F62-86B6944C53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899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0648B3-A43B-4A6F-BE76-02D0670D3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7A299C-0890-4D00-BB09-88465CED6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85EB96E-DF61-410A-9848-8B34146B74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28F6041-F97C-446C-9BAA-F056F86270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32402D-C630-4979-88F8-838113ECBC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A34881-0CB9-47AD-B7B4-B8C98764E79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D99A01-9336-496C-AE9E-596813BB72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>
                <a:solidFill>
                  <a:schemeClr val="bg1"/>
                </a:solidFill>
              </a:rPr>
              <a:t>OPEN OFFICE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278EA7-204B-460D-8575-575DE2E61A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 dirty="0">
                <a:solidFill>
                  <a:schemeClr val="bg1"/>
                </a:solidFill>
              </a:rPr>
              <a:t> </a:t>
            </a:r>
            <a:endParaRPr lang="sl-SI" altLang="sl-SI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F7650AA-19F0-4334-9D08-9E967B44E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133C6F0-A16C-40B5-8887-CC796C039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MICROSOFT POWER POINT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Program za izdelavo predstavitev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Iz besedil, slik, animacij…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Tekmeci: OpenOffice.org Impress, Corel WordPerfect, Apple Keynote </a:t>
            </a:r>
          </a:p>
          <a:p>
            <a:pPr lvl="1">
              <a:buFontTx/>
              <a:buNone/>
            </a:pPr>
            <a:endParaRPr lang="sl-SI" altLang="sl-SI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309260-3B54-436A-BE8A-AC0F03AE0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ODPRTA KODA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F744B4-3823-4420-A6B8-CF3A96E6E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>
                <a:solidFill>
                  <a:schemeClr val="bg1"/>
                </a:solidFill>
              </a:rPr>
              <a:t>Brezplačna programska oprema</a:t>
            </a:r>
          </a:p>
          <a:p>
            <a:r>
              <a:rPr lang="sl-SI" altLang="sl-SI" sz="2400">
                <a:solidFill>
                  <a:schemeClr val="bg1"/>
                </a:solidFill>
              </a:rPr>
              <a:t>Lahko se popravlja in spreminja programska koda</a:t>
            </a:r>
          </a:p>
          <a:p>
            <a:r>
              <a:rPr lang="sl-SI" altLang="sl-SI" sz="2400">
                <a:solidFill>
                  <a:schemeClr val="bg1"/>
                </a:solidFill>
              </a:rPr>
              <a:t>Odprto kodne licence:</a:t>
            </a:r>
            <a:r>
              <a:rPr lang="sl-SI" altLang="sl-SI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sl-SI" altLang="sl-SI" sz="2000">
                <a:solidFill>
                  <a:schemeClr val="bg1"/>
                </a:solidFill>
              </a:rPr>
              <a:t>BSD – spreminjane in vključevanje druge programske opreme</a:t>
            </a:r>
          </a:p>
          <a:p>
            <a:pPr lvl="1"/>
            <a:r>
              <a:rPr lang="sl-SI" altLang="sl-SI" sz="2000">
                <a:solidFill>
                  <a:schemeClr val="bg1"/>
                </a:solidFill>
              </a:rPr>
              <a:t>GPL – kopiranje in distribucija programske opreme</a:t>
            </a:r>
          </a:p>
          <a:p>
            <a:pPr lvl="1"/>
            <a:r>
              <a:rPr lang="sl-SI" altLang="sl-SI" sz="2000">
                <a:solidFill>
                  <a:schemeClr val="bg1"/>
                </a:solidFill>
              </a:rPr>
              <a:t>LGPL – komercialni izdelek</a:t>
            </a:r>
          </a:p>
          <a:p>
            <a:pPr lvl="1"/>
            <a:r>
              <a:rPr lang="sl-SI" altLang="sl-SI" sz="2000">
                <a:solidFill>
                  <a:schemeClr val="bg1"/>
                </a:solidFill>
              </a:rPr>
              <a:t>MPL – brezplačna uporaba programske opreme</a:t>
            </a:r>
          </a:p>
          <a:p>
            <a:pPr lvl="1"/>
            <a:endParaRPr lang="sl-SI" altLang="sl-SI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>
            <a:extLst>
              <a:ext uri="{FF2B5EF4-FFF2-40B4-BE49-F238E27FC236}">
                <a16:creationId xmlns:a16="http://schemas.microsoft.com/office/drawing/2014/main" id="{541775F4-1CE8-4258-95DB-A2C2D8232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8F7BC145-6D5C-4754-966E-A064CCADE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</a:rPr>
              <a:t>PREDNOSTI</a:t>
            </a:r>
          </a:p>
          <a:p>
            <a:pPr lvl="1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</a:rPr>
              <a:t>Brezplačnost</a:t>
            </a:r>
          </a:p>
          <a:p>
            <a:pPr lvl="1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</a:rPr>
              <a:t>Krajši čas razvoja</a:t>
            </a:r>
          </a:p>
          <a:p>
            <a:pPr lvl="1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</a:rPr>
              <a:t>Spreminjanje </a:t>
            </a:r>
          </a:p>
          <a:p>
            <a:pPr lvl="1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</a:rPr>
              <a:t>Manj hroščev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sl-SI" altLang="sl-SI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</a:rPr>
              <a:t>NEVARNOST</a:t>
            </a:r>
          </a:p>
          <a:p>
            <a:pPr lvl="1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</a:rPr>
              <a:t>Brez garancije</a:t>
            </a:r>
          </a:p>
          <a:p>
            <a:pPr lvl="1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</a:rPr>
              <a:t>ni organizirane podpore</a:t>
            </a:r>
            <a:r>
              <a:rPr lang="sl-SI" altLang="sl-SI" sz="2400"/>
              <a:t> </a:t>
            </a:r>
            <a:endParaRPr lang="sl-SI" altLang="sl-SI" sz="240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endParaRPr lang="sl-SI" altLang="sl-SI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8E94A9-8CB9-4282-9C9F-4FEE34FBC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OPEN OFFICE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685C631-7E7A-4EAA-99C3-993C26FB6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Pisarniška zbirka</a:t>
            </a:r>
          </a:p>
          <a:p>
            <a:r>
              <a:rPr lang="sl-SI" altLang="sl-SI">
                <a:solidFill>
                  <a:schemeClr val="bg1"/>
                </a:solidFill>
              </a:rPr>
              <a:t>Podoben MS</a:t>
            </a:r>
          </a:p>
          <a:p>
            <a:r>
              <a:rPr lang="sl-SI" altLang="sl-SI">
                <a:solidFill>
                  <a:schemeClr val="bg1"/>
                </a:solidFill>
              </a:rPr>
              <a:t>Klasičen izgled</a:t>
            </a:r>
          </a:p>
          <a:p>
            <a:r>
              <a:rPr lang="sl-SI" altLang="sl-SI">
                <a:solidFill>
                  <a:schemeClr val="bg1"/>
                </a:solidFill>
              </a:rPr>
              <a:t>Manj učenja in prilagajanja</a:t>
            </a:r>
          </a:p>
          <a:p>
            <a:r>
              <a:rPr lang="sl-SI" altLang="sl-SI">
                <a:solidFill>
                  <a:schemeClr val="bg1"/>
                </a:solidFill>
              </a:rPr>
              <a:t>Zbirka programov: Writer, Calc, Impress, Draw, Math, Base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43D7288B-AFC9-413C-BBAE-698234C21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WRITER – urejevalnik besedil</a:t>
            </a:r>
          </a:p>
          <a:p>
            <a:r>
              <a:rPr lang="sl-SI" altLang="sl-SI">
                <a:solidFill>
                  <a:schemeClr val="bg1"/>
                </a:solidFill>
              </a:rPr>
              <a:t>CALC – urejevalnik preglednic</a:t>
            </a:r>
          </a:p>
          <a:p>
            <a:r>
              <a:rPr lang="sl-SI" altLang="sl-SI">
                <a:solidFill>
                  <a:schemeClr val="bg1"/>
                </a:solidFill>
              </a:rPr>
              <a:t>IMPRESS – za izdelavo prezentacij</a:t>
            </a:r>
            <a:r>
              <a:rPr lang="sl-SI" altLang="sl-SI"/>
              <a:t> </a:t>
            </a:r>
            <a:endParaRPr lang="sl-SI" altLang="sl-SI">
              <a:solidFill>
                <a:schemeClr val="bg1"/>
              </a:solidFill>
            </a:endParaRPr>
          </a:p>
          <a:p>
            <a:r>
              <a:rPr lang="sl-SI" altLang="sl-SI">
                <a:solidFill>
                  <a:schemeClr val="bg1"/>
                </a:solidFill>
              </a:rPr>
              <a:t>DRAW – risarsko orodje</a:t>
            </a:r>
          </a:p>
          <a:p>
            <a:r>
              <a:rPr lang="sl-SI" altLang="sl-SI">
                <a:solidFill>
                  <a:schemeClr val="bg1"/>
                </a:solidFill>
              </a:rPr>
              <a:t>MATH – za pisanje formul</a:t>
            </a:r>
          </a:p>
          <a:p>
            <a:r>
              <a:rPr lang="sl-SI" altLang="sl-SI">
                <a:solidFill>
                  <a:schemeClr val="bg1"/>
                </a:solidFill>
              </a:rPr>
              <a:t>BASE – za pisanje baze podatkov</a:t>
            </a:r>
          </a:p>
          <a:p>
            <a:endParaRPr lang="sl-SI" altLang="sl-SI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8647F22-2CBB-43F7-86D0-BB3DF869B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sl-SI" altLang="sl-SI" sz="4000">
                <a:solidFill>
                  <a:schemeClr val="bg1"/>
                </a:solidFill>
              </a:rPr>
              <a:t>MICROSOFT OFFICE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AF2354B-F4D7-40C0-9689-3ABA226CD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Odprto kodni pisarniški programi</a:t>
            </a:r>
          </a:p>
          <a:p>
            <a:r>
              <a:rPr lang="sl-SI" altLang="sl-SI">
                <a:solidFill>
                  <a:schemeClr val="bg1"/>
                </a:solidFill>
              </a:rPr>
              <a:t>Razvija in trži jih Microsoft, Windows, Macintosh</a:t>
            </a:r>
          </a:p>
          <a:p>
            <a:r>
              <a:rPr lang="sl-SI" altLang="sl-SI" sz="2400">
                <a:solidFill>
                  <a:schemeClr val="bg1"/>
                </a:solidFill>
              </a:rPr>
              <a:t>Prva pojavitev v zgodnih devetdesetih</a:t>
            </a:r>
          </a:p>
          <a:p>
            <a:r>
              <a:rPr lang="sl-SI" altLang="sl-SI" sz="2400">
                <a:solidFill>
                  <a:schemeClr val="bg1"/>
                </a:solidFill>
              </a:rPr>
              <a:t>Programi: Word, Excel, Powerpoint, Acces, </a:t>
            </a:r>
            <a:endParaRPr lang="sl-SI" altLang="sl-SI">
              <a:solidFill>
                <a:schemeClr val="bg1"/>
              </a:solidFill>
            </a:endParaRPr>
          </a:p>
          <a:p>
            <a:endParaRPr lang="sl-SI" altLang="sl-SI">
              <a:solidFill>
                <a:schemeClr val="bg1"/>
              </a:solidFill>
            </a:endParaRPr>
          </a:p>
          <a:p>
            <a:endParaRPr lang="sl-SI" altLang="sl-SI">
              <a:solidFill>
                <a:schemeClr val="bg1"/>
              </a:solidFill>
            </a:endParaRPr>
          </a:p>
          <a:p>
            <a:endParaRPr lang="sl-SI" altLang="sl-SI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F6B2043-8578-4C01-AB8C-ADED53CAE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E72C8F4-24B2-41E2-AF4D-4849D3853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MICROSOFT WORD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Urejevalnik besedil 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tekmeci: OpenOffice, StarOffice, AbiWord…</a:t>
            </a:r>
          </a:p>
          <a:p>
            <a:pPr>
              <a:buFontTx/>
              <a:buNone/>
            </a:pPr>
            <a:endParaRPr lang="sl-SI" altLang="sl-SI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FFA854A-C9F3-4CFA-B0F0-7636452A5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A85BDE3-1B49-41E5-BBD2-277F79281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MICROSOFT EXCEL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Program za delo s preglednicami 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Ima dominanten tržni delež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Tekmeci: OpenOffice.org Calc, StarOffice</a:t>
            </a:r>
            <a:r>
              <a:rPr lang="sl-SI" altLang="sl-SI"/>
              <a:t>…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12827DF-6838-4A3C-8620-E7A45E7B5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90A6443-F741-4BE0-A9C3-EFBC8B96A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MICROSOFT OUTLOOK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Urejevalnik opravil s koledarjem</a:t>
            </a:r>
          </a:p>
          <a:p>
            <a:pPr lvl="1"/>
            <a:r>
              <a:rPr lang="sl-SI" altLang="sl-SI">
                <a:solidFill>
                  <a:schemeClr val="bg1"/>
                </a:solidFill>
              </a:rPr>
              <a:t>Odjemalnik elektronske pošte</a:t>
            </a:r>
          </a:p>
          <a:p>
            <a:pPr lvl="1"/>
            <a:endParaRPr lang="sl-SI" altLang="sl-SI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Privzeti načrt</vt:lpstr>
      <vt:lpstr>OPEN OFFICE</vt:lpstr>
      <vt:lpstr>ODPRTA KODA</vt:lpstr>
      <vt:lpstr>PowerPoint Presentation</vt:lpstr>
      <vt:lpstr>OPEN OFFICE</vt:lpstr>
      <vt:lpstr>PowerPoint Presentation</vt:lpstr>
      <vt:lpstr>MICROSOFT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2019-06-03T09:07:09Z</dcterms:created>
  <dcterms:modified xsi:type="dcterms:W3CDTF">2019-06-03T09:07:09Z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