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20"/>
  </p:notesMasterIdLst>
  <p:handoutMasterIdLst>
    <p:handoutMasterId r:id="rId21"/>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5889AE-27E8-4F88-B35B-774C490AA8AD}"/>
              </a:ext>
            </a:extLst>
          </p:cNvPr>
          <p:cNvSpPr txBox="1">
            <a:spLocks noGrp="1"/>
          </p:cNvSpPr>
          <p:nvPr>
            <p:ph type="hdr" sz="quarter"/>
          </p:nvPr>
        </p:nvSpPr>
        <p:spPr>
          <a:xfrm>
            <a:off x="0" y="0"/>
            <a:ext cx="2975760" cy="456839"/>
          </a:xfrm>
          <a:prstGeom prst="rect">
            <a:avLst/>
          </a:prstGeom>
          <a:noFill/>
          <a:ln>
            <a:noFill/>
          </a:ln>
        </p:spPr>
        <p:txBody>
          <a:bodyPr vert="horz" lIns="90000" tIns="45000" rIns="90000" bIns="4500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sl-SI" sz="1400" b="0" i="0" u="none" strike="noStrike" baseline="0">
              <a:ln>
                <a:noFill/>
              </a:ln>
              <a:solidFill>
                <a:srgbClr val="FFFFFF"/>
              </a:solidFill>
              <a:latin typeface="Times New Roman" pitchFamily="18"/>
              <a:ea typeface="DejaVu Sans" pitchFamily="2"/>
              <a:cs typeface="DejaVu Sans" pitchFamily="2"/>
            </a:endParaRPr>
          </a:p>
        </p:txBody>
      </p:sp>
      <p:sp>
        <p:nvSpPr>
          <p:cNvPr id="3" name="Date Placeholder 2">
            <a:extLst>
              <a:ext uri="{FF2B5EF4-FFF2-40B4-BE49-F238E27FC236}">
                <a16:creationId xmlns:a16="http://schemas.microsoft.com/office/drawing/2014/main" id="{005D8DA5-E241-4A81-A639-EBC1F7F66FE2}"/>
              </a:ext>
            </a:extLst>
          </p:cNvPr>
          <p:cNvSpPr txBox="1">
            <a:spLocks noGrp="1"/>
          </p:cNvSpPr>
          <p:nvPr>
            <p:ph type="dt" sz="quarter" idx="1"/>
          </p:nvPr>
        </p:nvSpPr>
        <p:spPr>
          <a:xfrm>
            <a:off x="3881880" y="0"/>
            <a:ext cx="2975760" cy="456839"/>
          </a:xfrm>
          <a:prstGeom prst="rect">
            <a:avLst/>
          </a:prstGeom>
          <a:noFill/>
          <a:ln>
            <a:noFill/>
          </a:ln>
        </p:spPr>
        <p:txBody>
          <a:bodyPr vert="horz" lIns="90000" tIns="45000" rIns="90000" bIns="45000" compatLnSpc="1">
            <a:noAutofit/>
          </a:body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sl-SI" sz="1400" b="0" i="0" u="none" strike="noStrike" baseline="0">
              <a:ln>
                <a:noFill/>
              </a:ln>
              <a:solidFill>
                <a:srgbClr val="FFFFFF"/>
              </a:solidFill>
              <a:latin typeface="Times New Roman" pitchFamily="18"/>
              <a:ea typeface="DejaVu Sans" pitchFamily="2"/>
              <a:cs typeface="DejaVu Sans" pitchFamily="2"/>
            </a:endParaRPr>
          </a:p>
        </p:txBody>
      </p:sp>
      <p:sp>
        <p:nvSpPr>
          <p:cNvPr id="4" name="Footer Placeholder 3">
            <a:extLst>
              <a:ext uri="{FF2B5EF4-FFF2-40B4-BE49-F238E27FC236}">
                <a16:creationId xmlns:a16="http://schemas.microsoft.com/office/drawing/2014/main" id="{D83135A5-6E39-46FF-AC34-9C1EBAF05DD0}"/>
              </a:ext>
            </a:extLst>
          </p:cNvPr>
          <p:cNvSpPr txBox="1">
            <a:spLocks noGrp="1"/>
          </p:cNvSpPr>
          <p:nvPr>
            <p:ph type="ftr" sz="quarter" idx="2"/>
          </p:nvPr>
        </p:nvSpPr>
        <p:spPr>
          <a:xfrm>
            <a:off x="0" y="8686800"/>
            <a:ext cx="2975760" cy="456839"/>
          </a:xfrm>
          <a:prstGeom prst="rect">
            <a:avLst/>
          </a:prstGeom>
          <a:noFill/>
          <a:ln>
            <a:noFill/>
          </a:ln>
        </p:spPr>
        <p:txBody>
          <a:bodyPr vert="horz" lIns="90000" tIns="45000" rIns="90000" bIns="45000" anchor="b"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sl-SI" sz="1400" b="0" i="0" u="none" strike="noStrike" baseline="0">
              <a:ln>
                <a:noFill/>
              </a:ln>
              <a:solidFill>
                <a:srgbClr val="FFFFFF"/>
              </a:solidFill>
              <a:latin typeface="Times New Roman" pitchFamily="18"/>
              <a:ea typeface="DejaVu Sans" pitchFamily="2"/>
              <a:cs typeface="DejaVu Sans" pitchFamily="2"/>
            </a:endParaRPr>
          </a:p>
        </p:txBody>
      </p:sp>
      <p:sp>
        <p:nvSpPr>
          <p:cNvPr id="5" name="Slide Number Placeholder 4">
            <a:extLst>
              <a:ext uri="{FF2B5EF4-FFF2-40B4-BE49-F238E27FC236}">
                <a16:creationId xmlns:a16="http://schemas.microsoft.com/office/drawing/2014/main" id="{9071C49C-09D1-4C79-9317-4173E6383CFE}"/>
              </a:ext>
            </a:extLst>
          </p:cNvPr>
          <p:cNvSpPr txBox="1">
            <a:spLocks noGrp="1"/>
          </p:cNvSpPr>
          <p:nvPr>
            <p:ph type="sldNum" sz="quarter" idx="3"/>
          </p:nvPr>
        </p:nvSpPr>
        <p:spPr>
          <a:xfrm>
            <a:off x="3881880" y="8686800"/>
            <a:ext cx="2975760" cy="456839"/>
          </a:xfrm>
          <a:prstGeom prst="rect">
            <a:avLst/>
          </a:prstGeom>
          <a:noFill/>
          <a:ln>
            <a:noFill/>
          </a:ln>
        </p:spPr>
        <p:txBody>
          <a:bodyPr vert="horz" lIns="90000" tIns="45000" rIns="90000" bIns="45000" anchor="b" compatLnSpc="1">
            <a:noAutofit/>
          </a:body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fld id="{5D06CB6B-6FC4-499C-B469-40B79C0670D7}" type="slidenum">
              <a:t>‹#›</a:t>
            </a:fld>
            <a:endParaRPr lang="sl-SI" sz="1400" b="0" i="0" u="none" strike="noStrike" baseline="0">
              <a:ln>
                <a:noFill/>
              </a:ln>
              <a:solidFill>
                <a:srgbClr val="FFFFFF"/>
              </a:solidFill>
              <a:latin typeface="Times New Roman" pitchFamily="18"/>
              <a:ea typeface="DejaVu Sans" pitchFamily="2"/>
              <a:cs typeface="DejaVu Sans" pitchFamily="2"/>
            </a:endParaRPr>
          </a:p>
        </p:txBody>
      </p:sp>
    </p:spTree>
    <p:extLst>
      <p:ext uri="{BB962C8B-B14F-4D97-AF65-F5344CB8AC3E}">
        <p14:creationId xmlns:p14="http://schemas.microsoft.com/office/powerpoint/2010/main" val="396426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4323E0-EE53-42D0-957F-1D057853F035}"/>
              </a:ext>
            </a:extLst>
          </p:cNvPr>
          <p:cNvSpPr>
            <a:spLocks noGrp="1" noRot="1" noChangeAspect="1"/>
          </p:cNvSpPr>
          <p:nvPr>
            <p:ph type="sldImg" idx="2"/>
          </p:nvPr>
        </p:nvSpPr>
        <p:spPr>
          <a:xfrm>
            <a:off x="0" y="694800"/>
            <a:ext cx="0" cy="0"/>
          </a:xfrm>
          <a:prstGeom prst="rect">
            <a:avLst/>
          </a:prstGeom>
          <a:noFill/>
          <a:ln>
            <a:noFill/>
            <a:prstDash val="solid"/>
          </a:ln>
        </p:spPr>
      </p:sp>
      <p:sp>
        <p:nvSpPr>
          <p:cNvPr id="3" name="Notes Placeholder 2">
            <a:extLst>
              <a:ext uri="{FF2B5EF4-FFF2-40B4-BE49-F238E27FC236}">
                <a16:creationId xmlns:a16="http://schemas.microsoft.com/office/drawing/2014/main" id="{AF7973C0-F5BF-4E34-AA89-646D3C181AAD}"/>
              </a:ext>
            </a:extLst>
          </p:cNvPr>
          <p:cNvSpPr txBox="1">
            <a:spLocks noGrp="1"/>
          </p:cNvSpPr>
          <p:nvPr>
            <p:ph type="body" sz="quarter" idx="3"/>
          </p:nvPr>
        </p:nvSpPr>
        <p:spPr>
          <a:xfrm>
            <a:off x="685799" y="4343040"/>
            <a:ext cx="5486040" cy="4114440"/>
          </a:xfrm>
          <a:prstGeom prst="rect">
            <a:avLst/>
          </a:prstGeom>
          <a:noFill/>
          <a:ln>
            <a:noFill/>
          </a:ln>
        </p:spPr>
        <p:txBody>
          <a:bodyPr vert="horz" lIns="0" tIns="0" rIns="0" bIns="0"/>
          <a:lstStyle/>
          <a:p>
            <a:endParaRPr lang="sl-SI"/>
          </a:p>
        </p:txBody>
      </p:sp>
    </p:spTree>
    <p:extLst>
      <p:ext uri="{BB962C8B-B14F-4D97-AF65-F5344CB8AC3E}">
        <p14:creationId xmlns:p14="http://schemas.microsoft.com/office/powerpoint/2010/main" val="1804857324"/>
      </p:ext>
    </p:extLst>
  </p:cSld>
  <p:clrMap bg1="lt1" tx1="dk1" bg2="lt2" tx2="dk2" accent1="accent1" accent2="accent2" accent3="accent3" accent4="accent4" accent5="accent5" accent6="accent6" hlink="hlink" folHlink="folHlink"/>
  <p:notesStyle>
    <a:lvl1pPr marL="0" marR="0" indent="0" algn="l" rtl="0" hangingPunct="1">
      <a:lnSpc>
        <a:spcPct val="100000"/>
      </a:lnSpc>
      <a:spcBef>
        <a:spcPts val="448"/>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200" b="0" i="0" u="none" strike="noStrike" baseline="0">
        <a:ln>
          <a:noFill/>
        </a:ln>
        <a:solidFill>
          <a:srgbClr val="000000"/>
        </a:solidFill>
        <a:latin typeface="Times New Roman"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B20EC9-8A3C-4902-99D0-5B93FB38CCD7}"/>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7FFCB6B-37D6-4E37-A1D7-80E1A3E11CB3}"/>
              </a:ext>
            </a:extLst>
          </p:cNvPr>
          <p:cNvSpPr txBox="1">
            <a:spLocks noGrp="1"/>
          </p:cNvSpPr>
          <p:nvPr>
            <p:ph type="body" sz="quarter" idx="1"/>
          </p:nvPr>
        </p:nvSpPr>
        <p:spPr>
          <a:xfrm>
            <a:off x="685799" y="4343040"/>
            <a:ext cx="5486040" cy="4114800"/>
          </a:xfrm>
        </p:spPr>
        <p:txBody>
          <a:bodyPr/>
          <a:lstStyle/>
          <a:p>
            <a:endParaRPr lang="sl-SI" kern="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14FD70-0B11-4E9F-AF41-1B0E81FBE916}"/>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2ACAC087-C3FE-4E74-8BEF-12FB44FA92F0}"/>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518AB6-2A45-43BB-95B6-76487915E44A}"/>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4CEB8763-DE58-478E-8000-E504A56AEB47}"/>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0BAC8A-64A9-4AA8-9465-B8B89580AE8A}"/>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24DF2271-8AD0-418F-B338-680BD3B648DA}"/>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F8469C-372C-45BA-9114-EC0C5B182BE7}"/>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82D12873-B534-40BD-B10F-FE3AAA18BAAB}"/>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4117A9-73BD-4AC4-8DD2-F3097D851E18}"/>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B1B11C9-5AB3-4A45-A304-428945D878F9}"/>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F61DC9-B6FE-4293-811F-201B2169BFBC}"/>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C728BCF-0C6C-49D4-8E6D-03241762FDDD}"/>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549FFB-EF04-40E9-BF29-DF19DAB44B24}"/>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B3F2B467-A771-4564-9ABD-8419BE475D77}"/>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4FC968-96BF-4A00-9ACF-F5F51D63B6C1}"/>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2A00F883-6172-4DE3-8ECF-83534DCDDD50}"/>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8ED924-E452-4697-9D05-4A74B7F82496}"/>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10721B2A-BC43-47EC-A4BA-83B3324D6888}"/>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CE1506-0313-4FC7-8E14-71DFAFFF05AF}"/>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8F176EB2-1838-40CB-92B1-A264AD48FE4B}"/>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66BC5B-9C88-433E-AD87-8BE0BE7CA90E}"/>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B777558-C9D3-48B9-8B93-0FCC96E2F408}"/>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4FA59C-5055-4B6A-8B6B-635471578CB2}"/>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EBA061F-40C8-424E-82AC-D0162DE352C9}"/>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AF448E-DA67-4227-9F41-FC19430FCA3B}"/>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65B4BFFD-F2FF-4710-8C22-1E23CEEBC586}"/>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2F3ADA-37BD-4084-A332-551411A5BE1D}"/>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69ACBA9F-9A79-48F8-ADD7-8FCD3D719F46}"/>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A08B5E6-97FE-4AD1-BCCD-A23D9F25AFBE}"/>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3B32DF43-EDDA-47DF-8C58-D046420EDCEE}"/>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D30D3BF-C77D-44F0-BED5-934FB3F78A2B}"/>
              </a:ext>
            </a:extLst>
          </p:cNvPr>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9970506-AA20-44DB-B897-E7A10C53CBDC}"/>
              </a:ext>
            </a:extLst>
          </p:cNvPr>
          <p:cNvSpPr txBox="1">
            <a:spLocks noGrp="1"/>
          </p:cNvSpPr>
          <p:nvPr>
            <p:ph type="body" sz="quarter" idx="1"/>
          </p:nvPr>
        </p:nvSpPr>
        <p:spPr>
          <a:xfrm>
            <a:off x="685799" y="4343040"/>
            <a:ext cx="5486040" cy="4114800"/>
          </a:xfrm>
        </p:spPr>
        <p:txBody>
          <a:bodyPr/>
          <a:lstStyle/>
          <a:p>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5CBCD-07CD-4E9C-A6DA-AC419AF322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9D5411CC-681E-45BA-8609-E2883DAE8F9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602F580D-F3F2-4C42-A39B-11FC2F799F04}"/>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30251BB7-1BC9-4DB1-875D-873F6C498CD6}"/>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C1E4CA55-B14F-4E27-B4E4-EC3AAE54FF97}"/>
              </a:ext>
            </a:extLst>
          </p:cNvPr>
          <p:cNvSpPr>
            <a:spLocks noGrp="1"/>
          </p:cNvSpPr>
          <p:nvPr>
            <p:ph type="sldNum" sz="quarter" idx="12"/>
          </p:nvPr>
        </p:nvSpPr>
        <p:spPr/>
        <p:txBody>
          <a:bodyPr/>
          <a:lstStyle/>
          <a:p>
            <a:pPr lvl="0"/>
            <a:fld id="{94ADB767-D34C-4B03-A5FD-02C2F705CD78}" type="slidenum">
              <a:t>‹#›</a:t>
            </a:fld>
            <a:endParaRPr lang="sl-SI"/>
          </a:p>
        </p:txBody>
      </p:sp>
    </p:spTree>
    <p:extLst>
      <p:ext uri="{BB962C8B-B14F-4D97-AF65-F5344CB8AC3E}">
        <p14:creationId xmlns:p14="http://schemas.microsoft.com/office/powerpoint/2010/main" val="134871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F8DCE-B3B1-4F8C-8697-06A541202E3A}"/>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C77455D-DB84-4499-AD41-C0A44817E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E413033-BC5A-4FF4-94C2-FE5E13067CA5}"/>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AA64E27A-0C0D-4988-87F7-1A7FE110694D}"/>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7647A537-ED7E-4CDA-84C6-977814C9E546}"/>
              </a:ext>
            </a:extLst>
          </p:cNvPr>
          <p:cNvSpPr>
            <a:spLocks noGrp="1"/>
          </p:cNvSpPr>
          <p:nvPr>
            <p:ph type="sldNum" sz="quarter" idx="12"/>
          </p:nvPr>
        </p:nvSpPr>
        <p:spPr/>
        <p:txBody>
          <a:bodyPr/>
          <a:lstStyle/>
          <a:p>
            <a:pPr lvl="0"/>
            <a:fld id="{6A9C56CB-B4BB-4148-8FED-1209AE48EC6C}" type="slidenum">
              <a:t>‹#›</a:t>
            </a:fld>
            <a:endParaRPr lang="sl-SI"/>
          </a:p>
        </p:txBody>
      </p:sp>
    </p:spTree>
    <p:extLst>
      <p:ext uri="{BB962C8B-B14F-4D97-AF65-F5344CB8AC3E}">
        <p14:creationId xmlns:p14="http://schemas.microsoft.com/office/powerpoint/2010/main" val="3599996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D30099-FFFA-4BCD-9FC7-6BF9E9269CFD}"/>
              </a:ext>
            </a:extLst>
          </p:cNvPr>
          <p:cNvSpPr>
            <a:spLocks noGrp="1"/>
          </p:cNvSpPr>
          <p:nvPr>
            <p:ph type="title" orient="vert"/>
          </p:nvPr>
        </p:nvSpPr>
        <p:spPr>
          <a:xfrm>
            <a:off x="6515100" y="122238"/>
            <a:ext cx="1943100" cy="597376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32B823F6-FA83-48DB-9A58-3B6F200FDC27}"/>
              </a:ext>
            </a:extLst>
          </p:cNvPr>
          <p:cNvSpPr>
            <a:spLocks noGrp="1"/>
          </p:cNvSpPr>
          <p:nvPr>
            <p:ph type="body" orient="vert" idx="1"/>
          </p:nvPr>
        </p:nvSpPr>
        <p:spPr>
          <a:xfrm>
            <a:off x="685800" y="122238"/>
            <a:ext cx="5676900" cy="5973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2FEFDD0-7828-4FCE-A36E-8A4A5BB73137}"/>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421AA38C-6D38-4CC2-A1FE-3ACFEE99FD5B}"/>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78291E6E-22ED-42FF-AAAD-F4D91346147D}"/>
              </a:ext>
            </a:extLst>
          </p:cNvPr>
          <p:cNvSpPr>
            <a:spLocks noGrp="1"/>
          </p:cNvSpPr>
          <p:nvPr>
            <p:ph type="sldNum" sz="quarter" idx="12"/>
          </p:nvPr>
        </p:nvSpPr>
        <p:spPr/>
        <p:txBody>
          <a:bodyPr/>
          <a:lstStyle/>
          <a:p>
            <a:pPr lvl="0"/>
            <a:fld id="{8F587092-D41F-4E14-9955-08D5A3781847}" type="slidenum">
              <a:t>‹#›</a:t>
            </a:fld>
            <a:endParaRPr lang="sl-SI"/>
          </a:p>
        </p:txBody>
      </p:sp>
    </p:spTree>
    <p:extLst>
      <p:ext uri="{BB962C8B-B14F-4D97-AF65-F5344CB8AC3E}">
        <p14:creationId xmlns:p14="http://schemas.microsoft.com/office/powerpoint/2010/main" val="414181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3A496-4FBC-4906-85AE-0FCC756CBC2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4F100F60-4ED0-48B0-8766-28DCB8589D9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5474A738-59C9-4098-9C52-C4D9E6E73040}"/>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6F343AC5-1807-4AD0-85A5-E0F0624100C0}"/>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DBC30899-3864-4F74-91FE-CB3D5B667BD7}"/>
              </a:ext>
            </a:extLst>
          </p:cNvPr>
          <p:cNvSpPr>
            <a:spLocks noGrp="1"/>
          </p:cNvSpPr>
          <p:nvPr>
            <p:ph type="sldNum" sz="quarter" idx="12"/>
          </p:nvPr>
        </p:nvSpPr>
        <p:spPr/>
        <p:txBody>
          <a:bodyPr/>
          <a:lstStyle/>
          <a:p>
            <a:pPr lvl="0"/>
            <a:fld id="{D2A532F3-A3F6-44D5-A094-88C44713697D}" type="slidenum">
              <a:t>‹#›</a:t>
            </a:fld>
            <a:endParaRPr lang="sl-SI"/>
          </a:p>
        </p:txBody>
      </p:sp>
    </p:spTree>
    <p:extLst>
      <p:ext uri="{BB962C8B-B14F-4D97-AF65-F5344CB8AC3E}">
        <p14:creationId xmlns:p14="http://schemas.microsoft.com/office/powerpoint/2010/main" val="3888973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55338-8D54-4307-A2D0-96E5601D8C6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C28F6CF-7A16-4C83-B790-1AA1897816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F1C464C-A6EA-42FB-A3A6-5565C140D6FE}"/>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B7F50A2D-F2F8-49F5-A4A9-2D8D1CEC5E84}"/>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DF9A5815-A9D5-4446-9954-10416CE3A16B}"/>
              </a:ext>
            </a:extLst>
          </p:cNvPr>
          <p:cNvSpPr>
            <a:spLocks noGrp="1"/>
          </p:cNvSpPr>
          <p:nvPr>
            <p:ph type="sldNum" sz="quarter" idx="12"/>
          </p:nvPr>
        </p:nvSpPr>
        <p:spPr/>
        <p:txBody>
          <a:bodyPr/>
          <a:lstStyle/>
          <a:p>
            <a:pPr lvl="0"/>
            <a:fld id="{8601F07A-7861-4DC4-B6F3-1B2FC8B671F5}" type="slidenum">
              <a:t>‹#›</a:t>
            </a:fld>
            <a:endParaRPr lang="sl-SI"/>
          </a:p>
        </p:txBody>
      </p:sp>
    </p:spTree>
    <p:extLst>
      <p:ext uri="{BB962C8B-B14F-4D97-AF65-F5344CB8AC3E}">
        <p14:creationId xmlns:p14="http://schemas.microsoft.com/office/powerpoint/2010/main" val="3047916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4078A-09B5-4F3D-B43B-049F673F950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C19876B1-8203-4641-B5B0-66E577289EF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0AE27C-DEBE-427C-AA84-8521401C4FE5}"/>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74F2AF9D-18FF-4184-9CC9-1C776811BF00}"/>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8158621D-5AAA-437C-AAE8-15804CA26043}"/>
              </a:ext>
            </a:extLst>
          </p:cNvPr>
          <p:cNvSpPr>
            <a:spLocks noGrp="1"/>
          </p:cNvSpPr>
          <p:nvPr>
            <p:ph type="sldNum" sz="quarter" idx="12"/>
          </p:nvPr>
        </p:nvSpPr>
        <p:spPr/>
        <p:txBody>
          <a:bodyPr/>
          <a:lstStyle/>
          <a:p>
            <a:pPr lvl="0"/>
            <a:fld id="{33B25355-5535-4215-912F-29C162F06223}" type="slidenum">
              <a:t>‹#›</a:t>
            </a:fld>
            <a:endParaRPr lang="sl-SI"/>
          </a:p>
        </p:txBody>
      </p:sp>
    </p:spTree>
    <p:extLst>
      <p:ext uri="{BB962C8B-B14F-4D97-AF65-F5344CB8AC3E}">
        <p14:creationId xmlns:p14="http://schemas.microsoft.com/office/powerpoint/2010/main" val="3650562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0B42C-72E7-49EB-8E23-E677E6B725A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BDFF6C1-E05F-47F7-948F-E9AEB327AF43}"/>
              </a:ext>
            </a:extLst>
          </p:cNvPr>
          <p:cNvSpPr>
            <a:spLocks noGrp="1"/>
          </p:cNvSpPr>
          <p:nvPr>
            <p:ph sz="half" idx="1"/>
          </p:nvPr>
        </p:nvSpPr>
        <p:spPr>
          <a:xfrm>
            <a:off x="457200" y="1604963"/>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C7FE518A-89AB-413A-A8F6-5AB405B9ADE6}"/>
              </a:ext>
            </a:extLst>
          </p:cNvPr>
          <p:cNvSpPr>
            <a:spLocks noGrp="1"/>
          </p:cNvSpPr>
          <p:nvPr>
            <p:ph sz="half" idx="2"/>
          </p:nvPr>
        </p:nvSpPr>
        <p:spPr>
          <a:xfrm>
            <a:off x="4648200" y="1604963"/>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1197D862-2E89-45EB-B53B-29DD49FBC0CE}"/>
              </a:ext>
            </a:extLst>
          </p:cNvPr>
          <p:cNvSpPr>
            <a:spLocks noGrp="1"/>
          </p:cNvSpPr>
          <p:nvPr>
            <p:ph type="dt" sz="half" idx="10"/>
          </p:nvPr>
        </p:nvSpPr>
        <p:spPr/>
        <p:txBody>
          <a:bodyPr/>
          <a:lstStyle/>
          <a:p>
            <a:pPr lvl="0"/>
            <a:endParaRPr lang="sl-SI"/>
          </a:p>
        </p:txBody>
      </p:sp>
      <p:sp>
        <p:nvSpPr>
          <p:cNvPr id="6" name="Footer Placeholder 5">
            <a:extLst>
              <a:ext uri="{FF2B5EF4-FFF2-40B4-BE49-F238E27FC236}">
                <a16:creationId xmlns:a16="http://schemas.microsoft.com/office/drawing/2014/main" id="{949CE2FB-B70A-4050-BEF8-029736AE9F08}"/>
              </a:ext>
            </a:extLst>
          </p:cNvPr>
          <p:cNvSpPr>
            <a:spLocks noGrp="1"/>
          </p:cNvSpPr>
          <p:nvPr>
            <p:ph type="ftr" sz="quarter" idx="11"/>
          </p:nvPr>
        </p:nvSpPr>
        <p:spPr/>
        <p:txBody>
          <a:bodyPr/>
          <a:lstStyle/>
          <a:p>
            <a:pPr lvl="0"/>
            <a:endParaRPr lang="sl-SI"/>
          </a:p>
        </p:txBody>
      </p:sp>
      <p:sp>
        <p:nvSpPr>
          <p:cNvPr id="7" name="Slide Number Placeholder 6">
            <a:extLst>
              <a:ext uri="{FF2B5EF4-FFF2-40B4-BE49-F238E27FC236}">
                <a16:creationId xmlns:a16="http://schemas.microsoft.com/office/drawing/2014/main" id="{DFF9F2CD-A42B-4CD1-A018-F346906DFD7C}"/>
              </a:ext>
            </a:extLst>
          </p:cNvPr>
          <p:cNvSpPr>
            <a:spLocks noGrp="1"/>
          </p:cNvSpPr>
          <p:nvPr>
            <p:ph type="sldNum" sz="quarter" idx="12"/>
          </p:nvPr>
        </p:nvSpPr>
        <p:spPr/>
        <p:txBody>
          <a:bodyPr/>
          <a:lstStyle/>
          <a:p>
            <a:pPr lvl="0"/>
            <a:fld id="{A4B8A572-AEDA-41B4-8D3F-666A1950C50B}" type="slidenum">
              <a:t>‹#›</a:t>
            </a:fld>
            <a:endParaRPr lang="sl-SI"/>
          </a:p>
        </p:txBody>
      </p:sp>
    </p:spTree>
    <p:extLst>
      <p:ext uri="{BB962C8B-B14F-4D97-AF65-F5344CB8AC3E}">
        <p14:creationId xmlns:p14="http://schemas.microsoft.com/office/powerpoint/2010/main" val="1625194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01E51-D26C-40F3-8CDA-AB6377E04B86}"/>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A669AC9-2006-4387-B5C2-CF180911283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DB3B83-96F6-488A-878C-810ED867DA2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FECB0609-FBF3-4B2C-B80F-33EB9B27FA3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4AF322-79F3-4004-BB7A-6D9DAAEF307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583DD15E-8447-4016-A6FA-35875F9298E9}"/>
              </a:ext>
            </a:extLst>
          </p:cNvPr>
          <p:cNvSpPr>
            <a:spLocks noGrp="1"/>
          </p:cNvSpPr>
          <p:nvPr>
            <p:ph type="dt" sz="half" idx="10"/>
          </p:nvPr>
        </p:nvSpPr>
        <p:spPr/>
        <p:txBody>
          <a:bodyPr/>
          <a:lstStyle/>
          <a:p>
            <a:pPr lvl="0"/>
            <a:endParaRPr lang="sl-SI"/>
          </a:p>
        </p:txBody>
      </p:sp>
      <p:sp>
        <p:nvSpPr>
          <p:cNvPr id="8" name="Footer Placeholder 7">
            <a:extLst>
              <a:ext uri="{FF2B5EF4-FFF2-40B4-BE49-F238E27FC236}">
                <a16:creationId xmlns:a16="http://schemas.microsoft.com/office/drawing/2014/main" id="{B1A71054-8B62-491B-96BA-2FB6FFC9F39C}"/>
              </a:ext>
            </a:extLst>
          </p:cNvPr>
          <p:cNvSpPr>
            <a:spLocks noGrp="1"/>
          </p:cNvSpPr>
          <p:nvPr>
            <p:ph type="ftr" sz="quarter" idx="11"/>
          </p:nvPr>
        </p:nvSpPr>
        <p:spPr/>
        <p:txBody>
          <a:bodyPr/>
          <a:lstStyle/>
          <a:p>
            <a:pPr lvl="0"/>
            <a:endParaRPr lang="sl-SI"/>
          </a:p>
        </p:txBody>
      </p:sp>
      <p:sp>
        <p:nvSpPr>
          <p:cNvPr id="9" name="Slide Number Placeholder 8">
            <a:extLst>
              <a:ext uri="{FF2B5EF4-FFF2-40B4-BE49-F238E27FC236}">
                <a16:creationId xmlns:a16="http://schemas.microsoft.com/office/drawing/2014/main" id="{581544E3-81CC-4803-97D8-723F76DD7F64}"/>
              </a:ext>
            </a:extLst>
          </p:cNvPr>
          <p:cNvSpPr>
            <a:spLocks noGrp="1"/>
          </p:cNvSpPr>
          <p:nvPr>
            <p:ph type="sldNum" sz="quarter" idx="12"/>
          </p:nvPr>
        </p:nvSpPr>
        <p:spPr/>
        <p:txBody>
          <a:bodyPr/>
          <a:lstStyle/>
          <a:p>
            <a:pPr lvl="0"/>
            <a:fld id="{A9C80768-CCE3-41B1-9B7C-C99F3A942F23}" type="slidenum">
              <a:t>‹#›</a:t>
            </a:fld>
            <a:endParaRPr lang="sl-SI"/>
          </a:p>
        </p:txBody>
      </p:sp>
    </p:spTree>
    <p:extLst>
      <p:ext uri="{BB962C8B-B14F-4D97-AF65-F5344CB8AC3E}">
        <p14:creationId xmlns:p14="http://schemas.microsoft.com/office/powerpoint/2010/main" val="960583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65AF3-7730-4902-B6C1-5738827792FE}"/>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2944609D-BBFF-43E7-A808-46002E89FFD4}"/>
              </a:ext>
            </a:extLst>
          </p:cNvPr>
          <p:cNvSpPr>
            <a:spLocks noGrp="1"/>
          </p:cNvSpPr>
          <p:nvPr>
            <p:ph type="dt" sz="half" idx="10"/>
          </p:nvPr>
        </p:nvSpPr>
        <p:spPr/>
        <p:txBody>
          <a:bodyPr/>
          <a:lstStyle/>
          <a:p>
            <a:pPr lvl="0"/>
            <a:endParaRPr lang="sl-SI"/>
          </a:p>
        </p:txBody>
      </p:sp>
      <p:sp>
        <p:nvSpPr>
          <p:cNvPr id="4" name="Footer Placeholder 3">
            <a:extLst>
              <a:ext uri="{FF2B5EF4-FFF2-40B4-BE49-F238E27FC236}">
                <a16:creationId xmlns:a16="http://schemas.microsoft.com/office/drawing/2014/main" id="{741C3E43-965F-4B7F-BB45-E5FC427AC239}"/>
              </a:ext>
            </a:extLst>
          </p:cNvPr>
          <p:cNvSpPr>
            <a:spLocks noGrp="1"/>
          </p:cNvSpPr>
          <p:nvPr>
            <p:ph type="ftr" sz="quarter" idx="11"/>
          </p:nvPr>
        </p:nvSpPr>
        <p:spPr/>
        <p:txBody>
          <a:bodyPr/>
          <a:lstStyle/>
          <a:p>
            <a:pPr lvl="0"/>
            <a:endParaRPr lang="sl-SI"/>
          </a:p>
        </p:txBody>
      </p:sp>
      <p:sp>
        <p:nvSpPr>
          <p:cNvPr id="5" name="Slide Number Placeholder 4">
            <a:extLst>
              <a:ext uri="{FF2B5EF4-FFF2-40B4-BE49-F238E27FC236}">
                <a16:creationId xmlns:a16="http://schemas.microsoft.com/office/drawing/2014/main" id="{3C8FB652-B86D-4B66-A2AB-64C88FDBD9EA}"/>
              </a:ext>
            </a:extLst>
          </p:cNvPr>
          <p:cNvSpPr>
            <a:spLocks noGrp="1"/>
          </p:cNvSpPr>
          <p:nvPr>
            <p:ph type="sldNum" sz="quarter" idx="12"/>
          </p:nvPr>
        </p:nvSpPr>
        <p:spPr/>
        <p:txBody>
          <a:bodyPr/>
          <a:lstStyle/>
          <a:p>
            <a:pPr lvl="0"/>
            <a:fld id="{A8A78470-8FD5-47F0-B23A-146314D83040}" type="slidenum">
              <a:t>‹#›</a:t>
            </a:fld>
            <a:endParaRPr lang="sl-SI"/>
          </a:p>
        </p:txBody>
      </p:sp>
    </p:spTree>
    <p:extLst>
      <p:ext uri="{BB962C8B-B14F-4D97-AF65-F5344CB8AC3E}">
        <p14:creationId xmlns:p14="http://schemas.microsoft.com/office/powerpoint/2010/main" val="3147035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4903CD-4550-49B6-A123-83843A4622E5}"/>
              </a:ext>
            </a:extLst>
          </p:cNvPr>
          <p:cNvSpPr>
            <a:spLocks noGrp="1"/>
          </p:cNvSpPr>
          <p:nvPr>
            <p:ph type="dt" sz="half" idx="10"/>
          </p:nvPr>
        </p:nvSpPr>
        <p:spPr/>
        <p:txBody>
          <a:bodyPr/>
          <a:lstStyle/>
          <a:p>
            <a:pPr lvl="0"/>
            <a:endParaRPr lang="sl-SI"/>
          </a:p>
        </p:txBody>
      </p:sp>
      <p:sp>
        <p:nvSpPr>
          <p:cNvPr id="3" name="Footer Placeholder 2">
            <a:extLst>
              <a:ext uri="{FF2B5EF4-FFF2-40B4-BE49-F238E27FC236}">
                <a16:creationId xmlns:a16="http://schemas.microsoft.com/office/drawing/2014/main" id="{DE4E96DB-B0CF-4044-83B5-305282AFE4DB}"/>
              </a:ext>
            </a:extLst>
          </p:cNvPr>
          <p:cNvSpPr>
            <a:spLocks noGrp="1"/>
          </p:cNvSpPr>
          <p:nvPr>
            <p:ph type="ftr" sz="quarter" idx="11"/>
          </p:nvPr>
        </p:nvSpPr>
        <p:spPr/>
        <p:txBody>
          <a:bodyPr/>
          <a:lstStyle/>
          <a:p>
            <a:pPr lvl="0"/>
            <a:endParaRPr lang="sl-SI"/>
          </a:p>
        </p:txBody>
      </p:sp>
      <p:sp>
        <p:nvSpPr>
          <p:cNvPr id="4" name="Slide Number Placeholder 3">
            <a:extLst>
              <a:ext uri="{FF2B5EF4-FFF2-40B4-BE49-F238E27FC236}">
                <a16:creationId xmlns:a16="http://schemas.microsoft.com/office/drawing/2014/main" id="{E2B66B14-0C5E-4209-9BDA-776991DFDB37}"/>
              </a:ext>
            </a:extLst>
          </p:cNvPr>
          <p:cNvSpPr>
            <a:spLocks noGrp="1"/>
          </p:cNvSpPr>
          <p:nvPr>
            <p:ph type="sldNum" sz="quarter" idx="12"/>
          </p:nvPr>
        </p:nvSpPr>
        <p:spPr/>
        <p:txBody>
          <a:bodyPr/>
          <a:lstStyle/>
          <a:p>
            <a:pPr lvl="0"/>
            <a:fld id="{67A1F190-49EB-43A4-A491-3C2BBCA40546}" type="slidenum">
              <a:t>‹#›</a:t>
            </a:fld>
            <a:endParaRPr lang="sl-SI"/>
          </a:p>
        </p:txBody>
      </p:sp>
    </p:spTree>
    <p:extLst>
      <p:ext uri="{BB962C8B-B14F-4D97-AF65-F5344CB8AC3E}">
        <p14:creationId xmlns:p14="http://schemas.microsoft.com/office/powerpoint/2010/main" val="2823269021"/>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6D305-787B-4D35-91BD-CEACAF54B7F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57EF2AE-560A-4FEE-8FC7-5953E742D61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2105D251-E953-4DF5-B3A0-DC8AD12EA81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7C1774-4B87-4FBE-93E1-B964BACE7D2F}"/>
              </a:ext>
            </a:extLst>
          </p:cNvPr>
          <p:cNvSpPr>
            <a:spLocks noGrp="1"/>
          </p:cNvSpPr>
          <p:nvPr>
            <p:ph type="dt" sz="half" idx="10"/>
          </p:nvPr>
        </p:nvSpPr>
        <p:spPr/>
        <p:txBody>
          <a:bodyPr/>
          <a:lstStyle/>
          <a:p>
            <a:pPr lvl="0"/>
            <a:endParaRPr lang="sl-SI"/>
          </a:p>
        </p:txBody>
      </p:sp>
      <p:sp>
        <p:nvSpPr>
          <p:cNvPr id="6" name="Footer Placeholder 5">
            <a:extLst>
              <a:ext uri="{FF2B5EF4-FFF2-40B4-BE49-F238E27FC236}">
                <a16:creationId xmlns:a16="http://schemas.microsoft.com/office/drawing/2014/main" id="{35BBED95-1685-4943-A97A-FC316C50AD69}"/>
              </a:ext>
            </a:extLst>
          </p:cNvPr>
          <p:cNvSpPr>
            <a:spLocks noGrp="1"/>
          </p:cNvSpPr>
          <p:nvPr>
            <p:ph type="ftr" sz="quarter" idx="11"/>
          </p:nvPr>
        </p:nvSpPr>
        <p:spPr/>
        <p:txBody>
          <a:bodyPr/>
          <a:lstStyle/>
          <a:p>
            <a:pPr lvl="0"/>
            <a:endParaRPr lang="sl-SI"/>
          </a:p>
        </p:txBody>
      </p:sp>
      <p:sp>
        <p:nvSpPr>
          <p:cNvPr id="7" name="Slide Number Placeholder 6">
            <a:extLst>
              <a:ext uri="{FF2B5EF4-FFF2-40B4-BE49-F238E27FC236}">
                <a16:creationId xmlns:a16="http://schemas.microsoft.com/office/drawing/2014/main" id="{BFC7CBE1-2F1D-45FB-9D93-EB951290D2E8}"/>
              </a:ext>
            </a:extLst>
          </p:cNvPr>
          <p:cNvSpPr>
            <a:spLocks noGrp="1"/>
          </p:cNvSpPr>
          <p:nvPr>
            <p:ph type="sldNum" sz="quarter" idx="12"/>
          </p:nvPr>
        </p:nvSpPr>
        <p:spPr/>
        <p:txBody>
          <a:bodyPr/>
          <a:lstStyle/>
          <a:p>
            <a:pPr lvl="0"/>
            <a:fld id="{760DD3AF-2234-4E56-9C0F-94DD1CCE2EB0}" type="slidenum">
              <a:t>‹#›</a:t>
            </a:fld>
            <a:endParaRPr lang="sl-SI"/>
          </a:p>
        </p:txBody>
      </p:sp>
    </p:spTree>
    <p:extLst>
      <p:ext uri="{BB962C8B-B14F-4D97-AF65-F5344CB8AC3E}">
        <p14:creationId xmlns:p14="http://schemas.microsoft.com/office/powerpoint/2010/main" val="3292316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CF6C7-3F85-459F-B895-99651063FEB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E26DABF-96BA-4B43-9D80-7869062C9C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F4572DD-A472-4DEF-8C68-B060510F947A}"/>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4B280F1F-FEEB-4DE4-9028-4CD2B47B6CB7}"/>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02D91B13-B8D2-475B-B26B-F3B71656C2B7}"/>
              </a:ext>
            </a:extLst>
          </p:cNvPr>
          <p:cNvSpPr>
            <a:spLocks noGrp="1"/>
          </p:cNvSpPr>
          <p:nvPr>
            <p:ph type="sldNum" sz="quarter" idx="12"/>
          </p:nvPr>
        </p:nvSpPr>
        <p:spPr/>
        <p:txBody>
          <a:bodyPr/>
          <a:lstStyle/>
          <a:p>
            <a:pPr lvl="0"/>
            <a:fld id="{331F8E66-C5CD-4275-A28D-A03AE3627437}" type="slidenum">
              <a:t>‹#›</a:t>
            </a:fld>
            <a:endParaRPr lang="sl-SI"/>
          </a:p>
        </p:txBody>
      </p:sp>
    </p:spTree>
    <p:extLst>
      <p:ext uri="{BB962C8B-B14F-4D97-AF65-F5344CB8AC3E}">
        <p14:creationId xmlns:p14="http://schemas.microsoft.com/office/powerpoint/2010/main" val="25331818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64D75-D426-4C4E-8C93-BEF84CEB335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885542A5-0E8C-4056-80CF-57429CFB55C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52B8DEC9-14C9-4A6D-BAAE-F02BE58ED4F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D9005C-85B8-430D-8F0F-DE77A96C518F}"/>
              </a:ext>
            </a:extLst>
          </p:cNvPr>
          <p:cNvSpPr>
            <a:spLocks noGrp="1"/>
          </p:cNvSpPr>
          <p:nvPr>
            <p:ph type="dt" sz="half" idx="10"/>
          </p:nvPr>
        </p:nvSpPr>
        <p:spPr/>
        <p:txBody>
          <a:bodyPr/>
          <a:lstStyle/>
          <a:p>
            <a:pPr lvl="0"/>
            <a:endParaRPr lang="sl-SI"/>
          </a:p>
        </p:txBody>
      </p:sp>
      <p:sp>
        <p:nvSpPr>
          <p:cNvPr id="6" name="Footer Placeholder 5">
            <a:extLst>
              <a:ext uri="{FF2B5EF4-FFF2-40B4-BE49-F238E27FC236}">
                <a16:creationId xmlns:a16="http://schemas.microsoft.com/office/drawing/2014/main" id="{05E7EBC9-2008-422B-8765-5BBCD2DD30B2}"/>
              </a:ext>
            </a:extLst>
          </p:cNvPr>
          <p:cNvSpPr>
            <a:spLocks noGrp="1"/>
          </p:cNvSpPr>
          <p:nvPr>
            <p:ph type="ftr" sz="quarter" idx="11"/>
          </p:nvPr>
        </p:nvSpPr>
        <p:spPr/>
        <p:txBody>
          <a:bodyPr/>
          <a:lstStyle/>
          <a:p>
            <a:pPr lvl="0"/>
            <a:endParaRPr lang="sl-SI"/>
          </a:p>
        </p:txBody>
      </p:sp>
      <p:sp>
        <p:nvSpPr>
          <p:cNvPr id="7" name="Slide Number Placeholder 6">
            <a:extLst>
              <a:ext uri="{FF2B5EF4-FFF2-40B4-BE49-F238E27FC236}">
                <a16:creationId xmlns:a16="http://schemas.microsoft.com/office/drawing/2014/main" id="{3E07037A-7FD5-499D-B734-1B2A1FDBFADD}"/>
              </a:ext>
            </a:extLst>
          </p:cNvPr>
          <p:cNvSpPr>
            <a:spLocks noGrp="1"/>
          </p:cNvSpPr>
          <p:nvPr>
            <p:ph type="sldNum" sz="quarter" idx="12"/>
          </p:nvPr>
        </p:nvSpPr>
        <p:spPr/>
        <p:txBody>
          <a:bodyPr/>
          <a:lstStyle/>
          <a:p>
            <a:pPr lvl="0"/>
            <a:fld id="{DBF21F75-D3D4-441E-80A0-EE5EA8F8B40D}" type="slidenum">
              <a:t>‹#›</a:t>
            </a:fld>
            <a:endParaRPr lang="sl-SI"/>
          </a:p>
        </p:txBody>
      </p:sp>
    </p:spTree>
    <p:extLst>
      <p:ext uri="{BB962C8B-B14F-4D97-AF65-F5344CB8AC3E}">
        <p14:creationId xmlns:p14="http://schemas.microsoft.com/office/powerpoint/2010/main" val="3901462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F75D-B2FE-466F-BB9D-38128D14771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192B572-D652-48E6-A3A3-608E58E09A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F139D40-6542-4165-BF72-DD13707C7A35}"/>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1115EFD4-ADA6-4C75-B1A8-146AA82F8BA2}"/>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71DE3BD4-CD24-4B8F-8D4B-462D0283257A}"/>
              </a:ext>
            </a:extLst>
          </p:cNvPr>
          <p:cNvSpPr>
            <a:spLocks noGrp="1"/>
          </p:cNvSpPr>
          <p:nvPr>
            <p:ph type="sldNum" sz="quarter" idx="12"/>
          </p:nvPr>
        </p:nvSpPr>
        <p:spPr/>
        <p:txBody>
          <a:bodyPr/>
          <a:lstStyle/>
          <a:p>
            <a:pPr lvl="0"/>
            <a:fld id="{6A9B704F-8511-44FD-B2FE-7975424C4AFD}" type="slidenum">
              <a:t>‹#›</a:t>
            </a:fld>
            <a:endParaRPr lang="sl-SI"/>
          </a:p>
        </p:txBody>
      </p:sp>
    </p:spTree>
    <p:extLst>
      <p:ext uri="{BB962C8B-B14F-4D97-AF65-F5344CB8AC3E}">
        <p14:creationId xmlns:p14="http://schemas.microsoft.com/office/powerpoint/2010/main" val="685111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48D634-526E-4FC5-A226-DBDA3B23604C}"/>
              </a:ext>
            </a:extLst>
          </p:cNvPr>
          <p:cNvSpPr>
            <a:spLocks noGrp="1"/>
          </p:cNvSpPr>
          <p:nvPr>
            <p:ph type="title" orient="vert"/>
          </p:nvPr>
        </p:nvSpPr>
        <p:spPr>
          <a:xfrm>
            <a:off x="6629400" y="998538"/>
            <a:ext cx="2057400" cy="5132387"/>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DEDE50A-BF3F-465D-A8B3-41B7BF5DB431}"/>
              </a:ext>
            </a:extLst>
          </p:cNvPr>
          <p:cNvSpPr>
            <a:spLocks noGrp="1"/>
          </p:cNvSpPr>
          <p:nvPr>
            <p:ph type="body" orient="vert" idx="1"/>
          </p:nvPr>
        </p:nvSpPr>
        <p:spPr>
          <a:xfrm>
            <a:off x="457200" y="998538"/>
            <a:ext cx="6019800" cy="51323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864FD92-34CA-47CA-B03A-80DF1F73858B}"/>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E144CC4B-0E9F-4E0A-B91C-A05D0F5BCCDA}"/>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FA745C64-8B07-49C0-9242-4A788E40D51A}"/>
              </a:ext>
            </a:extLst>
          </p:cNvPr>
          <p:cNvSpPr>
            <a:spLocks noGrp="1"/>
          </p:cNvSpPr>
          <p:nvPr>
            <p:ph type="sldNum" sz="quarter" idx="12"/>
          </p:nvPr>
        </p:nvSpPr>
        <p:spPr/>
        <p:txBody>
          <a:bodyPr/>
          <a:lstStyle/>
          <a:p>
            <a:pPr lvl="0"/>
            <a:fld id="{6F952432-79D2-4C8B-9AD0-CA24764BA068}" type="slidenum">
              <a:t>‹#›</a:t>
            </a:fld>
            <a:endParaRPr lang="sl-SI"/>
          </a:p>
        </p:txBody>
      </p:sp>
    </p:spTree>
    <p:extLst>
      <p:ext uri="{BB962C8B-B14F-4D97-AF65-F5344CB8AC3E}">
        <p14:creationId xmlns:p14="http://schemas.microsoft.com/office/powerpoint/2010/main" val="1507176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BFF65-5502-45FF-A30D-CFF7AA3B94C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0FCAB151-75A7-43A7-A852-48FB54A750C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564F8E-F122-4D66-A625-654C5100BC80}"/>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85774220-65B9-4D18-8959-05576F5D5D45}"/>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EC130024-259C-4BE5-AD43-4230F4ABD491}"/>
              </a:ext>
            </a:extLst>
          </p:cNvPr>
          <p:cNvSpPr>
            <a:spLocks noGrp="1"/>
          </p:cNvSpPr>
          <p:nvPr>
            <p:ph type="sldNum" sz="quarter" idx="12"/>
          </p:nvPr>
        </p:nvSpPr>
        <p:spPr/>
        <p:txBody>
          <a:bodyPr/>
          <a:lstStyle/>
          <a:p>
            <a:pPr lvl="0"/>
            <a:fld id="{2B0B2BCB-8F3C-46AB-BED0-A0664129F73A}" type="slidenum">
              <a:t>‹#›</a:t>
            </a:fld>
            <a:endParaRPr lang="sl-SI"/>
          </a:p>
        </p:txBody>
      </p:sp>
    </p:spTree>
    <p:extLst>
      <p:ext uri="{BB962C8B-B14F-4D97-AF65-F5344CB8AC3E}">
        <p14:creationId xmlns:p14="http://schemas.microsoft.com/office/powerpoint/2010/main" val="339737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FBBF5-C008-497D-A4AF-1F6A711AC8A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2A0FBB4-A04B-4A2A-9E9A-9FBA9AE6C62E}"/>
              </a:ext>
            </a:extLst>
          </p:cNvPr>
          <p:cNvSpPr>
            <a:spLocks noGrp="1"/>
          </p:cNvSpPr>
          <p:nvPr>
            <p:ph sz="half" idx="1"/>
          </p:nvPr>
        </p:nvSpPr>
        <p:spPr>
          <a:xfrm>
            <a:off x="685800" y="1641475"/>
            <a:ext cx="3810000" cy="4454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DBD70E1-86B2-4701-847F-522A30AF0A1B}"/>
              </a:ext>
            </a:extLst>
          </p:cNvPr>
          <p:cNvSpPr>
            <a:spLocks noGrp="1"/>
          </p:cNvSpPr>
          <p:nvPr>
            <p:ph sz="half" idx="2"/>
          </p:nvPr>
        </p:nvSpPr>
        <p:spPr>
          <a:xfrm>
            <a:off x="4648200" y="1641475"/>
            <a:ext cx="3810000" cy="4454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D7EE5E3E-B56F-4647-904F-A4CDD14C968C}"/>
              </a:ext>
            </a:extLst>
          </p:cNvPr>
          <p:cNvSpPr>
            <a:spLocks noGrp="1"/>
          </p:cNvSpPr>
          <p:nvPr>
            <p:ph type="dt" sz="half" idx="10"/>
          </p:nvPr>
        </p:nvSpPr>
        <p:spPr/>
        <p:txBody>
          <a:bodyPr/>
          <a:lstStyle/>
          <a:p>
            <a:pPr lvl="0"/>
            <a:endParaRPr lang="sl-SI"/>
          </a:p>
        </p:txBody>
      </p:sp>
      <p:sp>
        <p:nvSpPr>
          <p:cNvPr id="6" name="Footer Placeholder 5">
            <a:extLst>
              <a:ext uri="{FF2B5EF4-FFF2-40B4-BE49-F238E27FC236}">
                <a16:creationId xmlns:a16="http://schemas.microsoft.com/office/drawing/2014/main" id="{854EABE0-610B-4257-96A9-4704B00443A4}"/>
              </a:ext>
            </a:extLst>
          </p:cNvPr>
          <p:cNvSpPr>
            <a:spLocks noGrp="1"/>
          </p:cNvSpPr>
          <p:nvPr>
            <p:ph type="ftr" sz="quarter" idx="11"/>
          </p:nvPr>
        </p:nvSpPr>
        <p:spPr/>
        <p:txBody>
          <a:bodyPr/>
          <a:lstStyle/>
          <a:p>
            <a:pPr lvl="0"/>
            <a:endParaRPr lang="sl-SI"/>
          </a:p>
        </p:txBody>
      </p:sp>
      <p:sp>
        <p:nvSpPr>
          <p:cNvPr id="7" name="Slide Number Placeholder 6">
            <a:extLst>
              <a:ext uri="{FF2B5EF4-FFF2-40B4-BE49-F238E27FC236}">
                <a16:creationId xmlns:a16="http://schemas.microsoft.com/office/drawing/2014/main" id="{E2CCCE8E-D965-40AB-992C-90E51337CBA8}"/>
              </a:ext>
            </a:extLst>
          </p:cNvPr>
          <p:cNvSpPr>
            <a:spLocks noGrp="1"/>
          </p:cNvSpPr>
          <p:nvPr>
            <p:ph type="sldNum" sz="quarter" idx="12"/>
          </p:nvPr>
        </p:nvSpPr>
        <p:spPr/>
        <p:txBody>
          <a:bodyPr/>
          <a:lstStyle/>
          <a:p>
            <a:pPr lvl="0"/>
            <a:fld id="{A712FEF6-68C3-409C-A02D-4E52F41B28DF}" type="slidenum">
              <a:t>‹#›</a:t>
            </a:fld>
            <a:endParaRPr lang="sl-SI"/>
          </a:p>
        </p:txBody>
      </p:sp>
    </p:spTree>
    <p:extLst>
      <p:ext uri="{BB962C8B-B14F-4D97-AF65-F5344CB8AC3E}">
        <p14:creationId xmlns:p14="http://schemas.microsoft.com/office/powerpoint/2010/main" val="205190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1AB63-D528-4DD2-8569-122B31C34446}"/>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70332BD-F4FD-4D47-B7A4-CAD52BB8060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09D97F-C3C8-47BD-B6D0-FE9551F0457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383F3879-F4D2-4380-B6F3-E9224777EBD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A68FCC-8D30-48D6-8CCA-F6133E5C882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9605D5C5-B455-49A0-AAB6-951F2E2662D8}"/>
              </a:ext>
            </a:extLst>
          </p:cNvPr>
          <p:cNvSpPr>
            <a:spLocks noGrp="1"/>
          </p:cNvSpPr>
          <p:nvPr>
            <p:ph type="dt" sz="half" idx="10"/>
          </p:nvPr>
        </p:nvSpPr>
        <p:spPr/>
        <p:txBody>
          <a:bodyPr/>
          <a:lstStyle/>
          <a:p>
            <a:pPr lvl="0"/>
            <a:endParaRPr lang="sl-SI"/>
          </a:p>
        </p:txBody>
      </p:sp>
      <p:sp>
        <p:nvSpPr>
          <p:cNvPr id="8" name="Footer Placeholder 7">
            <a:extLst>
              <a:ext uri="{FF2B5EF4-FFF2-40B4-BE49-F238E27FC236}">
                <a16:creationId xmlns:a16="http://schemas.microsoft.com/office/drawing/2014/main" id="{3DF55B0A-19DD-4458-AF5B-11A7A8F5AD28}"/>
              </a:ext>
            </a:extLst>
          </p:cNvPr>
          <p:cNvSpPr>
            <a:spLocks noGrp="1"/>
          </p:cNvSpPr>
          <p:nvPr>
            <p:ph type="ftr" sz="quarter" idx="11"/>
          </p:nvPr>
        </p:nvSpPr>
        <p:spPr/>
        <p:txBody>
          <a:bodyPr/>
          <a:lstStyle/>
          <a:p>
            <a:pPr lvl="0"/>
            <a:endParaRPr lang="sl-SI"/>
          </a:p>
        </p:txBody>
      </p:sp>
      <p:sp>
        <p:nvSpPr>
          <p:cNvPr id="9" name="Slide Number Placeholder 8">
            <a:extLst>
              <a:ext uri="{FF2B5EF4-FFF2-40B4-BE49-F238E27FC236}">
                <a16:creationId xmlns:a16="http://schemas.microsoft.com/office/drawing/2014/main" id="{8F7DA101-1E24-4DCC-92E7-40EDE72BADD9}"/>
              </a:ext>
            </a:extLst>
          </p:cNvPr>
          <p:cNvSpPr>
            <a:spLocks noGrp="1"/>
          </p:cNvSpPr>
          <p:nvPr>
            <p:ph type="sldNum" sz="quarter" idx="12"/>
          </p:nvPr>
        </p:nvSpPr>
        <p:spPr/>
        <p:txBody>
          <a:bodyPr/>
          <a:lstStyle/>
          <a:p>
            <a:pPr lvl="0"/>
            <a:fld id="{D6347251-D46B-48DA-82F6-0D49DA4C7BDF}" type="slidenum">
              <a:t>‹#›</a:t>
            </a:fld>
            <a:endParaRPr lang="sl-SI"/>
          </a:p>
        </p:txBody>
      </p:sp>
    </p:spTree>
    <p:extLst>
      <p:ext uri="{BB962C8B-B14F-4D97-AF65-F5344CB8AC3E}">
        <p14:creationId xmlns:p14="http://schemas.microsoft.com/office/powerpoint/2010/main" val="10901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B8C9D-8407-4506-AF8B-B4622DD48F49}"/>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51020C65-83D8-499A-8AC3-D68D13E2023B}"/>
              </a:ext>
            </a:extLst>
          </p:cNvPr>
          <p:cNvSpPr>
            <a:spLocks noGrp="1"/>
          </p:cNvSpPr>
          <p:nvPr>
            <p:ph type="dt" sz="half" idx="10"/>
          </p:nvPr>
        </p:nvSpPr>
        <p:spPr/>
        <p:txBody>
          <a:bodyPr/>
          <a:lstStyle/>
          <a:p>
            <a:pPr lvl="0"/>
            <a:endParaRPr lang="sl-SI"/>
          </a:p>
        </p:txBody>
      </p:sp>
      <p:sp>
        <p:nvSpPr>
          <p:cNvPr id="4" name="Footer Placeholder 3">
            <a:extLst>
              <a:ext uri="{FF2B5EF4-FFF2-40B4-BE49-F238E27FC236}">
                <a16:creationId xmlns:a16="http://schemas.microsoft.com/office/drawing/2014/main" id="{3D5AF4CD-2666-4050-9F90-2F8A92786D1E}"/>
              </a:ext>
            </a:extLst>
          </p:cNvPr>
          <p:cNvSpPr>
            <a:spLocks noGrp="1"/>
          </p:cNvSpPr>
          <p:nvPr>
            <p:ph type="ftr" sz="quarter" idx="11"/>
          </p:nvPr>
        </p:nvSpPr>
        <p:spPr/>
        <p:txBody>
          <a:bodyPr/>
          <a:lstStyle/>
          <a:p>
            <a:pPr lvl="0"/>
            <a:endParaRPr lang="sl-SI"/>
          </a:p>
        </p:txBody>
      </p:sp>
      <p:sp>
        <p:nvSpPr>
          <p:cNvPr id="5" name="Slide Number Placeholder 4">
            <a:extLst>
              <a:ext uri="{FF2B5EF4-FFF2-40B4-BE49-F238E27FC236}">
                <a16:creationId xmlns:a16="http://schemas.microsoft.com/office/drawing/2014/main" id="{C37A3298-DACC-4C93-8D8C-9FE67D69A055}"/>
              </a:ext>
            </a:extLst>
          </p:cNvPr>
          <p:cNvSpPr>
            <a:spLocks noGrp="1"/>
          </p:cNvSpPr>
          <p:nvPr>
            <p:ph type="sldNum" sz="quarter" idx="12"/>
          </p:nvPr>
        </p:nvSpPr>
        <p:spPr/>
        <p:txBody>
          <a:bodyPr/>
          <a:lstStyle/>
          <a:p>
            <a:pPr lvl="0"/>
            <a:fld id="{12082766-0D55-401E-B3B4-5486B632F2EF}" type="slidenum">
              <a:t>‹#›</a:t>
            </a:fld>
            <a:endParaRPr lang="sl-SI"/>
          </a:p>
        </p:txBody>
      </p:sp>
    </p:spTree>
    <p:extLst>
      <p:ext uri="{BB962C8B-B14F-4D97-AF65-F5344CB8AC3E}">
        <p14:creationId xmlns:p14="http://schemas.microsoft.com/office/powerpoint/2010/main" val="251215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1A9905-EA44-4414-8C66-F4F7E3E2410F}"/>
              </a:ext>
            </a:extLst>
          </p:cNvPr>
          <p:cNvSpPr>
            <a:spLocks noGrp="1"/>
          </p:cNvSpPr>
          <p:nvPr>
            <p:ph type="dt" sz="half" idx="10"/>
          </p:nvPr>
        </p:nvSpPr>
        <p:spPr/>
        <p:txBody>
          <a:bodyPr/>
          <a:lstStyle/>
          <a:p>
            <a:pPr lvl="0"/>
            <a:endParaRPr lang="sl-SI"/>
          </a:p>
        </p:txBody>
      </p:sp>
      <p:sp>
        <p:nvSpPr>
          <p:cNvPr id="3" name="Footer Placeholder 2">
            <a:extLst>
              <a:ext uri="{FF2B5EF4-FFF2-40B4-BE49-F238E27FC236}">
                <a16:creationId xmlns:a16="http://schemas.microsoft.com/office/drawing/2014/main" id="{028A037F-E764-40EA-80D9-1C5195E0736B}"/>
              </a:ext>
            </a:extLst>
          </p:cNvPr>
          <p:cNvSpPr>
            <a:spLocks noGrp="1"/>
          </p:cNvSpPr>
          <p:nvPr>
            <p:ph type="ftr" sz="quarter" idx="11"/>
          </p:nvPr>
        </p:nvSpPr>
        <p:spPr/>
        <p:txBody>
          <a:bodyPr/>
          <a:lstStyle/>
          <a:p>
            <a:pPr lvl="0"/>
            <a:endParaRPr lang="sl-SI"/>
          </a:p>
        </p:txBody>
      </p:sp>
      <p:sp>
        <p:nvSpPr>
          <p:cNvPr id="4" name="Slide Number Placeholder 3">
            <a:extLst>
              <a:ext uri="{FF2B5EF4-FFF2-40B4-BE49-F238E27FC236}">
                <a16:creationId xmlns:a16="http://schemas.microsoft.com/office/drawing/2014/main" id="{0BDF8927-286E-4109-B5C8-6829F063E090}"/>
              </a:ext>
            </a:extLst>
          </p:cNvPr>
          <p:cNvSpPr>
            <a:spLocks noGrp="1"/>
          </p:cNvSpPr>
          <p:nvPr>
            <p:ph type="sldNum" sz="quarter" idx="12"/>
          </p:nvPr>
        </p:nvSpPr>
        <p:spPr/>
        <p:txBody>
          <a:bodyPr/>
          <a:lstStyle/>
          <a:p>
            <a:pPr lvl="0"/>
            <a:fld id="{6DA10C3D-659F-4AE9-9D7A-18E17AB25948}" type="slidenum">
              <a:t>‹#›</a:t>
            </a:fld>
            <a:endParaRPr lang="sl-SI"/>
          </a:p>
        </p:txBody>
      </p:sp>
    </p:spTree>
    <p:extLst>
      <p:ext uri="{BB962C8B-B14F-4D97-AF65-F5344CB8AC3E}">
        <p14:creationId xmlns:p14="http://schemas.microsoft.com/office/powerpoint/2010/main" val="143174602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28507-4E0D-4F75-89CA-71AC446ECFE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F7381217-3032-4A53-A942-52E3A1FCD34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669177D4-AA8F-4127-BB77-D79059CFA1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A8E17A-9A1E-49E0-80AF-16D333A78113}"/>
              </a:ext>
            </a:extLst>
          </p:cNvPr>
          <p:cNvSpPr>
            <a:spLocks noGrp="1"/>
          </p:cNvSpPr>
          <p:nvPr>
            <p:ph type="dt" sz="half" idx="10"/>
          </p:nvPr>
        </p:nvSpPr>
        <p:spPr/>
        <p:txBody>
          <a:bodyPr/>
          <a:lstStyle/>
          <a:p>
            <a:pPr lvl="0"/>
            <a:endParaRPr lang="sl-SI"/>
          </a:p>
        </p:txBody>
      </p:sp>
      <p:sp>
        <p:nvSpPr>
          <p:cNvPr id="6" name="Footer Placeholder 5">
            <a:extLst>
              <a:ext uri="{FF2B5EF4-FFF2-40B4-BE49-F238E27FC236}">
                <a16:creationId xmlns:a16="http://schemas.microsoft.com/office/drawing/2014/main" id="{47CA101A-4C82-4130-8E78-79F799E3EC80}"/>
              </a:ext>
            </a:extLst>
          </p:cNvPr>
          <p:cNvSpPr>
            <a:spLocks noGrp="1"/>
          </p:cNvSpPr>
          <p:nvPr>
            <p:ph type="ftr" sz="quarter" idx="11"/>
          </p:nvPr>
        </p:nvSpPr>
        <p:spPr/>
        <p:txBody>
          <a:bodyPr/>
          <a:lstStyle/>
          <a:p>
            <a:pPr lvl="0"/>
            <a:endParaRPr lang="sl-SI"/>
          </a:p>
        </p:txBody>
      </p:sp>
      <p:sp>
        <p:nvSpPr>
          <p:cNvPr id="7" name="Slide Number Placeholder 6">
            <a:extLst>
              <a:ext uri="{FF2B5EF4-FFF2-40B4-BE49-F238E27FC236}">
                <a16:creationId xmlns:a16="http://schemas.microsoft.com/office/drawing/2014/main" id="{51ADFFC4-D507-4CC6-BBAF-FD74CAA582FC}"/>
              </a:ext>
            </a:extLst>
          </p:cNvPr>
          <p:cNvSpPr>
            <a:spLocks noGrp="1"/>
          </p:cNvSpPr>
          <p:nvPr>
            <p:ph type="sldNum" sz="quarter" idx="12"/>
          </p:nvPr>
        </p:nvSpPr>
        <p:spPr/>
        <p:txBody>
          <a:bodyPr/>
          <a:lstStyle/>
          <a:p>
            <a:pPr lvl="0"/>
            <a:fld id="{38F5908F-049D-4CA9-8446-82446735CE91}" type="slidenum">
              <a:t>‹#›</a:t>
            </a:fld>
            <a:endParaRPr lang="sl-SI"/>
          </a:p>
        </p:txBody>
      </p:sp>
    </p:spTree>
    <p:extLst>
      <p:ext uri="{BB962C8B-B14F-4D97-AF65-F5344CB8AC3E}">
        <p14:creationId xmlns:p14="http://schemas.microsoft.com/office/powerpoint/2010/main" val="355854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1AAEC-07BF-4774-A36D-743D4E6086D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3801ADAF-1C68-436F-9C96-ED9413414F1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595A5443-22BF-4085-89E1-30FDF6203B7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85D598-0019-4516-AA93-4AED4018AE3B}"/>
              </a:ext>
            </a:extLst>
          </p:cNvPr>
          <p:cNvSpPr>
            <a:spLocks noGrp="1"/>
          </p:cNvSpPr>
          <p:nvPr>
            <p:ph type="dt" sz="half" idx="10"/>
          </p:nvPr>
        </p:nvSpPr>
        <p:spPr/>
        <p:txBody>
          <a:bodyPr/>
          <a:lstStyle/>
          <a:p>
            <a:pPr lvl="0"/>
            <a:endParaRPr lang="sl-SI"/>
          </a:p>
        </p:txBody>
      </p:sp>
      <p:sp>
        <p:nvSpPr>
          <p:cNvPr id="6" name="Footer Placeholder 5">
            <a:extLst>
              <a:ext uri="{FF2B5EF4-FFF2-40B4-BE49-F238E27FC236}">
                <a16:creationId xmlns:a16="http://schemas.microsoft.com/office/drawing/2014/main" id="{4B620500-B501-44B7-9046-0A1576BDF6A3}"/>
              </a:ext>
            </a:extLst>
          </p:cNvPr>
          <p:cNvSpPr>
            <a:spLocks noGrp="1"/>
          </p:cNvSpPr>
          <p:nvPr>
            <p:ph type="ftr" sz="quarter" idx="11"/>
          </p:nvPr>
        </p:nvSpPr>
        <p:spPr/>
        <p:txBody>
          <a:bodyPr/>
          <a:lstStyle/>
          <a:p>
            <a:pPr lvl="0"/>
            <a:endParaRPr lang="sl-SI"/>
          </a:p>
        </p:txBody>
      </p:sp>
      <p:sp>
        <p:nvSpPr>
          <p:cNvPr id="7" name="Slide Number Placeholder 6">
            <a:extLst>
              <a:ext uri="{FF2B5EF4-FFF2-40B4-BE49-F238E27FC236}">
                <a16:creationId xmlns:a16="http://schemas.microsoft.com/office/drawing/2014/main" id="{B25C2291-8F7D-4F37-97DD-8D7192EE48C6}"/>
              </a:ext>
            </a:extLst>
          </p:cNvPr>
          <p:cNvSpPr>
            <a:spLocks noGrp="1"/>
          </p:cNvSpPr>
          <p:nvPr>
            <p:ph type="sldNum" sz="quarter" idx="12"/>
          </p:nvPr>
        </p:nvSpPr>
        <p:spPr/>
        <p:txBody>
          <a:bodyPr/>
          <a:lstStyle/>
          <a:p>
            <a:pPr lvl="0"/>
            <a:fld id="{AFDBEE11-E843-4442-B5E5-9C232041E6DF}" type="slidenum">
              <a:t>‹#›</a:t>
            </a:fld>
            <a:endParaRPr lang="sl-SI"/>
          </a:p>
        </p:txBody>
      </p:sp>
    </p:spTree>
    <p:extLst>
      <p:ext uri="{BB962C8B-B14F-4D97-AF65-F5344CB8AC3E}">
        <p14:creationId xmlns:p14="http://schemas.microsoft.com/office/powerpoint/2010/main" val="127727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066FF"/>
            </a:gs>
            <a:gs pos="100000">
              <a:srgbClr val="000000"/>
            </a:gs>
          </a:gsLst>
          <a:lin ang="5400000"/>
        </a:gra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06497C7-355E-4F2B-961E-C29EBD41A11F}"/>
              </a:ext>
            </a:extLst>
          </p:cNvPr>
          <p:cNvGrpSpPr/>
          <p:nvPr/>
        </p:nvGrpSpPr>
        <p:grpSpPr>
          <a:xfrm>
            <a:off x="0" y="0"/>
            <a:ext cx="8478720" cy="6173640"/>
            <a:chOff x="0" y="0"/>
            <a:chExt cx="8478720" cy="6173640"/>
          </a:xfrm>
        </p:grpSpPr>
        <p:sp>
          <p:nvSpPr>
            <p:cNvPr id="3" name="Freeform: Shape 2">
              <a:extLst>
                <a:ext uri="{FF2B5EF4-FFF2-40B4-BE49-F238E27FC236}">
                  <a16:creationId xmlns:a16="http://schemas.microsoft.com/office/drawing/2014/main" id="{938A433E-7761-460A-928D-0C2E021457B6}"/>
                </a:ext>
              </a:extLst>
            </p:cNvPr>
            <p:cNvSpPr/>
            <p:nvPr/>
          </p:nvSpPr>
          <p:spPr>
            <a:xfrm>
              <a:off x="0" y="0"/>
              <a:ext cx="6132600" cy="6173640"/>
            </a:xfrm>
            <a:custGeom>
              <a:avLst/>
              <a:gdLst>
                <a:gd name="f0" fmla="val 0"/>
                <a:gd name="f1" fmla="val 3862"/>
                <a:gd name="f2" fmla="val 3418"/>
                <a:gd name="f3" fmla="val 457"/>
                <a:gd name="f4" fmla="val 481"/>
                <a:gd name="f5" fmla="val 3394"/>
                <a:gd name="f6" fmla="val 3888"/>
              </a:gdLst>
              <a:ahLst/>
              <a:cxnLst>
                <a:cxn ang="3cd4">
                  <a:pos x="hc" y="t"/>
                </a:cxn>
                <a:cxn ang="0">
                  <a:pos x="r" y="vc"/>
                </a:cxn>
                <a:cxn ang="cd4">
                  <a:pos x="hc" y="b"/>
                </a:cxn>
                <a:cxn ang="cd2">
                  <a:pos x="l" y="vc"/>
                </a:cxn>
              </a:cxnLst>
              <a:rect l="l" t="t" r="r" b="b"/>
              <a:pathLst>
                <a:path w="3863" h="3889">
                  <a:moveTo>
                    <a:pt x="f1" y="f2"/>
                  </a:moveTo>
                  <a:lnTo>
                    <a:pt x="f3" y="f0"/>
                  </a:lnTo>
                  <a:lnTo>
                    <a:pt x="f0" y="f0"/>
                  </a:lnTo>
                  <a:lnTo>
                    <a:pt x="f0" y="f4"/>
                  </a:lnTo>
                  <a:lnTo>
                    <a:pt x="f5" y="f6"/>
                  </a:lnTo>
                  <a:lnTo>
                    <a:pt x="f1" y="f2"/>
                  </a:lnTo>
                </a:path>
              </a:pathLst>
            </a:custGeom>
            <a:no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sp>
          <p:nvSpPr>
            <p:cNvPr id="4" name="Freeform: Shape 3">
              <a:extLst>
                <a:ext uri="{FF2B5EF4-FFF2-40B4-BE49-F238E27FC236}">
                  <a16:creationId xmlns:a16="http://schemas.microsoft.com/office/drawing/2014/main" id="{ACC48E44-073B-4440-A07B-649CFCA869E4}"/>
                </a:ext>
              </a:extLst>
            </p:cNvPr>
            <p:cNvSpPr/>
            <p:nvPr/>
          </p:nvSpPr>
          <p:spPr>
            <a:xfrm>
              <a:off x="1365120" y="0"/>
              <a:ext cx="5388120" cy="5116680"/>
            </a:xfrm>
            <a:custGeom>
              <a:avLst/>
              <a:gdLst>
                <a:gd name="f0" fmla="val 0"/>
                <a:gd name="f1" fmla="val 370"/>
                <a:gd name="f2" fmla="val 3393"/>
                <a:gd name="f3" fmla="val 3036"/>
                <a:gd name="f4" fmla="val 3208"/>
                <a:gd name="f5" fmla="val 3222"/>
              </a:gdLst>
              <a:ahLst/>
              <a:cxnLst>
                <a:cxn ang="3cd4">
                  <a:pos x="hc" y="t"/>
                </a:cxn>
                <a:cxn ang="0">
                  <a:pos x="r" y="vc"/>
                </a:cxn>
                <a:cxn ang="cd4">
                  <a:pos x="hc" y="b"/>
                </a:cxn>
                <a:cxn ang="cd2">
                  <a:pos x="l" y="vc"/>
                </a:cxn>
              </a:cxnLst>
              <a:rect l="l" t="t" r="r" b="b"/>
              <a:pathLst>
                <a:path w="3394" h="3223">
                  <a:moveTo>
                    <a:pt x="f1" y="f0"/>
                  </a:moveTo>
                  <a:lnTo>
                    <a:pt x="f2" y="f3"/>
                  </a:lnTo>
                  <a:lnTo>
                    <a:pt x="f4" y="f5"/>
                  </a:lnTo>
                  <a:lnTo>
                    <a:pt x="f0" y="f0"/>
                  </a:lnTo>
                  <a:lnTo>
                    <a:pt x="f1" y="f0"/>
                  </a:lnTo>
                </a:path>
              </a:pathLst>
            </a:custGeom>
            <a:no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6D220B52-122D-4B1A-AEDD-0C795DDF5DC6}"/>
                </a:ext>
              </a:extLst>
            </p:cNvPr>
            <p:cNvSpPr/>
            <p:nvPr/>
          </p:nvSpPr>
          <p:spPr>
            <a:xfrm>
              <a:off x="3471839" y="0"/>
              <a:ext cx="4538520" cy="4057559"/>
            </a:xfrm>
            <a:custGeom>
              <a:avLst/>
              <a:gdLst>
                <a:gd name="f0" fmla="val 0"/>
                <a:gd name="f1" fmla="val 630"/>
                <a:gd name="f2" fmla="val 2858"/>
                <a:gd name="f3" fmla="val 2238"/>
                <a:gd name="f4" fmla="val 2543"/>
                <a:gd name="f5" fmla="val 2555"/>
              </a:gdLst>
              <a:ahLst/>
              <a:cxnLst>
                <a:cxn ang="3cd4">
                  <a:pos x="hc" y="t"/>
                </a:cxn>
                <a:cxn ang="0">
                  <a:pos x="r" y="vc"/>
                </a:cxn>
                <a:cxn ang="cd4">
                  <a:pos x="hc" y="b"/>
                </a:cxn>
                <a:cxn ang="cd2">
                  <a:pos x="l" y="vc"/>
                </a:cxn>
              </a:cxnLst>
              <a:rect l="l" t="t" r="r" b="b"/>
              <a:pathLst>
                <a:path w="2859" h="2556">
                  <a:moveTo>
                    <a:pt x="f1" y="f0"/>
                  </a:moveTo>
                  <a:lnTo>
                    <a:pt x="f2" y="f3"/>
                  </a:lnTo>
                  <a:lnTo>
                    <a:pt x="f4" y="f5"/>
                  </a:lnTo>
                  <a:lnTo>
                    <a:pt x="f0" y="f0"/>
                  </a:lnTo>
                  <a:lnTo>
                    <a:pt x="f1" y="f0"/>
                  </a:lnTo>
                </a:path>
              </a:pathLst>
            </a:custGeom>
            <a:no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sp>
          <p:nvSpPr>
            <p:cNvPr id="6" name="Freeform: Shape 5">
              <a:extLst>
                <a:ext uri="{FF2B5EF4-FFF2-40B4-BE49-F238E27FC236}">
                  <a16:creationId xmlns:a16="http://schemas.microsoft.com/office/drawing/2014/main" id="{6DBC87C6-DB3B-470A-A43A-8FD0B1669499}"/>
                </a:ext>
              </a:extLst>
            </p:cNvPr>
            <p:cNvSpPr/>
            <p:nvPr/>
          </p:nvSpPr>
          <p:spPr>
            <a:xfrm>
              <a:off x="4849920" y="0"/>
              <a:ext cx="3628800" cy="3367080"/>
            </a:xfrm>
            <a:custGeom>
              <a:avLst/>
              <a:gdLst>
                <a:gd name="f0" fmla="val 0"/>
                <a:gd name="f1" fmla="val 2111"/>
                <a:gd name="f2" fmla="val 2120"/>
                <a:gd name="f3" fmla="val 2285"/>
                <a:gd name="f4" fmla="val 1945"/>
                <a:gd name="f5" fmla="val 348"/>
              </a:gdLst>
              <a:ahLst/>
              <a:cxnLst>
                <a:cxn ang="3cd4">
                  <a:pos x="hc" y="t"/>
                </a:cxn>
                <a:cxn ang="0">
                  <a:pos x="r" y="vc"/>
                </a:cxn>
                <a:cxn ang="cd4">
                  <a:pos x="hc" y="b"/>
                </a:cxn>
                <a:cxn ang="cd2">
                  <a:pos x="l" y="vc"/>
                </a:cxn>
              </a:cxnLst>
              <a:rect l="l" t="t" r="r" b="b"/>
              <a:pathLst>
                <a:path w="2286" h="2121">
                  <a:moveTo>
                    <a:pt x="f0" y="f0"/>
                  </a:moveTo>
                  <a:lnTo>
                    <a:pt x="f1" y="f2"/>
                  </a:lnTo>
                  <a:lnTo>
                    <a:pt x="f3" y="f4"/>
                  </a:lnTo>
                  <a:lnTo>
                    <a:pt x="f5" y="f0"/>
                  </a:lnTo>
                  <a:lnTo>
                    <a:pt x="f0" y="f0"/>
                  </a:lnTo>
                </a:path>
              </a:pathLst>
            </a:custGeom>
            <a:no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grpSp>
      <p:sp>
        <p:nvSpPr>
          <p:cNvPr id="7" name="Title Placeholder 6">
            <a:extLst>
              <a:ext uri="{FF2B5EF4-FFF2-40B4-BE49-F238E27FC236}">
                <a16:creationId xmlns:a16="http://schemas.microsoft.com/office/drawing/2014/main" id="{1035D553-546F-43D5-AEC3-3BF4EF7D03A0}"/>
              </a:ext>
            </a:extLst>
          </p:cNvPr>
          <p:cNvSpPr txBox="1">
            <a:spLocks noGrp="1"/>
          </p:cNvSpPr>
          <p:nvPr>
            <p:ph type="title"/>
          </p:nvPr>
        </p:nvSpPr>
        <p:spPr>
          <a:xfrm>
            <a:off x="685799" y="121680"/>
            <a:ext cx="7772400" cy="1433160"/>
          </a:xfrm>
          <a:prstGeom prst="rect">
            <a:avLst/>
          </a:prstGeom>
          <a:noFill/>
          <a:ln>
            <a:noFill/>
          </a:ln>
        </p:spPr>
        <p:txBody>
          <a:bodyPr vert="horz" lIns="0" tIns="0" rIns="0" bIns="0" anchor="ctr"/>
          <a:lstStyle/>
          <a:p>
            <a:endParaRPr lang="sl-SI"/>
          </a:p>
        </p:txBody>
      </p:sp>
      <p:sp>
        <p:nvSpPr>
          <p:cNvPr id="8" name="Date Placeholder 7">
            <a:extLst>
              <a:ext uri="{FF2B5EF4-FFF2-40B4-BE49-F238E27FC236}">
                <a16:creationId xmlns:a16="http://schemas.microsoft.com/office/drawing/2014/main" id="{CEAD1DB0-0A24-4D33-B214-13526C2F2376}"/>
              </a:ext>
            </a:extLst>
          </p:cNvPr>
          <p:cNvSpPr txBox="1">
            <a:spLocks noGrp="1"/>
          </p:cNvSpPr>
          <p:nvPr>
            <p:ph type="dt" sz="half" idx="2"/>
          </p:nvPr>
        </p:nvSpPr>
        <p:spPr>
          <a:xfrm>
            <a:off x="685799" y="6248520"/>
            <a:ext cx="1905120" cy="457559"/>
          </a:xfrm>
          <a:prstGeom prst="rect">
            <a:avLst/>
          </a:prstGeom>
          <a:noFill/>
          <a:ln>
            <a:noFill/>
          </a:ln>
        </p:spPr>
        <p:txBody>
          <a:bodyPr vert="horz" wrap="none" lIns="90000" tIns="46800" rIns="90000" bIns="46800" anchor="t" anchorCtr="0">
            <a:noAutofit/>
          </a:bodyPr>
          <a:lstStyle>
            <a:lvl1pPr marL="0" marR="0" lvl="0" indent="0" algn="l" rtl="0" hangingPunct="1">
              <a:lnSpc>
                <a:spcPct val="100000"/>
              </a:lnSpc>
              <a:spcBef>
                <a:spcPts val="873"/>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400" b="0" i="0" u="none" strike="noStrike" baseline="0">
                <a:solidFill>
                  <a:srgbClr val="FFFFFF"/>
                </a:solidFill>
                <a:latin typeface="Times New Roman" pitchFamily="18"/>
                <a:ea typeface="DejaVu Sans" pitchFamily="2"/>
                <a:cs typeface="DejaVu Sans" pitchFamily="2"/>
              </a:defRPr>
            </a:lvl1pPr>
          </a:lstStyle>
          <a:p>
            <a:pPr lvl="0"/>
            <a:endParaRPr lang="sl-SI"/>
          </a:p>
        </p:txBody>
      </p:sp>
      <p:sp>
        <p:nvSpPr>
          <p:cNvPr id="9" name="Footer Placeholder 8">
            <a:extLst>
              <a:ext uri="{FF2B5EF4-FFF2-40B4-BE49-F238E27FC236}">
                <a16:creationId xmlns:a16="http://schemas.microsoft.com/office/drawing/2014/main" id="{169DA909-C8ED-496E-9FAA-C72A9091CB1B}"/>
              </a:ext>
            </a:extLst>
          </p:cNvPr>
          <p:cNvSpPr txBox="1">
            <a:spLocks noGrp="1"/>
          </p:cNvSpPr>
          <p:nvPr>
            <p:ph type="ftr" sz="quarter" idx="3"/>
          </p:nvPr>
        </p:nvSpPr>
        <p:spPr>
          <a:xfrm>
            <a:off x="3124079" y="6248520"/>
            <a:ext cx="2895839" cy="457559"/>
          </a:xfrm>
          <a:prstGeom prst="rect">
            <a:avLst/>
          </a:prstGeom>
          <a:noFill/>
          <a:ln>
            <a:noFill/>
          </a:ln>
        </p:spPr>
        <p:txBody>
          <a:bodyPr vert="horz" wrap="none" lIns="90000" tIns="46800" rIns="90000" bIns="46800" anchor="t" anchorCtr="0">
            <a:noAutofit/>
          </a:bodyPr>
          <a:lstStyle>
            <a:lvl1pPr marL="0" marR="0" lvl="0" indent="0" algn="ctr" rtl="0" hangingPunct="1">
              <a:lnSpc>
                <a:spcPct val="100000"/>
              </a:lnSpc>
              <a:spcBef>
                <a:spcPts val="873"/>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400" b="0" i="0" u="none" strike="noStrike" baseline="0">
                <a:solidFill>
                  <a:srgbClr val="FFFFFF"/>
                </a:solidFill>
                <a:latin typeface="Times New Roman" pitchFamily="18"/>
                <a:ea typeface="DejaVu Sans" pitchFamily="2"/>
                <a:cs typeface="DejaVu Sans" pitchFamily="2"/>
              </a:defRPr>
            </a:lvl1pPr>
          </a:lstStyle>
          <a:p>
            <a:pPr lvl="0"/>
            <a:endParaRPr lang="sl-SI"/>
          </a:p>
        </p:txBody>
      </p:sp>
      <p:sp>
        <p:nvSpPr>
          <p:cNvPr id="10" name="Slide Number Placeholder 9">
            <a:extLst>
              <a:ext uri="{FF2B5EF4-FFF2-40B4-BE49-F238E27FC236}">
                <a16:creationId xmlns:a16="http://schemas.microsoft.com/office/drawing/2014/main" id="{FD828074-7325-4914-920F-80FB61EC69BB}"/>
              </a:ext>
            </a:extLst>
          </p:cNvPr>
          <p:cNvSpPr txBox="1">
            <a:spLocks noGrp="1"/>
          </p:cNvSpPr>
          <p:nvPr>
            <p:ph type="sldNum" sz="quarter" idx="4"/>
          </p:nvPr>
        </p:nvSpPr>
        <p:spPr>
          <a:xfrm>
            <a:off x="6553080" y="6248520"/>
            <a:ext cx="1905120" cy="457559"/>
          </a:xfrm>
          <a:prstGeom prst="rect">
            <a:avLst/>
          </a:prstGeom>
          <a:noFill/>
          <a:ln>
            <a:noFill/>
          </a:ln>
        </p:spPr>
        <p:txBody>
          <a:bodyPr vert="horz" wrap="none" lIns="90000" tIns="46800" rIns="90000" bIns="46800" anchor="t" anchorCtr="0">
            <a:noAutofit/>
          </a:bodyPr>
          <a:lstStyle>
            <a:lvl1pPr marL="0" marR="0" lvl="0" indent="0" algn="r" rtl="0" hangingPunct="1">
              <a:lnSpc>
                <a:spcPct val="100000"/>
              </a:lnSpc>
              <a:spcBef>
                <a:spcPts val="873"/>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400" b="0" i="0" u="none" strike="noStrike" baseline="0">
                <a:solidFill>
                  <a:srgbClr val="FFFFFF"/>
                </a:solidFill>
                <a:latin typeface="Times New Roman" pitchFamily="18"/>
                <a:ea typeface="DejaVu Sans" pitchFamily="2"/>
                <a:cs typeface="DejaVu Sans" pitchFamily="2"/>
              </a:defRPr>
            </a:lvl1pPr>
          </a:lstStyle>
          <a:p>
            <a:pPr lvl="0"/>
            <a:fld id="{5DAF87E9-D4F5-4653-A4D0-AC7AA004207B}" type="slidenum">
              <a:t>‹#›</a:t>
            </a:fld>
            <a:endParaRPr lang="sl-SI"/>
          </a:p>
        </p:txBody>
      </p:sp>
      <p:sp>
        <p:nvSpPr>
          <p:cNvPr id="11" name="Text Placeholder 10">
            <a:extLst>
              <a:ext uri="{FF2B5EF4-FFF2-40B4-BE49-F238E27FC236}">
                <a16:creationId xmlns:a16="http://schemas.microsoft.com/office/drawing/2014/main" id="{23396D7D-EF5C-45AB-BC8B-35BED4C17F48}"/>
              </a:ext>
            </a:extLst>
          </p:cNvPr>
          <p:cNvSpPr txBox="1">
            <a:spLocks noGrp="1"/>
          </p:cNvSpPr>
          <p:nvPr>
            <p:ph type="body" idx="1"/>
          </p:nvPr>
        </p:nvSpPr>
        <p:spPr>
          <a:xfrm>
            <a:off x="685799" y="1641240"/>
            <a:ext cx="7772400" cy="4454640"/>
          </a:xfrm>
          <a:prstGeom prst="rect">
            <a:avLst/>
          </a:prstGeom>
          <a:noFill/>
          <a:ln>
            <a:noFill/>
          </a:ln>
        </p:spPr>
        <p:txBody>
          <a:bodyPr vert="horz"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indent="0" algn="ct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4400" b="0" i="0" u="none" strike="noStrike" baseline="0">
          <a:ln>
            <a:noFill/>
          </a:ln>
          <a:solidFill>
            <a:srgbClr val="FFFF00"/>
          </a:solidFill>
          <a:effectLst>
            <a:outerShdw dist="17961" dir="2700000">
              <a:scrgbClr r="0" g="0" b="0"/>
            </a:outerShdw>
          </a:effectLst>
          <a:latin typeface="Times New Roman" pitchFamily="18"/>
        </a:defRPr>
      </a:lvl1pPr>
    </p:titleStyle>
    <p:bodyStyle>
      <a:lvl1pPr marL="342720" marR="0" indent="0" algn="l" rtl="0" hangingPunct="1">
        <a:lnSpc>
          <a:spcPct val="100000"/>
        </a:lnSpc>
        <a:spcBef>
          <a:spcPts val="799"/>
        </a:spcBef>
        <a:spcAft>
          <a:spcPts val="0"/>
        </a:spcAft>
        <a:tabLst>
          <a:tab pos="914040" algn="l"/>
          <a:tab pos="1828439" algn="l"/>
          <a:tab pos="2742839" algn="l"/>
          <a:tab pos="3657239" algn="l"/>
          <a:tab pos="4571639" algn="l"/>
          <a:tab pos="5486040" algn="l"/>
          <a:tab pos="6400440" algn="l"/>
          <a:tab pos="7314840" algn="l"/>
          <a:tab pos="8229240" algn="l"/>
          <a:tab pos="9143640" algn="l"/>
          <a:tab pos="10058040" algn="l"/>
        </a:tabLst>
        <a:defRPr lang="sl-SI" sz="3200" b="0" i="0" u="none" strike="noStrike" baseline="0">
          <a:ln>
            <a:noFill/>
          </a:ln>
          <a:solidFill>
            <a:srgbClr val="FFFFFF"/>
          </a:solidFill>
          <a:effectLst>
            <a:outerShdw dist="17961" dir="2700000">
              <a:scrgbClr r="0" g="0" b="0"/>
            </a:outerShdw>
          </a:effectLst>
          <a:latin typeface="Times New Roman"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0066FF"/>
            </a:gs>
            <a:gs pos="100000">
              <a:srgbClr val="000000"/>
            </a:gs>
          </a:gsLst>
          <a:lin ang="5400000"/>
        </a:gra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35E7F8E-72A6-4EE2-83BA-716D093D4075}"/>
              </a:ext>
            </a:extLst>
          </p:cNvPr>
          <p:cNvGrpSpPr/>
          <p:nvPr/>
        </p:nvGrpSpPr>
        <p:grpSpPr>
          <a:xfrm>
            <a:off x="0" y="0"/>
            <a:ext cx="8478720" cy="6173640"/>
            <a:chOff x="0" y="0"/>
            <a:chExt cx="8478720" cy="6173640"/>
          </a:xfrm>
        </p:grpSpPr>
        <p:sp>
          <p:nvSpPr>
            <p:cNvPr id="3" name="Freeform: Shape 2">
              <a:extLst>
                <a:ext uri="{FF2B5EF4-FFF2-40B4-BE49-F238E27FC236}">
                  <a16:creationId xmlns:a16="http://schemas.microsoft.com/office/drawing/2014/main" id="{5C5D250A-7FC0-4157-A8AE-8481692BA81D}"/>
                </a:ext>
              </a:extLst>
            </p:cNvPr>
            <p:cNvSpPr/>
            <p:nvPr/>
          </p:nvSpPr>
          <p:spPr>
            <a:xfrm>
              <a:off x="0" y="0"/>
              <a:ext cx="6132600" cy="6173640"/>
            </a:xfrm>
            <a:custGeom>
              <a:avLst/>
              <a:gdLst>
                <a:gd name="f0" fmla="val 0"/>
                <a:gd name="f1" fmla="val 3862"/>
                <a:gd name="f2" fmla="val 3418"/>
                <a:gd name="f3" fmla="val 457"/>
                <a:gd name="f4" fmla="val 481"/>
                <a:gd name="f5" fmla="val 3394"/>
                <a:gd name="f6" fmla="val 3888"/>
              </a:gdLst>
              <a:ahLst/>
              <a:cxnLst>
                <a:cxn ang="3cd4">
                  <a:pos x="hc" y="t"/>
                </a:cxn>
                <a:cxn ang="0">
                  <a:pos x="r" y="vc"/>
                </a:cxn>
                <a:cxn ang="cd4">
                  <a:pos x="hc" y="b"/>
                </a:cxn>
                <a:cxn ang="cd2">
                  <a:pos x="l" y="vc"/>
                </a:cxn>
              </a:cxnLst>
              <a:rect l="l" t="t" r="r" b="b"/>
              <a:pathLst>
                <a:path w="3863" h="3889">
                  <a:moveTo>
                    <a:pt x="f1" y="f2"/>
                  </a:moveTo>
                  <a:lnTo>
                    <a:pt x="f3" y="f0"/>
                  </a:lnTo>
                  <a:lnTo>
                    <a:pt x="f0" y="f0"/>
                  </a:lnTo>
                  <a:lnTo>
                    <a:pt x="f0" y="f4"/>
                  </a:lnTo>
                  <a:lnTo>
                    <a:pt x="f5" y="f6"/>
                  </a:lnTo>
                  <a:lnTo>
                    <a:pt x="f1" y="f2"/>
                  </a:lnTo>
                </a:path>
              </a:pathLst>
            </a:custGeom>
            <a:no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sp>
          <p:nvSpPr>
            <p:cNvPr id="4" name="Freeform: Shape 3">
              <a:extLst>
                <a:ext uri="{FF2B5EF4-FFF2-40B4-BE49-F238E27FC236}">
                  <a16:creationId xmlns:a16="http://schemas.microsoft.com/office/drawing/2014/main" id="{77B43041-D814-45B7-BB4E-54D67F35A142}"/>
                </a:ext>
              </a:extLst>
            </p:cNvPr>
            <p:cNvSpPr/>
            <p:nvPr/>
          </p:nvSpPr>
          <p:spPr>
            <a:xfrm>
              <a:off x="1365120" y="0"/>
              <a:ext cx="5388120" cy="5116680"/>
            </a:xfrm>
            <a:custGeom>
              <a:avLst/>
              <a:gdLst>
                <a:gd name="f0" fmla="val 0"/>
                <a:gd name="f1" fmla="val 370"/>
                <a:gd name="f2" fmla="val 3393"/>
                <a:gd name="f3" fmla="val 3036"/>
                <a:gd name="f4" fmla="val 3208"/>
                <a:gd name="f5" fmla="val 3222"/>
              </a:gdLst>
              <a:ahLst/>
              <a:cxnLst>
                <a:cxn ang="3cd4">
                  <a:pos x="hc" y="t"/>
                </a:cxn>
                <a:cxn ang="0">
                  <a:pos x="r" y="vc"/>
                </a:cxn>
                <a:cxn ang="cd4">
                  <a:pos x="hc" y="b"/>
                </a:cxn>
                <a:cxn ang="cd2">
                  <a:pos x="l" y="vc"/>
                </a:cxn>
              </a:cxnLst>
              <a:rect l="l" t="t" r="r" b="b"/>
              <a:pathLst>
                <a:path w="3394" h="3223">
                  <a:moveTo>
                    <a:pt x="f1" y="f0"/>
                  </a:moveTo>
                  <a:lnTo>
                    <a:pt x="f2" y="f3"/>
                  </a:lnTo>
                  <a:lnTo>
                    <a:pt x="f4" y="f5"/>
                  </a:lnTo>
                  <a:lnTo>
                    <a:pt x="f0" y="f0"/>
                  </a:lnTo>
                  <a:lnTo>
                    <a:pt x="f1" y="f0"/>
                  </a:lnTo>
                </a:path>
              </a:pathLst>
            </a:custGeom>
            <a:no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AD4E90AC-259E-4B8B-828E-76392A436F4E}"/>
                </a:ext>
              </a:extLst>
            </p:cNvPr>
            <p:cNvSpPr/>
            <p:nvPr/>
          </p:nvSpPr>
          <p:spPr>
            <a:xfrm>
              <a:off x="3471839" y="0"/>
              <a:ext cx="4538520" cy="4057559"/>
            </a:xfrm>
            <a:custGeom>
              <a:avLst/>
              <a:gdLst>
                <a:gd name="f0" fmla="val 0"/>
                <a:gd name="f1" fmla="val 630"/>
                <a:gd name="f2" fmla="val 2858"/>
                <a:gd name="f3" fmla="val 2238"/>
                <a:gd name="f4" fmla="val 2543"/>
                <a:gd name="f5" fmla="val 2555"/>
              </a:gdLst>
              <a:ahLst/>
              <a:cxnLst>
                <a:cxn ang="3cd4">
                  <a:pos x="hc" y="t"/>
                </a:cxn>
                <a:cxn ang="0">
                  <a:pos x="r" y="vc"/>
                </a:cxn>
                <a:cxn ang="cd4">
                  <a:pos x="hc" y="b"/>
                </a:cxn>
                <a:cxn ang="cd2">
                  <a:pos x="l" y="vc"/>
                </a:cxn>
              </a:cxnLst>
              <a:rect l="l" t="t" r="r" b="b"/>
              <a:pathLst>
                <a:path w="2859" h="2556">
                  <a:moveTo>
                    <a:pt x="f1" y="f0"/>
                  </a:moveTo>
                  <a:lnTo>
                    <a:pt x="f2" y="f3"/>
                  </a:lnTo>
                  <a:lnTo>
                    <a:pt x="f4" y="f5"/>
                  </a:lnTo>
                  <a:lnTo>
                    <a:pt x="f0" y="f0"/>
                  </a:lnTo>
                  <a:lnTo>
                    <a:pt x="f1" y="f0"/>
                  </a:lnTo>
                </a:path>
              </a:pathLst>
            </a:custGeom>
            <a:no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sp>
          <p:nvSpPr>
            <p:cNvPr id="6" name="Freeform: Shape 5">
              <a:extLst>
                <a:ext uri="{FF2B5EF4-FFF2-40B4-BE49-F238E27FC236}">
                  <a16:creationId xmlns:a16="http://schemas.microsoft.com/office/drawing/2014/main" id="{E1D31DAD-F90D-4813-A937-093E8CB490CD}"/>
                </a:ext>
              </a:extLst>
            </p:cNvPr>
            <p:cNvSpPr/>
            <p:nvPr/>
          </p:nvSpPr>
          <p:spPr>
            <a:xfrm>
              <a:off x="4849920" y="0"/>
              <a:ext cx="3628800" cy="3367080"/>
            </a:xfrm>
            <a:custGeom>
              <a:avLst/>
              <a:gdLst>
                <a:gd name="f0" fmla="val 0"/>
                <a:gd name="f1" fmla="val 2111"/>
                <a:gd name="f2" fmla="val 2120"/>
                <a:gd name="f3" fmla="val 2285"/>
                <a:gd name="f4" fmla="val 1945"/>
                <a:gd name="f5" fmla="val 348"/>
              </a:gdLst>
              <a:ahLst/>
              <a:cxnLst>
                <a:cxn ang="3cd4">
                  <a:pos x="hc" y="t"/>
                </a:cxn>
                <a:cxn ang="0">
                  <a:pos x="r" y="vc"/>
                </a:cxn>
                <a:cxn ang="cd4">
                  <a:pos x="hc" y="b"/>
                </a:cxn>
                <a:cxn ang="cd2">
                  <a:pos x="l" y="vc"/>
                </a:cxn>
              </a:cxnLst>
              <a:rect l="l" t="t" r="r" b="b"/>
              <a:pathLst>
                <a:path w="2286" h="2121">
                  <a:moveTo>
                    <a:pt x="f0" y="f0"/>
                  </a:moveTo>
                  <a:lnTo>
                    <a:pt x="f1" y="f2"/>
                  </a:lnTo>
                  <a:lnTo>
                    <a:pt x="f3" y="f4"/>
                  </a:lnTo>
                  <a:lnTo>
                    <a:pt x="f5" y="f0"/>
                  </a:lnTo>
                  <a:lnTo>
                    <a:pt x="f0" y="f0"/>
                  </a:lnTo>
                </a:path>
              </a:pathLst>
            </a:custGeom>
            <a:no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grpSp>
      <p:sp>
        <p:nvSpPr>
          <p:cNvPr id="7" name="Title Placeholder 6">
            <a:extLst>
              <a:ext uri="{FF2B5EF4-FFF2-40B4-BE49-F238E27FC236}">
                <a16:creationId xmlns:a16="http://schemas.microsoft.com/office/drawing/2014/main" id="{7480F700-6ED1-4AF3-BEA1-0F22C2A7633C}"/>
              </a:ext>
            </a:extLst>
          </p:cNvPr>
          <p:cNvSpPr txBox="1">
            <a:spLocks noGrp="1"/>
          </p:cNvSpPr>
          <p:nvPr>
            <p:ph type="title"/>
          </p:nvPr>
        </p:nvSpPr>
        <p:spPr>
          <a:xfrm>
            <a:off x="685799" y="997919"/>
            <a:ext cx="7772400" cy="1433160"/>
          </a:xfrm>
          <a:prstGeom prst="rect">
            <a:avLst/>
          </a:prstGeom>
          <a:noFill/>
          <a:ln>
            <a:noFill/>
          </a:ln>
        </p:spPr>
        <p:txBody>
          <a:bodyPr vert="horz" lIns="0" tIns="0" rIns="0" bIns="0" anchor="ctr"/>
          <a:lstStyle/>
          <a:p>
            <a:endParaRPr lang="sl-SI"/>
          </a:p>
        </p:txBody>
      </p:sp>
      <p:sp>
        <p:nvSpPr>
          <p:cNvPr id="8" name="Date Placeholder 7">
            <a:extLst>
              <a:ext uri="{FF2B5EF4-FFF2-40B4-BE49-F238E27FC236}">
                <a16:creationId xmlns:a16="http://schemas.microsoft.com/office/drawing/2014/main" id="{330F5C3F-B558-4834-9194-E0D333C26B40}"/>
              </a:ext>
            </a:extLst>
          </p:cNvPr>
          <p:cNvSpPr txBox="1">
            <a:spLocks noGrp="1"/>
          </p:cNvSpPr>
          <p:nvPr>
            <p:ph type="dt" sz="half" idx="2"/>
          </p:nvPr>
        </p:nvSpPr>
        <p:spPr>
          <a:xfrm>
            <a:off x="685799" y="6248520"/>
            <a:ext cx="1905120" cy="457559"/>
          </a:xfrm>
          <a:prstGeom prst="rect">
            <a:avLst/>
          </a:prstGeom>
          <a:noFill/>
          <a:ln>
            <a:noFill/>
          </a:ln>
        </p:spPr>
        <p:txBody>
          <a:bodyPr wrap="none" lIns="90000" tIns="46800" rIns="90000" bIns="46800" anchor="t" anchorCtr="0">
            <a:noAutofit/>
          </a:bodyPr>
          <a:lstStyle>
            <a:lvl1pPr marL="0" marR="0" lvl="0" indent="0" rtl="0" hangingPunct="0">
              <a:spcBef>
                <a:spcPts val="873"/>
              </a:spcBef>
              <a:spcAft>
                <a:spcPts val="0"/>
              </a:spcAft>
              <a:buNone/>
              <a:tabLst/>
              <a:defRPr lang="sl-SI" sz="1400" kern="1200">
                <a:solidFill>
                  <a:srgbClr val="FFFFFF"/>
                </a:solidFill>
                <a:latin typeface="Nimbus Roman No9 L" pitchFamily="18"/>
                <a:ea typeface="DejaVu Sans" pitchFamily="2"/>
                <a:cs typeface="DejaVu Sans" pitchFamily="2"/>
              </a:defRPr>
            </a:lvl1pPr>
          </a:lstStyle>
          <a:p>
            <a:pPr lvl="0"/>
            <a:endParaRPr lang="sl-SI"/>
          </a:p>
        </p:txBody>
      </p:sp>
      <p:sp>
        <p:nvSpPr>
          <p:cNvPr id="9" name="Footer Placeholder 8">
            <a:extLst>
              <a:ext uri="{FF2B5EF4-FFF2-40B4-BE49-F238E27FC236}">
                <a16:creationId xmlns:a16="http://schemas.microsoft.com/office/drawing/2014/main" id="{7AF5110F-1279-4CA1-A08E-7F50DE914AC1}"/>
              </a:ext>
            </a:extLst>
          </p:cNvPr>
          <p:cNvSpPr txBox="1">
            <a:spLocks noGrp="1"/>
          </p:cNvSpPr>
          <p:nvPr>
            <p:ph type="ftr" sz="quarter" idx="3"/>
          </p:nvPr>
        </p:nvSpPr>
        <p:spPr>
          <a:xfrm>
            <a:off x="3124079" y="6248520"/>
            <a:ext cx="2895839" cy="457559"/>
          </a:xfrm>
          <a:prstGeom prst="rect">
            <a:avLst/>
          </a:prstGeom>
          <a:noFill/>
          <a:ln>
            <a:noFill/>
          </a:ln>
        </p:spPr>
        <p:txBody>
          <a:bodyPr wrap="none" lIns="90000" tIns="46800" rIns="90000" bIns="46800" anchor="t" anchorCtr="0">
            <a:noAutofit/>
          </a:bodyPr>
          <a:lstStyle>
            <a:lvl1pPr marL="0" marR="0" lvl="0" indent="0" algn="ctr" rtl="0" hangingPunct="0">
              <a:spcBef>
                <a:spcPts val="873"/>
              </a:spcBef>
              <a:spcAft>
                <a:spcPts val="0"/>
              </a:spcAft>
              <a:buNone/>
              <a:tabLst/>
              <a:defRPr lang="sl-SI" sz="1400" kern="1200">
                <a:solidFill>
                  <a:srgbClr val="FFFFFF"/>
                </a:solidFill>
                <a:latin typeface="Nimbus Roman No9 L" pitchFamily="18"/>
                <a:ea typeface="DejaVu Sans" pitchFamily="2"/>
                <a:cs typeface="DejaVu Sans" pitchFamily="2"/>
              </a:defRPr>
            </a:lvl1pPr>
          </a:lstStyle>
          <a:p>
            <a:pPr lvl="0"/>
            <a:endParaRPr lang="sl-SI"/>
          </a:p>
        </p:txBody>
      </p:sp>
      <p:sp>
        <p:nvSpPr>
          <p:cNvPr id="10" name="Slide Number Placeholder 9">
            <a:extLst>
              <a:ext uri="{FF2B5EF4-FFF2-40B4-BE49-F238E27FC236}">
                <a16:creationId xmlns:a16="http://schemas.microsoft.com/office/drawing/2014/main" id="{AE5AC2C5-63B5-4467-9283-1255308B19A9}"/>
              </a:ext>
            </a:extLst>
          </p:cNvPr>
          <p:cNvSpPr txBox="1">
            <a:spLocks noGrp="1"/>
          </p:cNvSpPr>
          <p:nvPr>
            <p:ph type="sldNum" sz="quarter" idx="4"/>
          </p:nvPr>
        </p:nvSpPr>
        <p:spPr>
          <a:xfrm>
            <a:off x="6553080" y="6248520"/>
            <a:ext cx="1905120" cy="457559"/>
          </a:xfrm>
          <a:prstGeom prst="rect">
            <a:avLst/>
          </a:prstGeom>
          <a:noFill/>
          <a:ln>
            <a:noFill/>
          </a:ln>
        </p:spPr>
        <p:txBody>
          <a:bodyPr wrap="none" lIns="90000" tIns="46800" rIns="90000" bIns="46800" anchor="t" anchorCtr="0">
            <a:noAutofit/>
          </a:bodyPr>
          <a:lstStyle>
            <a:lvl1pPr marL="0" marR="0" lvl="0" indent="0" algn="r" rtl="0" hangingPunct="0">
              <a:spcBef>
                <a:spcPts val="873"/>
              </a:spcBef>
              <a:spcAft>
                <a:spcPts val="0"/>
              </a:spcAft>
              <a:buNone/>
              <a:tabLst/>
              <a:defRPr lang="sl-SI" sz="1400" kern="1200">
                <a:solidFill>
                  <a:srgbClr val="FFFFFF"/>
                </a:solidFill>
                <a:latin typeface="Nimbus Roman No9 L" pitchFamily="18"/>
                <a:ea typeface="DejaVu Sans" pitchFamily="2"/>
                <a:cs typeface="DejaVu Sans" pitchFamily="2"/>
              </a:defRPr>
            </a:lvl1pPr>
          </a:lstStyle>
          <a:p>
            <a:pPr lvl="0"/>
            <a:fld id="{AEEE8651-B31A-4432-A0D6-6A5B2BE57B09}" type="slidenum">
              <a:t>‹#›</a:t>
            </a:fld>
            <a:endParaRPr lang="sl-SI"/>
          </a:p>
        </p:txBody>
      </p:sp>
      <p:sp>
        <p:nvSpPr>
          <p:cNvPr id="11" name="Text Placeholder 10">
            <a:extLst>
              <a:ext uri="{FF2B5EF4-FFF2-40B4-BE49-F238E27FC236}">
                <a16:creationId xmlns:a16="http://schemas.microsoft.com/office/drawing/2014/main" id="{C195A129-2979-492A-A83D-E2ADC58B80A2}"/>
              </a:ext>
            </a:extLst>
          </p:cNvPr>
          <p:cNvSpPr txBox="1">
            <a:spLocks noGrp="1"/>
          </p:cNvSpPr>
          <p:nvPr>
            <p:ph type="body" idx="1"/>
          </p:nvPr>
        </p:nvSpPr>
        <p:spPr>
          <a:xfrm>
            <a:off x="457200" y="1604520"/>
            <a:ext cx="8229240" cy="4525920"/>
          </a:xfrm>
          <a:prstGeom prst="rect">
            <a:avLst/>
          </a:prstGeom>
          <a:noFill/>
          <a:ln>
            <a:noFill/>
          </a:ln>
        </p:spPr>
        <p:txBody>
          <a:bodyPr vert="horz"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indent="0" algn="ct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4400" b="0" i="0" u="none" strike="noStrike" kern="1200" baseline="0">
          <a:ln>
            <a:noFill/>
          </a:ln>
          <a:solidFill>
            <a:srgbClr val="FFFF00"/>
          </a:solidFill>
          <a:effectLst>
            <a:outerShdw dist="17961" dir="2700000">
              <a:scrgbClr r="0" g="0" b="0"/>
            </a:outerShdw>
          </a:effectLst>
          <a:latin typeface="Times New Roman" pitchFamily="18"/>
        </a:defRPr>
      </a:lvl1pPr>
    </p:titleStyle>
    <p:bodyStyle>
      <a:lvl1pPr marL="342720" marR="0" indent="0" algn="l" rtl="0" hangingPunct="1">
        <a:lnSpc>
          <a:spcPct val="100000"/>
        </a:lnSpc>
        <a:spcBef>
          <a:spcPts val="799"/>
        </a:spcBef>
        <a:spcAft>
          <a:spcPts val="0"/>
        </a:spcAft>
        <a:tabLst>
          <a:tab pos="914040" algn="l"/>
          <a:tab pos="1828439" algn="l"/>
          <a:tab pos="2742839" algn="l"/>
          <a:tab pos="3657239" algn="l"/>
          <a:tab pos="4571639" algn="l"/>
          <a:tab pos="5486040" algn="l"/>
          <a:tab pos="6400440" algn="l"/>
          <a:tab pos="7314840" algn="l"/>
          <a:tab pos="8229240" algn="l"/>
          <a:tab pos="9143640" algn="l"/>
          <a:tab pos="10058040" algn="l"/>
        </a:tabLst>
        <a:defRPr lang="sl-SI" sz="3200" b="0" i="0" u="none" strike="noStrike" kern="1200" baseline="0">
          <a:ln>
            <a:noFill/>
          </a:ln>
          <a:solidFill>
            <a:srgbClr val="FFFFFF"/>
          </a:solidFill>
          <a:effectLst>
            <a:outerShdw dist="17961" dir="2700000">
              <a:scrgbClr r="0" g="0" b="0"/>
            </a:outerShdw>
          </a:effectLst>
          <a:latin typeface="Times New Roman"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l.wikipedia.org/wiki/1960" TargetMode="External"/><Relationship Id="rId3" Type="http://schemas.openxmlformats.org/officeDocument/2006/relationships/hyperlink" Target="http://sl.wikipedia.org/wiki/Mikroprocesor" TargetMode="External"/><Relationship Id="rId7" Type="http://schemas.openxmlformats.org/officeDocument/2006/relationships/hyperlink" Target="http://sl.wikipedia.org/wiki/Ra&#269;unalnik"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l.wikipedia.org/wiki/20._stoletje" TargetMode="External"/><Relationship Id="rId5" Type="http://schemas.openxmlformats.org/officeDocument/2006/relationships/hyperlink" Target="http://sl.wikipedia.org/wiki/1970." TargetMode="External"/><Relationship Id="rId4" Type="http://schemas.openxmlformats.org/officeDocument/2006/relationships/hyperlink" Target="http://sl.wikipedia.org/wiki/1960." TargetMode="External"/><Relationship Id="rId9" Type="http://schemas.openxmlformats.org/officeDocument/2006/relationships/hyperlink" Target="http://sl.wikipedia.org/wiki/Pomnilnik"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iki.fmf.uni-lj.si/wiki/Slika:Intel_4004.jp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ROCESORJ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893F8-BF2D-4019-B5EF-5CCA8A7F9032}"/>
              </a:ext>
            </a:extLst>
          </p:cNvPr>
          <p:cNvSpPr txBox="1">
            <a:spLocks noGrp="1"/>
          </p:cNvSpPr>
          <p:nvPr>
            <p:ph type="title" idx="4294967295"/>
          </p:nvPr>
        </p:nvSpPr>
        <p:spPr>
          <a:xfrm>
            <a:off x="685799" y="1600200"/>
            <a:ext cx="7772400" cy="914760"/>
          </a:xfrm>
        </p:spPr>
        <p:txBody>
          <a:bodyPr wrap="none" lIns="92160" tIns="46080" rIns="92160" bIns="46080" anchorCtr="0">
            <a:spAutoFit/>
          </a:bodyPr>
          <a:lstStyle/>
          <a:p>
            <a:pPr lvl="0"/>
            <a:r>
              <a:rPr lang="sl-SI"/>
              <a:t>PROCESORJI</a:t>
            </a:r>
          </a:p>
        </p:txBody>
      </p:sp>
      <p:sp>
        <p:nvSpPr>
          <p:cNvPr id="3" name="Subtitle 2">
            <a:extLst>
              <a:ext uri="{FF2B5EF4-FFF2-40B4-BE49-F238E27FC236}">
                <a16:creationId xmlns:a16="http://schemas.microsoft.com/office/drawing/2014/main" id="{5603FF91-4BE7-41FE-AD5A-16266B6B63AE}"/>
              </a:ext>
            </a:extLst>
          </p:cNvPr>
          <p:cNvSpPr txBox="1">
            <a:spLocks noGrp="1"/>
          </p:cNvSpPr>
          <p:nvPr>
            <p:ph type="subTitle" idx="4294967295"/>
          </p:nvPr>
        </p:nvSpPr>
        <p:spPr>
          <a:xfrm>
            <a:off x="2228238" y="4876920"/>
            <a:ext cx="1106244" cy="1429323"/>
          </a:xfrm>
        </p:spPr>
        <p:txBody>
          <a:bodyPr wrap="none" lIns="92160" tIns="46080" rIns="92160" bIns="46080" anchor="t" anchorCtr="0">
            <a:spAutoFit/>
          </a:bodyPr>
          <a:lstStyle/>
          <a:p>
            <a:pPr marL="0" lvl="0" algn="ctr">
              <a:spcBef>
                <a:spcPts val="598"/>
              </a:spcBef>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dirty="0"/>
          </a:p>
          <a:p>
            <a:pPr marL="0" lvl="0" algn="ctr">
              <a:spcBef>
                <a:spcPts val="598"/>
              </a:spcBef>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dirty="0"/>
              <a:t>Učitelj:</a:t>
            </a:r>
          </a:p>
          <a:p>
            <a:pPr marL="0" lvl="0" algn="ctr">
              <a:spcBef>
                <a:spcPts val="697"/>
              </a:spcBef>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dirty="0"/>
              <a:t> </a:t>
            </a:r>
          </a:p>
        </p:txBody>
      </p:sp>
      <p:sp>
        <p:nvSpPr>
          <p:cNvPr id="4" name="Freeform: Shape 3">
            <a:extLst>
              <a:ext uri="{FF2B5EF4-FFF2-40B4-BE49-F238E27FC236}">
                <a16:creationId xmlns:a16="http://schemas.microsoft.com/office/drawing/2014/main" id="{36FC5FF0-82BC-4B7A-AA57-AD521F97EF0F}"/>
              </a:ext>
            </a:extLst>
          </p:cNvPr>
          <p:cNvSpPr/>
          <p:nvPr/>
        </p:nvSpPr>
        <p:spPr>
          <a:xfrm>
            <a:off x="5562720" y="5410079"/>
            <a:ext cx="1868373" cy="91012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1">
              <a:lnSpc>
                <a:spcPct val="100000"/>
              </a:lnSpc>
              <a:spcBef>
                <a:spcPts val="598"/>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dirty="0">
                <a:ln>
                  <a:noFill/>
                </a:ln>
                <a:solidFill>
                  <a:srgbClr val="FFFFFF"/>
                </a:solidFill>
                <a:latin typeface="Times New Roman" pitchFamily="18"/>
                <a:ea typeface="DejaVu Sans" pitchFamily="2"/>
                <a:cs typeface="DejaVu Sans" pitchFamily="2"/>
              </a:rPr>
              <a:t>            Avtor:</a:t>
            </a:r>
          </a:p>
          <a:p>
            <a:pPr marL="0" marR="0" lvl="0" indent="0" algn="l" rtl="0" hangingPunct="1">
              <a:lnSpc>
                <a:spcPct val="100000"/>
              </a:lnSpc>
              <a:spcBef>
                <a:spcPts val="598"/>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dirty="0">
                <a:ln>
                  <a:noFill/>
                </a:ln>
                <a:solidFill>
                  <a:srgbClr val="FFFFFF"/>
                </a:solidFill>
                <a:latin typeface="Times New Roman" pitchFamily="18"/>
                <a:ea typeface="DejaVu Sans" pitchFamily="2"/>
                <a:cs typeface="DejaVu Sans" pitchFamily="2"/>
              </a:rPr>
              <a:t>     </a:t>
            </a:r>
          </a:p>
        </p:txBody>
      </p:sp>
      <p:pic>
        <p:nvPicPr>
          <p:cNvPr id="5" name="Picture 4">
            <a:extLst>
              <a:ext uri="{FF2B5EF4-FFF2-40B4-BE49-F238E27FC236}">
                <a16:creationId xmlns:a16="http://schemas.microsoft.com/office/drawing/2014/main" id="{C267C59E-A9B2-4E0B-BC95-939D3D921392}"/>
              </a:ext>
            </a:extLst>
          </p:cNvPr>
          <p:cNvPicPr>
            <a:picLocks noChangeAspect="1"/>
          </p:cNvPicPr>
          <p:nvPr/>
        </p:nvPicPr>
        <p:blipFill>
          <a:blip r:embed="rId3">
            <a:lum/>
            <a:alphaModFix/>
          </a:blip>
          <a:srcRect/>
          <a:stretch>
            <a:fillRect/>
          </a:stretch>
        </p:blipFill>
        <p:spPr>
          <a:xfrm>
            <a:off x="3429000" y="2514600"/>
            <a:ext cx="2133720" cy="1828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7.VRSTE PROCESORJEV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A12D-1174-4A48-A9A0-59EFC1267B54}"/>
              </a:ext>
            </a:extLst>
          </p:cNvPr>
          <p:cNvSpPr txBox="1">
            <a:spLocks noGrp="1"/>
          </p:cNvSpPr>
          <p:nvPr>
            <p:ph type="title" idx="4294967295"/>
          </p:nvPr>
        </p:nvSpPr>
        <p:spPr>
          <a:xfrm>
            <a:off x="685799" y="228240"/>
            <a:ext cx="7772400" cy="1219680"/>
          </a:xfrm>
        </p:spPr>
        <p:txBody>
          <a:bodyPr wrap="none" lIns="92160" tIns="46080" rIns="92160" bIns="46080" anchorCtr="0">
            <a:spAutoFit/>
          </a:bodyPr>
          <a:lstStyle/>
          <a:p>
            <a:pPr lvl="0"/>
            <a:r>
              <a:rPr lang="sl-SI" sz="3600" b="1" u="sng">
                <a:cs typeface="Times New Roman" pitchFamily="18"/>
              </a:rPr>
              <a:t>7.VRSTE PROCESORJEV</a:t>
            </a:r>
          </a:p>
        </p:txBody>
      </p:sp>
      <p:sp>
        <p:nvSpPr>
          <p:cNvPr id="3" name="Text Placeholder 2">
            <a:extLst>
              <a:ext uri="{FF2B5EF4-FFF2-40B4-BE49-F238E27FC236}">
                <a16:creationId xmlns:a16="http://schemas.microsoft.com/office/drawing/2014/main" id="{63EADB3A-1DD4-4909-AF85-94FD2D355A81}"/>
              </a:ext>
            </a:extLst>
          </p:cNvPr>
          <p:cNvSpPr txBox="1">
            <a:spLocks noGrp="1"/>
          </p:cNvSpPr>
          <p:nvPr>
            <p:ph type="body" idx="4294967295"/>
          </p:nvPr>
        </p:nvSpPr>
        <p:spPr>
          <a:xfrm>
            <a:off x="685799" y="1641240"/>
            <a:ext cx="7772400" cy="3331298"/>
          </a:xfrm>
        </p:spPr>
        <p:txBody>
          <a:bodyPr wrap="square" lIns="90000" tIns="46800" rIns="90000" bIns="46800" anchor="t" anchorCtr="0">
            <a:spAutoFit/>
          </a:bodyPr>
          <a:lstStyle/>
          <a:p>
            <a:pPr lvl="0" indent="-342720">
              <a:spcBef>
                <a:spcPts val="598"/>
              </a:spcBef>
              <a:buClr>
                <a:srgbClr val="FFFF00"/>
              </a:buClr>
              <a:buSzPct val="75000"/>
              <a:buFont typeface="Wingdings" pitchFamily="2"/>
              <a:buChar char=""/>
            </a:pPr>
            <a:r>
              <a:rPr lang="sl-SI" sz="2400" b="1" dirty="0">
                <a:latin typeface="Arial" pitchFamily="34"/>
                <a:cs typeface="Arial" pitchFamily="34"/>
              </a:rPr>
              <a:t>Procesor, ki ga uporabljamo je lahko katerikoli, saj opravijo isto nalogo in na približno enak način. Razlikujejo se le po zmogljivosti oziroma hitrosti, ki jo merimo v megahercih (MHz).</a:t>
            </a:r>
          </a:p>
          <a:p>
            <a:pPr lvl="0" indent="-342720">
              <a:spcBef>
                <a:spcPts val="598"/>
              </a:spcBef>
            </a:pPr>
            <a:endParaRPr lang="sl-SI" sz="2400" b="1" dirty="0">
              <a:latin typeface="Arial" pitchFamily="34"/>
            </a:endParaRPr>
          </a:p>
          <a:p>
            <a:pPr lvl="0" indent="-342720">
              <a:spcBef>
                <a:spcPts val="448"/>
              </a:spcBef>
            </a:pPr>
            <a:r>
              <a:rPr lang="sl-SI" sz="1800" b="1" dirty="0">
                <a:latin typeface="Arial" pitchFamily="34"/>
              </a:rPr>
              <a:t>Zmogljivost INTEL</a:t>
            </a:r>
          </a:p>
          <a:p>
            <a:pPr lvl="0" indent="-342720">
              <a:spcBef>
                <a:spcPts val="448"/>
              </a:spcBef>
            </a:pPr>
            <a:r>
              <a:rPr lang="sl-SI" sz="1800" b="1" dirty="0">
                <a:latin typeface="Arial" pitchFamily="34"/>
              </a:rPr>
              <a:t>procesorjev v MHz</a:t>
            </a:r>
          </a:p>
          <a:p>
            <a:pPr lvl="0" indent="-342720">
              <a:spcBef>
                <a:spcPts val="448"/>
              </a:spcBef>
            </a:pPr>
            <a:r>
              <a:rPr lang="sl-SI" sz="1800" b="1" dirty="0">
                <a:latin typeface="Arial" pitchFamily="34"/>
              </a:rPr>
              <a:t>Za vsako znamko</a:t>
            </a:r>
          </a:p>
          <a:p>
            <a:pPr lvl="0" indent="-342720">
              <a:spcBef>
                <a:spcPts val="448"/>
              </a:spcBef>
            </a:pPr>
            <a:r>
              <a:rPr lang="sl-SI" sz="1800" b="1" dirty="0">
                <a:latin typeface="Arial" pitchFamily="34"/>
              </a:rPr>
              <a:t>posebej.</a:t>
            </a:r>
          </a:p>
        </p:txBody>
      </p:sp>
      <p:pic>
        <p:nvPicPr>
          <p:cNvPr id="4" name="wpe2">
            <a:extLst>
              <a:ext uri="{FF2B5EF4-FFF2-40B4-BE49-F238E27FC236}">
                <a16:creationId xmlns:a16="http://schemas.microsoft.com/office/drawing/2014/main" id="{7BA59CCF-CA5D-43EC-8F8C-9ACA1BBC2ABD}"/>
              </a:ext>
            </a:extLst>
          </p:cNvPr>
          <p:cNvPicPr>
            <a:picLocks noChangeAspect="1"/>
          </p:cNvPicPr>
          <p:nvPr/>
        </p:nvPicPr>
        <p:blipFill>
          <a:blip r:embed="rId3">
            <a:lum/>
            <a:alphaModFix/>
          </a:blip>
          <a:srcRect/>
          <a:stretch>
            <a:fillRect/>
          </a:stretch>
        </p:blipFill>
        <p:spPr>
          <a:xfrm>
            <a:off x="3200400" y="3298680"/>
            <a:ext cx="4952880" cy="282276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8.NEKAJ PROCESORJEV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9A87B-9856-42CA-89F6-DD138CEE8D2C}"/>
              </a:ext>
            </a:extLst>
          </p:cNvPr>
          <p:cNvSpPr txBox="1">
            <a:spLocks noGrp="1"/>
          </p:cNvSpPr>
          <p:nvPr>
            <p:ph type="title" idx="4294967295"/>
          </p:nvPr>
        </p:nvSpPr>
        <p:spPr>
          <a:xfrm>
            <a:off x="685799" y="228240"/>
            <a:ext cx="7772400" cy="1219680"/>
          </a:xfrm>
        </p:spPr>
        <p:txBody>
          <a:bodyPr wrap="none" lIns="92160" tIns="46080" rIns="92160" bIns="46080" anchorCtr="0">
            <a:spAutoFit/>
          </a:bodyPr>
          <a:lstStyle/>
          <a:p>
            <a:pPr lvl="0"/>
            <a:r>
              <a:rPr lang="sl-SI" sz="3600" u="sng">
                <a:latin typeface="Arial" pitchFamily="34"/>
                <a:cs typeface="Arial" pitchFamily="34"/>
              </a:rPr>
              <a:t>8.NEKAJ PROCESORJEV</a:t>
            </a:r>
          </a:p>
        </p:txBody>
      </p:sp>
      <p:sp>
        <p:nvSpPr>
          <p:cNvPr id="3" name="Text Placeholder 2">
            <a:extLst>
              <a:ext uri="{FF2B5EF4-FFF2-40B4-BE49-F238E27FC236}">
                <a16:creationId xmlns:a16="http://schemas.microsoft.com/office/drawing/2014/main" id="{C99BD7CE-280D-40EE-AE16-0721BD032FC3}"/>
              </a:ext>
            </a:extLst>
          </p:cNvPr>
          <p:cNvSpPr txBox="1">
            <a:spLocks noGrp="1"/>
          </p:cNvSpPr>
          <p:nvPr>
            <p:ph type="body" idx="4294967295"/>
          </p:nvPr>
        </p:nvSpPr>
        <p:spPr>
          <a:xfrm>
            <a:off x="685799" y="1641240"/>
            <a:ext cx="7772400" cy="2141228"/>
          </a:xfrm>
        </p:spPr>
        <p:txBody>
          <a:bodyPr wrap="square" lIns="90000" tIns="46800" rIns="90000" bIns="46800" anchor="t" anchorCtr="0">
            <a:spAutoFit/>
          </a:bodyPr>
          <a:lstStyle/>
          <a:p>
            <a:pPr lvl="0" indent="-342720">
              <a:spcBef>
                <a:spcPts val="598"/>
              </a:spcBef>
              <a:buClr>
                <a:srgbClr val="FFFF00"/>
              </a:buClr>
              <a:buSzPct val="75000"/>
              <a:buFont typeface="Wingdings" pitchFamily="2"/>
              <a:buChar char=""/>
            </a:pPr>
            <a:r>
              <a:rPr lang="sl-SI" sz="2800" u="sng" dirty="0">
                <a:latin typeface="Arial" pitchFamily="34"/>
                <a:cs typeface="Arial" pitchFamily="34"/>
              </a:rPr>
              <a:t>8.1</a:t>
            </a:r>
            <a:r>
              <a:rPr lang="sl-SI" sz="2800" u="sng" dirty="0">
                <a:cs typeface="Times New Roman" pitchFamily="18"/>
              </a:rPr>
              <a:t> GRAFIČNI </a:t>
            </a:r>
            <a:r>
              <a:rPr lang="sl-SI" sz="2800" u="sng" dirty="0" err="1">
                <a:cs typeface="Times New Roman" pitchFamily="18"/>
              </a:rPr>
              <a:t>PROCESOR</a:t>
            </a:r>
            <a:r>
              <a:rPr lang="sl-SI" dirty="0" err="1"/>
              <a:t>:</a:t>
            </a:r>
            <a:r>
              <a:rPr lang="sl-SI" sz="2400" dirty="0" err="1">
                <a:latin typeface="Arial" pitchFamily="34"/>
                <a:cs typeface="Arial" pitchFamily="34"/>
              </a:rPr>
              <a:t>Grafični</a:t>
            </a:r>
            <a:r>
              <a:rPr lang="sl-SI" sz="2400" dirty="0">
                <a:latin typeface="Arial" pitchFamily="34"/>
                <a:cs typeface="Arial" pitchFamily="34"/>
              </a:rPr>
              <a:t> procesor (GPU – </a:t>
            </a:r>
            <a:r>
              <a:rPr lang="sl-SI" sz="2400" dirty="0" err="1">
                <a:latin typeface="Arial" pitchFamily="34"/>
                <a:cs typeface="Arial" pitchFamily="34"/>
              </a:rPr>
              <a:t>Graphics</a:t>
            </a:r>
            <a:r>
              <a:rPr lang="sl-SI" sz="2400" dirty="0">
                <a:latin typeface="Arial" pitchFamily="34"/>
                <a:cs typeface="Arial" pitchFamily="34"/>
              </a:rPr>
              <a:t> </a:t>
            </a:r>
            <a:r>
              <a:rPr lang="sl-SI" sz="2400" dirty="0" err="1">
                <a:latin typeface="Arial" pitchFamily="34"/>
                <a:cs typeface="Arial" pitchFamily="34"/>
              </a:rPr>
              <a:t>processing</a:t>
            </a:r>
            <a:r>
              <a:rPr lang="sl-SI" sz="2400" dirty="0">
                <a:latin typeface="Arial" pitchFamily="34"/>
                <a:cs typeface="Arial" pitchFamily="34"/>
              </a:rPr>
              <a:t> </a:t>
            </a:r>
            <a:r>
              <a:rPr lang="sl-SI" sz="2400" dirty="0" err="1">
                <a:latin typeface="Arial" pitchFamily="34"/>
                <a:cs typeface="Arial" pitchFamily="34"/>
              </a:rPr>
              <a:t>unit</a:t>
            </a:r>
            <a:r>
              <a:rPr lang="sl-SI" sz="2400" dirty="0">
                <a:latin typeface="Arial" pitchFamily="34"/>
                <a:cs typeface="Arial" pitchFamily="34"/>
              </a:rPr>
              <a:t>) je čip posvečen izračunu slike v osebnem računalniku, delovni postaji ali igralni konzoli.</a:t>
            </a:r>
          </a:p>
          <a:p>
            <a:pPr lvl="0" indent="-342720">
              <a:spcBef>
                <a:spcPts val="598"/>
              </a:spcBef>
            </a:pPr>
            <a:r>
              <a:rPr lang="sl-SI" sz="2400" dirty="0">
                <a:latin typeface="Arial" pitchFamily="34"/>
                <a:cs typeface="Arial" pitchFamily="34"/>
              </a:rPr>
              <a:t> </a:t>
            </a:r>
          </a:p>
        </p:txBody>
      </p:sp>
      <p:sp>
        <p:nvSpPr>
          <p:cNvPr id="4" name="Freeform: Shape 3">
            <a:extLst>
              <a:ext uri="{FF2B5EF4-FFF2-40B4-BE49-F238E27FC236}">
                <a16:creationId xmlns:a16="http://schemas.microsoft.com/office/drawing/2014/main" id="{AF88FD54-E801-4334-98EA-E22DBE3C3507}"/>
              </a:ext>
            </a:extLst>
          </p:cNvPr>
          <p:cNvSpPr/>
          <p:nvPr/>
        </p:nvSpPr>
        <p:spPr>
          <a:xfrm>
            <a:off x="1066680" y="3352680"/>
            <a:ext cx="7772400" cy="16178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sng" strike="noStrike" baseline="0" dirty="0">
                <a:ln>
                  <a:noFill/>
                </a:ln>
                <a:solidFill>
                  <a:srgbClr val="FFFFFF"/>
                </a:solidFill>
                <a:uFillTx/>
                <a:latin typeface="Times New Roman" pitchFamily="18"/>
                <a:ea typeface="Times New Roman" pitchFamily="18"/>
                <a:cs typeface="Times New Roman" pitchFamily="18"/>
              </a:rPr>
              <a:t>8.2 </a:t>
            </a:r>
            <a:r>
              <a:rPr lang="sl-SI" sz="2800" b="0" i="0" u="sng" strike="noStrike" baseline="0" dirty="0" err="1">
                <a:ln>
                  <a:noFill/>
                </a:ln>
                <a:solidFill>
                  <a:srgbClr val="FFFFFF"/>
                </a:solidFill>
                <a:uFillTx/>
                <a:latin typeface="Times New Roman" pitchFamily="18"/>
                <a:ea typeface="Times New Roman" pitchFamily="18"/>
                <a:cs typeface="Times New Roman" pitchFamily="18"/>
              </a:rPr>
              <a:t>KOPROCESOR</a:t>
            </a:r>
            <a:r>
              <a:rPr lang="sl-SI" sz="2800" b="0" i="0" u="sng" strike="noStrike" baseline="0" dirty="0" err="1">
                <a:ln>
                  <a:noFill/>
                </a:ln>
                <a:solidFill>
                  <a:srgbClr val="FFFFFF"/>
                </a:solidFill>
                <a:uFillTx/>
                <a:latin typeface="Times New Roman" pitchFamily="18"/>
                <a:ea typeface="DejaVu Sans" pitchFamily="2"/>
                <a:cs typeface="DejaVu Sans" pitchFamily="2"/>
              </a:rPr>
              <a:t>:</a:t>
            </a:r>
            <a:r>
              <a:rPr lang="sl-SI" sz="2400" b="0" i="0" u="sng" strike="noStrike" baseline="0" dirty="0" err="1">
                <a:ln>
                  <a:noFill/>
                </a:ln>
                <a:solidFill>
                  <a:srgbClr val="FFFFFF"/>
                </a:solidFill>
                <a:uFillTx/>
                <a:latin typeface="Arial" pitchFamily="34"/>
                <a:ea typeface="Arial" pitchFamily="34"/>
                <a:cs typeface="Arial" pitchFamily="34"/>
              </a:rPr>
              <a:t>Koprocesor</a:t>
            </a:r>
            <a:r>
              <a:rPr lang="sl-SI" sz="2400" b="0" i="0" u="sng" strike="noStrike" baseline="0" dirty="0">
                <a:ln>
                  <a:noFill/>
                </a:ln>
                <a:solidFill>
                  <a:srgbClr val="FFFFFF"/>
                </a:solidFill>
                <a:uFillTx/>
                <a:latin typeface="Arial" pitchFamily="34"/>
                <a:ea typeface="Arial" pitchFamily="34"/>
                <a:cs typeface="Arial" pitchFamily="34"/>
              </a:rPr>
              <a:t> je dodatna računska moč glavnemu mikroprocesorju, če le-ta ne zmore dovolj hitro izvesti zahtevnih računskih operacij.</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sng" strike="noStrike" baseline="0" dirty="0">
              <a:ln>
                <a:noFill/>
              </a:ln>
              <a:solidFill>
                <a:srgbClr val="FFFFFF"/>
              </a:solidFill>
              <a:uFillTx/>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67F8AF00-67FC-496E-AFF9-59ED0E85A3BC}"/>
              </a:ext>
            </a:extLst>
          </p:cNvPr>
          <p:cNvSpPr/>
          <p:nvPr/>
        </p:nvSpPr>
        <p:spPr>
          <a:xfrm>
            <a:off x="1143000" y="4952880"/>
            <a:ext cx="9144000" cy="459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1" i="0" u="sng" strike="noStrike" baseline="0">
                <a:ln>
                  <a:noFill/>
                </a:ln>
                <a:solidFill>
                  <a:srgbClr val="FFFFFF"/>
                </a:solidFill>
                <a:uFillTx/>
                <a:latin typeface="Times New Roman" pitchFamily="18"/>
                <a:ea typeface="Times New Roman" pitchFamily="18"/>
                <a:cs typeface="Times New Roman" pitchFamily="18"/>
              </a:rPr>
              <a:t>8.3.RISC </a:t>
            </a:r>
            <a:r>
              <a:rPr lang="sl-SI" sz="2400" b="1" i="0" u="sng" strike="noStrike" baseline="0">
                <a:ln>
                  <a:noFill/>
                </a:ln>
                <a:solidFill>
                  <a:srgbClr val="FFFFFF"/>
                </a:solidFill>
                <a:uFillTx/>
                <a:latin typeface="Times New Roman" pitchFamily="18"/>
                <a:ea typeface="DejaVu Sans" pitchFamily="2"/>
                <a:cs typeface="DejaVu Sans" pitchFamily="2"/>
              </a:rPr>
              <a:t>:</a:t>
            </a:r>
          </a:p>
        </p:txBody>
      </p:sp>
      <p:sp>
        <p:nvSpPr>
          <p:cNvPr id="6" name="Freeform: Shape 5">
            <a:extLst>
              <a:ext uri="{FF2B5EF4-FFF2-40B4-BE49-F238E27FC236}">
                <a16:creationId xmlns:a16="http://schemas.microsoft.com/office/drawing/2014/main" id="{CEDB4163-D236-478D-A0C7-CFC7E8A713B6}"/>
              </a:ext>
            </a:extLst>
          </p:cNvPr>
          <p:cNvSpPr/>
          <p:nvPr/>
        </p:nvSpPr>
        <p:spPr>
          <a:xfrm>
            <a:off x="1143000" y="5486399"/>
            <a:ext cx="7629808" cy="703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0" u="none" strike="noStrike" baseline="0" dirty="0">
                <a:ln>
                  <a:noFill/>
                </a:ln>
                <a:solidFill>
                  <a:srgbClr val="FFFFFF"/>
                </a:solidFill>
                <a:latin typeface="Arial" pitchFamily="34"/>
                <a:ea typeface="Arial" pitchFamily="34"/>
                <a:cs typeface="Arial" pitchFamily="34"/>
              </a:rPr>
              <a:t>RISC (</a:t>
            </a:r>
            <a:r>
              <a:rPr lang="sl-SI" sz="2000" b="0" i="0" u="none" strike="noStrike" baseline="0" dirty="0" err="1">
                <a:ln>
                  <a:noFill/>
                </a:ln>
                <a:solidFill>
                  <a:srgbClr val="FFFFFF"/>
                </a:solidFill>
                <a:latin typeface="Arial" pitchFamily="34"/>
                <a:ea typeface="Arial" pitchFamily="34"/>
                <a:cs typeface="Arial" pitchFamily="34"/>
              </a:rPr>
              <a:t>Reduced</a:t>
            </a:r>
            <a:r>
              <a:rPr lang="sl-SI" sz="2000" b="0" i="0" u="none" strike="noStrike" baseline="0" dirty="0">
                <a:ln>
                  <a:noFill/>
                </a:ln>
                <a:solidFill>
                  <a:srgbClr val="FFFFFF"/>
                </a:solidFill>
                <a:latin typeface="Arial" pitchFamily="34"/>
                <a:ea typeface="Arial" pitchFamily="34"/>
                <a:cs typeface="Arial" pitchFamily="34"/>
              </a:rPr>
              <a:t> </a:t>
            </a:r>
            <a:r>
              <a:rPr lang="sl-SI" sz="2000" b="0" i="0" u="none" strike="noStrike" baseline="0" dirty="0" err="1">
                <a:ln>
                  <a:noFill/>
                </a:ln>
                <a:solidFill>
                  <a:srgbClr val="FFFFFF"/>
                </a:solidFill>
                <a:latin typeface="Arial" pitchFamily="34"/>
                <a:ea typeface="Arial" pitchFamily="34"/>
                <a:cs typeface="Arial" pitchFamily="34"/>
              </a:rPr>
              <a:t>Instruction</a:t>
            </a:r>
            <a:r>
              <a:rPr lang="sl-SI" sz="2000" b="0" i="0" u="none" strike="noStrike" baseline="0" dirty="0">
                <a:ln>
                  <a:noFill/>
                </a:ln>
                <a:solidFill>
                  <a:srgbClr val="FFFFFF"/>
                </a:solidFill>
                <a:latin typeface="Arial" pitchFamily="34"/>
                <a:ea typeface="Arial" pitchFamily="34"/>
                <a:cs typeface="Arial" pitchFamily="34"/>
              </a:rPr>
              <a:t> Set </a:t>
            </a:r>
            <a:r>
              <a:rPr lang="sl-SI" sz="2000" b="0" i="0" u="none" strike="noStrike" baseline="0" dirty="0" err="1">
                <a:ln>
                  <a:noFill/>
                </a:ln>
                <a:solidFill>
                  <a:srgbClr val="FFFFFF"/>
                </a:solidFill>
                <a:latin typeface="Arial" pitchFamily="34"/>
                <a:ea typeface="Arial" pitchFamily="34"/>
                <a:cs typeface="Arial" pitchFamily="34"/>
              </a:rPr>
              <a:t>Computer</a:t>
            </a:r>
            <a:r>
              <a:rPr lang="sl-SI" sz="2000" b="0" i="0" u="none" strike="noStrike" baseline="0" dirty="0">
                <a:ln>
                  <a:noFill/>
                </a:ln>
                <a:solidFill>
                  <a:srgbClr val="FFFFFF"/>
                </a:solidFill>
                <a:latin typeface="Arial" pitchFamily="34"/>
                <a:ea typeface="Arial" pitchFamily="34"/>
                <a:cs typeface="Arial" pitchFamily="34"/>
              </a:rPr>
              <a:t>) je tip mikroprocesorjev, ki imajo relativno manjši nabor ukazov.</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8.4.CISC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2FE94-5DA2-45DB-858E-BBDAC3BDF28A}"/>
              </a:ext>
            </a:extLst>
          </p:cNvPr>
          <p:cNvSpPr txBox="1">
            <a:spLocks noGrp="1"/>
          </p:cNvSpPr>
          <p:nvPr>
            <p:ph type="title" idx="4294967295"/>
          </p:nvPr>
        </p:nvSpPr>
        <p:spPr>
          <a:xfrm>
            <a:off x="685440" y="251280"/>
            <a:ext cx="2514600" cy="945720"/>
          </a:xfrm>
        </p:spPr>
        <p:txBody>
          <a:bodyPr wrap="none" lIns="92160" tIns="46080" rIns="92160" bIns="46080" anchorCtr="0">
            <a:spAutoFit/>
          </a:bodyPr>
          <a:lstStyle/>
          <a:p>
            <a:pPr lvl="0"/>
            <a:r>
              <a:rPr lang="sl-SI" sz="2800" u="sng">
                <a:latin typeface="Arial" pitchFamily="34"/>
                <a:cs typeface="Arial" pitchFamily="34"/>
              </a:rPr>
              <a:t>8.4.CISC</a:t>
            </a:r>
            <a:br>
              <a:rPr lang="sl-SI" sz="2800" u="sng">
                <a:latin typeface="Arial" pitchFamily="34"/>
                <a:cs typeface="Times New Roman" pitchFamily="18"/>
              </a:rPr>
            </a:br>
            <a:endParaRPr lang="sl-SI" sz="2800" u="sng">
              <a:latin typeface="Arial" pitchFamily="34"/>
              <a:cs typeface="Times New Roman" pitchFamily="18"/>
            </a:endParaRPr>
          </a:p>
        </p:txBody>
      </p:sp>
      <p:sp>
        <p:nvSpPr>
          <p:cNvPr id="3" name="Text Placeholder 2">
            <a:extLst>
              <a:ext uri="{FF2B5EF4-FFF2-40B4-BE49-F238E27FC236}">
                <a16:creationId xmlns:a16="http://schemas.microsoft.com/office/drawing/2014/main" id="{574B75A9-2439-41FF-A4BB-169CC583BDE7}"/>
              </a:ext>
            </a:extLst>
          </p:cNvPr>
          <p:cNvSpPr txBox="1">
            <a:spLocks noGrp="1"/>
          </p:cNvSpPr>
          <p:nvPr>
            <p:ph type="body" idx="4294967295"/>
          </p:nvPr>
        </p:nvSpPr>
        <p:spPr>
          <a:xfrm>
            <a:off x="685799" y="838080"/>
            <a:ext cx="7670550" cy="3495445"/>
          </a:xfrm>
        </p:spPr>
        <p:txBody>
          <a:bodyPr wrap="square" lIns="90000" tIns="46800" rIns="90000" bIns="46800" anchor="t" anchorCtr="0">
            <a:spAutoFit/>
          </a:bodyPr>
          <a:lstStyle/>
          <a:p>
            <a:pPr marL="742680" lvl="1" indent="-285480">
              <a:lnSpc>
                <a:spcPct val="100000"/>
              </a:lnSpc>
              <a:spcBef>
                <a:spcPts val="598"/>
              </a:spcBef>
              <a:buNone/>
              <a:tabLst>
                <a:tab pos="1314000" algn="l"/>
                <a:tab pos="2228399" algn="l"/>
                <a:tab pos="3142799" algn="l"/>
                <a:tab pos="4057199" algn="l"/>
                <a:tab pos="4971599" algn="l"/>
                <a:tab pos="5886000" algn="l"/>
                <a:tab pos="6800400" algn="l"/>
                <a:tab pos="7714800" algn="l"/>
                <a:tab pos="8629200" algn="l"/>
                <a:tab pos="9543600" algn="l"/>
                <a:tab pos="10458000" algn="l"/>
              </a:tabLst>
            </a:pPr>
            <a:endParaRPr lang="sl-SI" b="1" dirty="0">
              <a:solidFill>
                <a:srgbClr val="FFFFFF"/>
              </a:solidFill>
              <a:effectLst>
                <a:outerShdw dist="17961" dir="2700000">
                  <a:scrgbClr r="0" g="0" b="0"/>
                </a:outerShdw>
              </a:effectLst>
              <a:latin typeface="Times New Roman" pitchFamily="18"/>
            </a:endParaRPr>
          </a:p>
          <a:p>
            <a:pPr marL="742680" lvl="1" indent="-285480">
              <a:lnSpc>
                <a:spcPct val="100000"/>
              </a:lnSpc>
              <a:spcBef>
                <a:spcPts val="598"/>
              </a:spcBef>
              <a:buNone/>
              <a:tabLst>
                <a:tab pos="742680" algn="l"/>
                <a:tab pos="914040" algn="l"/>
                <a:tab pos="1828439" algn="l"/>
                <a:tab pos="2742840" algn="l"/>
                <a:tab pos="3657240" algn="l"/>
                <a:tab pos="4571639" algn="l"/>
                <a:tab pos="5486040" algn="l"/>
                <a:tab pos="6400440" algn="l"/>
                <a:tab pos="7314840" algn="l"/>
                <a:tab pos="8229240" algn="l"/>
                <a:tab pos="9143640" algn="l"/>
                <a:tab pos="10058040" algn="l"/>
              </a:tabLst>
            </a:pPr>
            <a:r>
              <a:rPr lang="sl-SI" b="1" dirty="0">
                <a:solidFill>
                  <a:srgbClr val="FFFFFF"/>
                </a:solidFill>
                <a:effectLst>
                  <a:outerShdw dist="17961" dir="2700000">
                    <a:scrgbClr r="0" g="0" b="0"/>
                  </a:outerShdw>
                </a:effectLst>
                <a:latin typeface="Times New Roman" pitchFamily="18"/>
              </a:rPr>
              <a:t>	</a:t>
            </a:r>
            <a:r>
              <a:rPr lang="sl-SI" b="1" dirty="0">
                <a:solidFill>
                  <a:srgbClr val="FFFFFF"/>
                </a:solidFill>
                <a:effectLst>
                  <a:outerShdw dist="17961" dir="2700000">
                    <a:scrgbClr r="0" g="0" b="0"/>
                  </a:outerShdw>
                </a:effectLst>
                <a:latin typeface="Arial" pitchFamily="34"/>
                <a:cs typeface="Arial" pitchFamily="34"/>
              </a:rPr>
              <a:t>CISC (</a:t>
            </a:r>
            <a:r>
              <a:rPr lang="sl-SI" b="1" dirty="0" err="1">
                <a:solidFill>
                  <a:srgbClr val="FFFFFF"/>
                </a:solidFill>
                <a:effectLst>
                  <a:outerShdw dist="17961" dir="2700000">
                    <a:scrgbClr r="0" g="0" b="0"/>
                  </a:outerShdw>
                </a:effectLst>
                <a:latin typeface="Arial" pitchFamily="34"/>
                <a:cs typeface="Arial" pitchFamily="34"/>
              </a:rPr>
              <a:t>Complex</a:t>
            </a:r>
            <a:r>
              <a:rPr lang="sl-SI" b="1" dirty="0">
                <a:solidFill>
                  <a:srgbClr val="FFFFFF"/>
                </a:solidFill>
                <a:effectLst>
                  <a:outerShdw dist="17961" dir="2700000">
                    <a:scrgbClr r="0" g="0" b="0"/>
                  </a:outerShdw>
                </a:effectLst>
                <a:latin typeface="Arial" pitchFamily="34"/>
                <a:cs typeface="Arial" pitchFamily="34"/>
              </a:rPr>
              <a:t> </a:t>
            </a:r>
            <a:r>
              <a:rPr lang="sl-SI" b="1" dirty="0" err="1">
                <a:solidFill>
                  <a:srgbClr val="FFFFFF"/>
                </a:solidFill>
                <a:effectLst>
                  <a:outerShdw dist="17961" dir="2700000">
                    <a:scrgbClr r="0" g="0" b="0"/>
                  </a:outerShdw>
                </a:effectLst>
                <a:latin typeface="Arial" pitchFamily="34"/>
                <a:cs typeface="Arial" pitchFamily="34"/>
              </a:rPr>
              <a:t>Instruction</a:t>
            </a:r>
            <a:r>
              <a:rPr lang="sl-SI" b="1" dirty="0">
                <a:solidFill>
                  <a:srgbClr val="FFFFFF"/>
                </a:solidFill>
                <a:effectLst>
                  <a:outerShdw dist="17961" dir="2700000">
                    <a:scrgbClr r="0" g="0" b="0"/>
                  </a:outerShdw>
                </a:effectLst>
                <a:latin typeface="Arial" pitchFamily="34"/>
                <a:cs typeface="Arial" pitchFamily="34"/>
              </a:rPr>
              <a:t> Set </a:t>
            </a:r>
            <a:r>
              <a:rPr lang="sl-SI" b="1" dirty="0" err="1">
                <a:solidFill>
                  <a:srgbClr val="FFFFFF"/>
                </a:solidFill>
                <a:effectLst>
                  <a:outerShdw dist="17961" dir="2700000">
                    <a:scrgbClr r="0" g="0" b="0"/>
                  </a:outerShdw>
                </a:effectLst>
                <a:latin typeface="Arial" pitchFamily="34"/>
                <a:cs typeface="Arial" pitchFamily="34"/>
              </a:rPr>
              <a:t>Computer</a:t>
            </a:r>
            <a:r>
              <a:rPr lang="sl-SI" b="1" dirty="0">
                <a:solidFill>
                  <a:srgbClr val="FFFFFF"/>
                </a:solidFill>
                <a:effectLst>
                  <a:outerShdw dist="17961" dir="2700000">
                    <a:scrgbClr r="0" g="0" b="0"/>
                  </a:outerShdw>
                </a:effectLst>
                <a:latin typeface="Arial" pitchFamily="34"/>
                <a:cs typeface="Arial" pitchFamily="34"/>
              </a:rPr>
              <a:t>) je tip </a:t>
            </a:r>
            <a:r>
              <a:rPr lang="sl-SI" b="1" dirty="0">
                <a:solidFill>
                  <a:srgbClr val="FF4568"/>
                </a:solidFill>
                <a:latin typeface="Arial" pitchFamily="34"/>
                <a:cs typeface="Arial" pitchFamily="34"/>
                <a:hlinkClick r:id="rId3"/>
              </a:rPr>
              <a:t>mikroprocesorjev</a:t>
            </a:r>
            <a:r>
              <a:rPr lang="sl-SI" b="1" dirty="0">
                <a:solidFill>
                  <a:srgbClr val="FFFFFF"/>
                </a:solidFill>
                <a:effectLst>
                  <a:outerShdw dist="17961" dir="2700000">
                    <a:scrgbClr r="0" g="0" b="0"/>
                  </a:outerShdw>
                </a:effectLst>
                <a:latin typeface="Arial" pitchFamily="34"/>
                <a:cs typeface="Arial" pitchFamily="34"/>
              </a:rPr>
              <a:t>, ki ima veliko zahtevnih ukazov. CISC je v </a:t>
            </a:r>
            <a:r>
              <a:rPr lang="sl-SI" b="1" dirty="0">
                <a:solidFill>
                  <a:srgbClr val="FF4568"/>
                </a:solidFill>
                <a:effectLst>
                  <a:outerShdw dist="17961" dir="2700000">
                    <a:scrgbClr r="0" g="0" b="0"/>
                  </a:outerShdw>
                </a:effectLst>
                <a:latin typeface="Arial" pitchFamily="34"/>
                <a:cs typeface="Arial" pitchFamily="34"/>
                <a:hlinkClick r:id="rId4"/>
              </a:rPr>
              <a:t>60-tih</a:t>
            </a:r>
            <a:r>
              <a:rPr lang="sl-SI" b="1" dirty="0">
                <a:solidFill>
                  <a:srgbClr val="FFFFFF"/>
                </a:solidFill>
                <a:effectLst>
                  <a:outerShdw dist="17961" dir="2700000">
                    <a:scrgbClr r="0" g="0" b="0"/>
                  </a:outerShdw>
                </a:effectLst>
                <a:latin typeface="Arial" pitchFamily="34"/>
                <a:cs typeface="Arial" pitchFamily="34"/>
              </a:rPr>
              <a:t> in </a:t>
            </a:r>
            <a:r>
              <a:rPr lang="sl-SI" b="1" dirty="0">
                <a:solidFill>
                  <a:srgbClr val="FF4568"/>
                </a:solidFill>
                <a:effectLst>
                  <a:outerShdw dist="17961" dir="2700000">
                    <a:scrgbClr r="0" g="0" b="0"/>
                  </a:outerShdw>
                </a:effectLst>
                <a:latin typeface="Arial" pitchFamily="34"/>
                <a:cs typeface="Arial" pitchFamily="34"/>
                <a:hlinkClick r:id="rId5"/>
              </a:rPr>
              <a:t>70-tih</a:t>
            </a:r>
            <a:r>
              <a:rPr lang="sl-SI" b="1" dirty="0">
                <a:solidFill>
                  <a:srgbClr val="FFFFFF"/>
                </a:solidFill>
                <a:effectLst>
                  <a:outerShdw dist="17961" dir="2700000">
                    <a:scrgbClr r="0" g="0" b="0"/>
                  </a:outerShdw>
                </a:effectLst>
                <a:latin typeface="Arial" pitchFamily="34"/>
                <a:cs typeface="Arial" pitchFamily="34"/>
              </a:rPr>
              <a:t> letih </a:t>
            </a:r>
            <a:r>
              <a:rPr lang="sl-SI" b="1" dirty="0">
                <a:solidFill>
                  <a:srgbClr val="FF4568"/>
                </a:solidFill>
                <a:effectLst>
                  <a:outerShdw dist="17961" dir="2700000">
                    <a:scrgbClr r="0" g="0" b="0"/>
                  </a:outerShdw>
                </a:effectLst>
                <a:latin typeface="Arial" pitchFamily="34"/>
                <a:cs typeface="Arial" pitchFamily="34"/>
                <a:hlinkClick r:id="rId6"/>
              </a:rPr>
              <a:t>20. stoletja</a:t>
            </a:r>
            <a:r>
              <a:rPr lang="sl-SI" b="1" dirty="0">
                <a:solidFill>
                  <a:srgbClr val="FFFFFF"/>
                </a:solidFill>
                <a:effectLst>
                  <a:outerShdw dist="17961" dir="2700000">
                    <a:scrgbClr r="0" g="0" b="0"/>
                  </a:outerShdw>
                </a:effectLst>
                <a:latin typeface="Arial" pitchFamily="34"/>
                <a:cs typeface="Arial" pitchFamily="34"/>
              </a:rPr>
              <a:t> imel zahtevne nabore ukazov, katerih je bilo tudi preko 300 in več kot 10 načinov naslavljanja. Krivec za to je bilo dejstvo da so bili </a:t>
            </a:r>
            <a:r>
              <a:rPr lang="sl-SI" b="1" dirty="0">
                <a:solidFill>
                  <a:srgbClr val="FF4568"/>
                </a:solidFill>
                <a:effectLst>
                  <a:outerShdw dist="17961" dir="2700000">
                    <a:scrgbClr r="0" g="0" b="0"/>
                  </a:outerShdw>
                </a:effectLst>
                <a:latin typeface="Arial" pitchFamily="34"/>
                <a:cs typeface="Arial" pitchFamily="34"/>
                <a:hlinkClick r:id="rId7"/>
              </a:rPr>
              <a:t>računalniki</a:t>
            </a:r>
            <a:r>
              <a:rPr lang="sl-SI" b="1" dirty="0">
                <a:solidFill>
                  <a:srgbClr val="FFFFFF"/>
                </a:solidFill>
                <a:effectLst>
                  <a:outerShdw dist="17961" dir="2700000">
                    <a:scrgbClr r="0" g="0" b="0"/>
                  </a:outerShdw>
                </a:effectLst>
                <a:latin typeface="Arial" pitchFamily="34"/>
                <a:cs typeface="Arial" pitchFamily="34"/>
              </a:rPr>
              <a:t> pred letom </a:t>
            </a:r>
            <a:r>
              <a:rPr lang="sl-SI" b="1" dirty="0">
                <a:solidFill>
                  <a:srgbClr val="FF4568"/>
                </a:solidFill>
                <a:effectLst>
                  <a:outerShdw dist="17961" dir="2700000">
                    <a:scrgbClr r="0" g="0" b="0"/>
                  </a:outerShdw>
                </a:effectLst>
                <a:latin typeface="Arial" pitchFamily="34"/>
                <a:cs typeface="Arial" pitchFamily="34"/>
                <a:hlinkClick r:id="rId8"/>
              </a:rPr>
              <a:t>1960</a:t>
            </a:r>
            <a:r>
              <a:rPr lang="sl-SI" b="1" dirty="0">
                <a:solidFill>
                  <a:srgbClr val="FFFFFF"/>
                </a:solidFill>
                <a:effectLst>
                  <a:outerShdw dist="17961" dir="2700000">
                    <a:scrgbClr r="0" g="0" b="0"/>
                  </a:outerShdw>
                </a:effectLst>
                <a:latin typeface="Arial" pitchFamily="34"/>
                <a:cs typeface="Arial" pitchFamily="34"/>
              </a:rPr>
              <a:t> omejeni na nabor ukazov in na zelo majhen </a:t>
            </a:r>
            <a:r>
              <a:rPr lang="sl-SI" b="1" dirty="0">
                <a:solidFill>
                  <a:srgbClr val="FF4568"/>
                </a:solidFill>
                <a:effectLst>
                  <a:outerShdw dist="17961" dir="2700000">
                    <a:scrgbClr r="0" g="0" b="0"/>
                  </a:outerShdw>
                </a:effectLst>
                <a:latin typeface="Arial" pitchFamily="34"/>
                <a:cs typeface="Arial" pitchFamily="34"/>
                <a:hlinkClick r:id="rId9"/>
              </a:rPr>
              <a:t>pomnilnik</a:t>
            </a:r>
            <a:r>
              <a:rPr lang="sl-SI" b="1" dirty="0">
                <a:solidFill>
                  <a:srgbClr val="FFFFFF"/>
                </a:solidFill>
                <a:effectLst>
                  <a:outerShdw dist="17961" dir="2700000">
                    <a:scrgbClr r="0" g="0" b="0"/>
                  </a:outerShdw>
                </a:effectLst>
                <a:latin typeface="Arial" pitchFamily="34"/>
                <a:cs typeface="Arial" pitchFamily="34"/>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9.CEVOVOD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6523F-F7C9-45B0-B010-48C73C54FF02}"/>
              </a:ext>
            </a:extLst>
          </p:cNvPr>
          <p:cNvSpPr txBox="1">
            <a:spLocks noGrp="1"/>
          </p:cNvSpPr>
          <p:nvPr>
            <p:ph type="title" idx="4294967295"/>
          </p:nvPr>
        </p:nvSpPr>
        <p:spPr>
          <a:xfrm>
            <a:off x="1143000" y="312120"/>
            <a:ext cx="7315200" cy="1738440"/>
          </a:xfrm>
        </p:spPr>
        <p:txBody>
          <a:bodyPr wrap="none" lIns="92160" tIns="46080" rIns="92160" bIns="46080" anchorCtr="0">
            <a:spAutoFit/>
          </a:bodyPr>
          <a:lstStyle/>
          <a:p>
            <a:pPr lvl="0"/>
            <a:r>
              <a:rPr lang="sl-SI" sz="3600" b="1" u="sng">
                <a:cs typeface="Times New Roman" pitchFamily="18"/>
              </a:rPr>
              <a:t>9.CEVOVOD</a:t>
            </a:r>
            <a:br>
              <a:rPr lang="sl-SI" sz="3600" b="1" u="sng">
                <a:cs typeface="Times New Roman" pitchFamily="18"/>
              </a:rPr>
            </a:br>
            <a:br>
              <a:rPr lang="sl-SI" sz="3600" b="1" u="sng">
                <a:cs typeface="Times New Roman" pitchFamily="18"/>
              </a:rPr>
            </a:br>
            <a:endParaRPr lang="sl-SI" sz="3600" b="1" u="sng">
              <a:cs typeface="Times New Roman" pitchFamily="18"/>
            </a:endParaRPr>
          </a:p>
        </p:txBody>
      </p:sp>
      <p:sp>
        <p:nvSpPr>
          <p:cNvPr id="3" name="Text Placeholder 2">
            <a:extLst>
              <a:ext uri="{FF2B5EF4-FFF2-40B4-BE49-F238E27FC236}">
                <a16:creationId xmlns:a16="http://schemas.microsoft.com/office/drawing/2014/main" id="{ADF05C29-47EC-45F2-BBC8-D526D6CA3221}"/>
              </a:ext>
            </a:extLst>
          </p:cNvPr>
          <p:cNvSpPr txBox="1">
            <a:spLocks noGrp="1"/>
          </p:cNvSpPr>
          <p:nvPr>
            <p:ph type="body" idx="4294967295"/>
          </p:nvPr>
        </p:nvSpPr>
        <p:spPr>
          <a:xfrm>
            <a:off x="685441" y="1143000"/>
            <a:ext cx="7978726" cy="5184112"/>
          </a:xfrm>
        </p:spPr>
        <p:txBody>
          <a:bodyPr wrap="square" lIns="90000" tIns="46800" rIns="90000" bIns="46800" anchor="t" anchorCtr="0">
            <a:spAutoFit/>
          </a:bodyPr>
          <a:lstStyle/>
          <a:p>
            <a:pPr lvl="0" indent="-342720">
              <a:lnSpc>
                <a:spcPct val="90000"/>
              </a:lnSpc>
              <a:spcBef>
                <a:spcPts val="598"/>
              </a:spcBef>
              <a:buClr>
                <a:srgbClr val="FFFF00"/>
              </a:buClr>
              <a:buSzPct val="75000"/>
              <a:buFont typeface="Wingdings" pitchFamily="2"/>
              <a:buChar char=""/>
            </a:pPr>
            <a:r>
              <a:rPr lang="sl-SI" sz="2400" b="1" dirty="0">
                <a:cs typeface="Times New Roman" pitchFamily="18"/>
              </a:rPr>
              <a:t>Cevovod je razdeljen na več segmentov, katerih število se lahko v različnih procesorskih družinah razlikuje.</a:t>
            </a:r>
          </a:p>
          <a:p>
            <a:pPr lvl="0" indent="-342720">
              <a:lnSpc>
                <a:spcPct val="90000"/>
              </a:lnSpc>
              <a:spcBef>
                <a:spcPts val="598"/>
              </a:spcBef>
            </a:pPr>
            <a:endParaRPr lang="sl-SI" sz="2400" dirty="0"/>
          </a:p>
          <a:p>
            <a:pPr lvl="0" indent="-342720">
              <a:lnSpc>
                <a:spcPct val="90000"/>
              </a:lnSpc>
              <a:spcBef>
                <a:spcPts val="598"/>
              </a:spcBef>
              <a:buClr>
                <a:srgbClr val="FFFF00"/>
              </a:buClr>
              <a:buSzPct val="75000"/>
              <a:buFont typeface="Wingdings" pitchFamily="2"/>
              <a:buChar char=""/>
            </a:pPr>
            <a:r>
              <a:rPr lang="sl-SI" sz="2400" b="1" dirty="0">
                <a:cs typeface="Times New Roman" pitchFamily="18"/>
              </a:rPr>
              <a:t>Deluje namreč po principu tekočega traku, kar pomeni, da se lahko naenkrat obdeluje toliko ukazov, kolikor stopenj ima</a:t>
            </a:r>
            <a:r>
              <a:rPr lang="sl-SI" sz="2400" dirty="0"/>
              <a:t> .</a:t>
            </a:r>
          </a:p>
          <a:p>
            <a:pPr lvl="0" indent="-342720">
              <a:lnSpc>
                <a:spcPct val="90000"/>
              </a:lnSpc>
              <a:spcBef>
                <a:spcPts val="598"/>
              </a:spcBef>
            </a:pPr>
            <a:endParaRPr lang="sl-SI" sz="2400" dirty="0"/>
          </a:p>
          <a:p>
            <a:pPr lvl="0" indent="-342720">
              <a:lnSpc>
                <a:spcPct val="90000"/>
              </a:lnSpc>
              <a:spcBef>
                <a:spcPts val="598"/>
              </a:spcBef>
              <a:buClr>
                <a:srgbClr val="FFFF00"/>
              </a:buClr>
              <a:buSzPct val="75000"/>
              <a:buFont typeface="Wingdings" pitchFamily="2"/>
              <a:buChar char=""/>
            </a:pPr>
            <a:r>
              <a:rPr lang="sl-SI" sz="2400" u="sng" dirty="0">
                <a:cs typeface="Times New Roman" pitchFamily="18"/>
              </a:rPr>
              <a:t>9.1.HYPER PIPELINE(HIPERCEVOVOD)</a:t>
            </a:r>
          </a:p>
          <a:p>
            <a:pPr lvl="0" indent="-342720">
              <a:lnSpc>
                <a:spcPct val="90000"/>
              </a:lnSpc>
              <a:spcBef>
                <a:spcPts val="499"/>
              </a:spcBef>
            </a:pPr>
            <a:r>
              <a:rPr lang="sl-SI" sz="2400" dirty="0"/>
              <a:t>    </a:t>
            </a:r>
            <a:r>
              <a:rPr lang="sl-SI" sz="2000" dirty="0">
                <a:cs typeface="Times New Roman" pitchFamily="18"/>
              </a:rPr>
              <a:t>Zdaj smo pa pri eni od najbolj zanimivih in </a:t>
            </a:r>
            <a:r>
              <a:rPr lang="sl-SI" sz="2000" dirty="0" err="1">
                <a:cs typeface="Times New Roman" pitchFamily="18"/>
              </a:rPr>
              <a:t>kontraverznih</a:t>
            </a:r>
            <a:r>
              <a:rPr lang="sl-SI" sz="2000" dirty="0">
                <a:cs typeface="Times New Roman" pitchFamily="18"/>
              </a:rPr>
              <a:t> lastnosti P4, to je </a:t>
            </a:r>
            <a:r>
              <a:rPr lang="sl-SI" sz="2000" dirty="0" err="1">
                <a:cs typeface="Times New Roman" pitchFamily="18"/>
              </a:rPr>
              <a:t>hipercevovod</a:t>
            </a:r>
            <a:r>
              <a:rPr lang="sl-SI" sz="2000" dirty="0">
                <a:cs typeface="Times New Roman" pitchFamily="18"/>
              </a:rPr>
              <a:t>. Cevovod pri P4 je ekstremno dolg, saj ima kar dvajset stopenj za primerjavo. Pentium 3 jih ima deset</a:t>
            </a:r>
            <a:r>
              <a:rPr lang="sl-SI" sz="2000" dirty="0"/>
              <a:t>.</a:t>
            </a:r>
          </a:p>
          <a:p>
            <a:pPr lvl="0" indent="-342720">
              <a:lnSpc>
                <a:spcPct val="90000"/>
              </a:lnSpc>
              <a:spcBef>
                <a:spcPts val="0"/>
              </a:spcBef>
            </a:pPr>
            <a:endParaRPr lang="sl-SI" sz="2000" b="1" dirty="0"/>
          </a:p>
          <a:p>
            <a:pPr lvl="0" indent="-342720">
              <a:lnSpc>
                <a:spcPct val="90000"/>
              </a:lnSpc>
              <a:spcBef>
                <a:spcPts val="499"/>
              </a:spcBef>
            </a:pPr>
            <a:r>
              <a:rPr lang="sl-SI" sz="2000" dirty="0"/>
              <a:t>     </a:t>
            </a:r>
            <a:r>
              <a:rPr lang="sl-SI" sz="2000" dirty="0">
                <a:cs typeface="Times New Roman" pitchFamily="18"/>
              </a:rPr>
              <a:t>Slabost dolgega cevovoda so pa tudi napake, ki se vedno dogajajo, ko imamo vejitev in se sistem  zmoti ter pokaže na drug naslov kot programska oprema.</a:t>
            </a:r>
          </a:p>
        </p:txBody>
      </p:sp>
      <p:sp>
        <p:nvSpPr>
          <p:cNvPr id="4" name="Freeform: Shape 3">
            <a:extLst>
              <a:ext uri="{FF2B5EF4-FFF2-40B4-BE49-F238E27FC236}">
                <a16:creationId xmlns:a16="http://schemas.microsoft.com/office/drawing/2014/main" id="{B1709148-70FE-4880-9733-D158C01E1647}"/>
              </a:ext>
            </a:extLst>
          </p:cNvPr>
          <p:cNvSpPr/>
          <p:nvPr/>
        </p:nvSpPr>
        <p:spPr>
          <a:xfrm>
            <a:off x="0" y="3292559"/>
            <a:ext cx="9144000"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 10.PREDPOMNILNIŠKA ZGRADBA PROCESORJA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CD181-BE2D-40BB-B71F-79A627985FD2}"/>
              </a:ext>
            </a:extLst>
          </p:cNvPr>
          <p:cNvSpPr txBox="1">
            <a:spLocks noGrp="1"/>
          </p:cNvSpPr>
          <p:nvPr>
            <p:ph type="title" idx="4294967295"/>
          </p:nvPr>
        </p:nvSpPr>
        <p:spPr/>
        <p:txBody>
          <a:bodyPr wrap="none" lIns="92160" tIns="46080" rIns="92160" bIns="46080" anchorCtr="0">
            <a:spAutoFit/>
          </a:bodyPr>
          <a:lstStyle/>
          <a:p>
            <a:pPr lvl="0"/>
            <a:r>
              <a:rPr lang="sl-SI" b="1" u="sng">
                <a:cs typeface="Times New Roman" pitchFamily="18"/>
              </a:rPr>
              <a:t> </a:t>
            </a:r>
            <a:r>
              <a:rPr lang="sl-SI" sz="2800" b="1" u="sng">
                <a:cs typeface="Times New Roman" pitchFamily="18"/>
              </a:rPr>
              <a:t>10.PREDPOMNILNIŠKA ZGRADBA PROCESORJA</a:t>
            </a:r>
          </a:p>
        </p:txBody>
      </p:sp>
      <p:sp>
        <p:nvSpPr>
          <p:cNvPr id="3" name="Text Placeholder 2">
            <a:extLst>
              <a:ext uri="{FF2B5EF4-FFF2-40B4-BE49-F238E27FC236}">
                <a16:creationId xmlns:a16="http://schemas.microsoft.com/office/drawing/2014/main" id="{8CDE355F-F567-44EB-8C05-94B96329FD71}"/>
              </a:ext>
            </a:extLst>
          </p:cNvPr>
          <p:cNvSpPr txBox="1">
            <a:spLocks noGrp="1"/>
          </p:cNvSpPr>
          <p:nvPr>
            <p:ph type="body" idx="4294967295"/>
          </p:nvPr>
        </p:nvSpPr>
        <p:spPr>
          <a:xfrm>
            <a:off x="685799" y="1641240"/>
            <a:ext cx="8150383" cy="5064480"/>
          </a:xfrm>
        </p:spPr>
        <p:txBody>
          <a:bodyPr wrap="square" lIns="90000" tIns="46800" rIns="90000" bIns="46800" anchor="t" anchorCtr="0">
            <a:spAutoFit/>
          </a:bodyPr>
          <a:lstStyle/>
          <a:p>
            <a:pPr lvl="0" indent="-342720">
              <a:spcBef>
                <a:spcPts val="598"/>
              </a:spcBef>
              <a:buClr>
                <a:srgbClr val="FFFF00"/>
              </a:buClr>
              <a:buSzPct val="75000"/>
              <a:buFont typeface="Wingdings" pitchFamily="2"/>
              <a:buChar char=""/>
            </a:pPr>
            <a:r>
              <a:rPr lang="sl-SI" sz="2400" b="1" u="sng" dirty="0">
                <a:cs typeface="Times New Roman" pitchFamily="18"/>
              </a:rPr>
              <a:t>10.1.VEČJI PREDPOMNILNIKI</a:t>
            </a:r>
          </a:p>
          <a:p>
            <a:pPr lvl="0" indent="-342720">
              <a:spcBef>
                <a:spcPts val="499"/>
              </a:spcBef>
            </a:pPr>
            <a:r>
              <a:rPr lang="sl-SI" sz="2400" dirty="0"/>
              <a:t>     </a:t>
            </a:r>
            <a:r>
              <a:rPr lang="sl-SI" sz="2000" dirty="0">
                <a:cs typeface="Times New Roman" pitchFamily="18"/>
              </a:rPr>
              <a:t>Ko procesor čaka na podatke ali inštrukcije, se trati čas. Večja kot so čakalna stanja procesorja, slabši so rezultati. Ko so podatki v predpomnilniku, jih lahko procesor uporabi tako rekoč takoj, ne da bi moral čakati počasnejši glavni pomnilnik.</a:t>
            </a:r>
          </a:p>
          <a:p>
            <a:pPr lvl="0" indent="-342720">
              <a:spcBef>
                <a:spcPts val="499"/>
              </a:spcBef>
            </a:pPr>
            <a:endParaRPr lang="sl-SI" sz="2000" dirty="0"/>
          </a:p>
          <a:p>
            <a:pPr lvl="0" indent="-342720">
              <a:spcBef>
                <a:spcPts val="499"/>
              </a:spcBef>
            </a:pPr>
            <a:r>
              <a:rPr lang="sl-SI" sz="2000" dirty="0"/>
              <a:t>     </a:t>
            </a:r>
            <a:r>
              <a:rPr lang="sl-SI" sz="2000" b="1" u="sng" dirty="0">
                <a:cs typeface="Times New Roman" pitchFamily="18"/>
              </a:rPr>
              <a:t>10.1.1. ČETRT NIVOJSKI PREDPOMNILNIK(L4)</a:t>
            </a:r>
          </a:p>
          <a:p>
            <a:pPr lvl="0" indent="-342720" algn="ctr">
              <a:spcBef>
                <a:spcPts val="499"/>
              </a:spcBef>
            </a:pPr>
            <a:r>
              <a:rPr lang="sl-SI" sz="2000" dirty="0">
                <a:cs typeface="Times New Roman" pitchFamily="18"/>
              </a:rPr>
              <a:t>Predpomnilnik, ki ga sestavlja 294.8 milijonov tranzistorjev, velik 4Mb, daje procesorju hitrost prenosov 12.6 </a:t>
            </a:r>
            <a:r>
              <a:rPr lang="sl-SI" sz="2000" dirty="0" err="1">
                <a:cs typeface="Times New Roman" pitchFamily="18"/>
              </a:rPr>
              <a:t>Gb</a:t>
            </a:r>
            <a:r>
              <a:rPr lang="sl-SI" sz="2000" dirty="0">
                <a:cs typeface="Times New Roman" pitchFamily="18"/>
              </a:rPr>
              <a:t>/s pri frekvenci 800 </a:t>
            </a:r>
            <a:r>
              <a:rPr lang="sl-SI" sz="2000" dirty="0" err="1">
                <a:cs typeface="Times New Roman" pitchFamily="18"/>
              </a:rPr>
              <a:t>Mhz</a:t>
            </a:r>
            <a:r>
              <a:rPr lang="sl-SI" sz="2000" dirty="0">
                <a:cs typeface="Times New Roman" pitchFamily="18"/>
              </a:rPr>
              <a:t>. Dobiti ga bo mogoče samo pri OEM verziji </a:t>
            </a:r>
            <a:r>
              <a:rPr lang="sl-SI" sz="2000" dirty="0" err="1">
                <a:cs typeface="Times New Roman" pitchFamily="18"/>
              </a:rPr>
              <a:t>Itaniuma</a:t>
            </a:r>
            <a:r>
              <a:rPr lang="sl-SI" sz="2000" dirty="0">
                <a:cs typeface="Times New Roman" pitchFamily="18"/>
              </a:rPr>
              <a:t>, vgrajen pa bo v obliki 3×5 </a:t>
            </a:r>
            <a:r>
              <a:rPr lang="sl-SI" sz="2000" dirty="0" err="1">
                <a:cs typeface="Times New Roman" pitchFamily="18"/>
              </a:rPr>
              <a:t>inčne</a:t>
            </a:r>
            <a:r>
              <a:rPr lang="sl-SI" sz="2000" dirty="0">
                <a:cs typeface="Times New Roman" pitchFamily="18"/>
              </a:rPr>
              <a:t> kartice poleg procesorja.</a:t>
            </a:r>
          </a:p>
          <a:p>
            <a:pPr lvl="0" indent="-342720">
              <a:spcBef>
                <a:spcPts val="499"/>
              </a:spcBef>
            </a:pPr>
            <a:endParaRPr lang="sl-SI" sz="2000" dirty="0"/>
          </a:p>
          <a:p>
            <a:pPr lvl="0" indent="-342720">
              <a:spcBef>
                <a:spcPts val="499"/>
              </a:spcBef>
            </a:pPr>
            <a:r>
              <a:rPr lang="sl-SI" sz="2000" dirty="0"/>
              <a:t>     </a:t>
            </a:r>
          </a:p>
          <a:p>
            <a:pPr lvl="0" indent="-342720">
              <a:spcBef>
                <a:spcPts val="499"/>
              </a:spcBef>
            </a:pPr>
            <a:r>
              <a:rPr lang="sl-SI" sz="200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  10.1.2. TRETJE NIVOJSKI PREDPOMNILNIK(L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69D0C-8B0A-4AAB-8B16-DE98FBBD5C1F}"/>
              </a:ext>
            </a:extLst>
          </p:cNvPr>
          <p:cNvSpPr txBox="1">
            <a:spLocks noGrp="1"/>
          </p:cNvSpPr>
          <p:nvPr>
            <p:ph type="title" idx="4294967295"/>
          </p:nvPr>
        </p:nvSpPr>
        <p:spPr>
          <a:xfrm>
            <a:off x="685799" y="-205560"/>
            <a:ext cx="7772400" cy="1859759"/>
          </a:xfrm>
        </p:spPr>
        <p:txBody>
          <a:bodyPr wrap="none" lIns="92160" tIns="46080" rIns="92160" bIns="46080" anchorCtr="0">
            <a:spAutoFit/>
          </a:bodyPr>
          <a:lstStyle/>
          <a:p>
            <a:pPr lvl="0"/>
            <a:br>
              <a:rPr lang="sl-SI" b="1">
                <a:cs typeface="Times New Roman" pitchFamily="18"/>
              </a:rPr>
            </a:br>
            <a:r>
              <a:rPr lang="sl-SI" b="1">
                <a:cs typeface="Times New Roman" pitchFamily="18"/>
              </a:rPr>
              <a:t> </a:t>
            </a:r>
            <a:r>
              <a:rPr lang="sl-SI" sz="2800" u="sng">
                <a:cs typeface="Times New Roman" pitchFamily="18"/>
              </a:rPr>
              <a:t>10.1.2. TRETJE NIVOJSKI PREDPOMNILNIK(L3)</a:t>
            </a:r>
          </a:p>
        </p:txBody>
      </p:sp>
      <p:sp>
        <p:nvSpPr>
          <p:cNvPr id="3" name="Text Placeholder 2">
            <a:extLst>
              <a:ext uri="{FF2B5EF4-FFF2-40B4-BE49-F238E27FC236}">
                <a16:creationId xmlns:a16="http://schemas.microsoft.com/office/drawing/2014/main" id="{93077DD4-4CFB-4784-BC34-012B5534C6EF}"/>
              </a:ext>
            </a:extLst>
          </p:cNvPr>
          <p:cNvSpPr txBox="1">
            <a:spLocks noGrp="1"/>
          </p:cNvSpPr>
          <p:nvPr>
            <p:ph type="body" idx="4294967295"/>
          </p:nvPr>
        </p:nvSpPr>
        <p:spPr>
          <a:xfrm>
            <a:off x="685799" y="1641240"/>
            <a:ext cx="7772400" cy="2018118"/>
          </a:xfrm>
        </p:spPr>
        <p:txBody>
          <a:bodyPr wrap="square" lIns="90000" tIns="46800" rIns="90000" bIns="46800" anchor="t" anchorCtr="0">
            <a:spAutoFit/>
          </a:bodyPr>
          <a:lstStyle/>
          <a:p>
            <a:pPr lvl="0" indent="-342720" algn="ctr">
              <a:spcBef>
                <a:spcPts val="598"/>
              </a:spcBef>
              <a:buClr>
                <a:srgbClr val="FFFF00"/>
              </a:buClr>
              <a:buSzPct val="75000"/>
              <a:buFont typeface="Wingdings" pitchFamily="2"/>
              <a:buChar char=""/>
            </a:pPr>
            <a:r>
              <a:rPr lang="sl-SI" sz="2400" dirty="0">
                <a:cs typeface="Times New Roman" pitchFamily="18"/>
              </a:rPr>
              <a:t>L3 obstaja v dveh inačicah, in sicer z 2Mb in 4Mb, kar poveča možnost, da so zahtevani podatki v predpomnilniku. Uporaba vodila je zmanjšana , zmogljivosti pa se povečajo.</a:t>
            </a:r>
          </a:p>
          <a:p>
            <a:pPr lvl="0" indent="-342720">
              <a:spcBef>
                <a:spcPts val="598"/>
              </a:spcBef>
            </a:pPr>
            <a:endParaRPr lang="sl-SI" sz="2400" dirty="0">
              <a:cs typeface="Times New Roman" pitchFamily="18"/>
            </a:endParaRPr>
          </a:p>
        </p:txBody>
      </p:sp>
      <p:sp>
        <p:nvSpPr>
          <p:cNvPr id="4" name="Freeform: Shape 3">
            <a:extLst>
              <a:ext uri="{FF2B5EF4-FFF2-40B4-BE49-F238E27FC236}">
                <a16:creationId xmlns:a16="http://schemas.microsoft.com/office/drawing/2014/main" id="{4AB90DC5-228F-49BB-B033-23790E626ED2}"/>
              </a:ext>
            </a:extLst>
          </p:cNvPr>
          <p:cNvSpPr/>
          <p:nvPr/>
        </p:nvSpPr>
        <p:spPr>
          <a:xfrm>
            <a:off x="3200400" y="2819520"/>
            <a:ext cx="9144000" cy="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pic>
        <p:nvPicPr>
          <p:cNvPr id="5" name="heirarc">
            <a:extLst>
              <a:ext uri="{FF2B5EF4-FFF2-40B4-BE49-F238E27FC236}">
                <a16:creationId xmlns:a16="http://schemas.microsoft.com/office/drawing/2014/main" id="{B159B619-C28A-4A71-87BB-56438778C884}"/>
              </a:ext>
            </a:extLst>
          </p:cNvPr>
          <p:cNvPicPr>
            <a:picLocks noChangeAspect="1"/>
          </p:cNvPicPr>
          <p:nvPr/>
        </p:nvPicPr>
        <p:blipFill>
          <a:blip r:embed="rId3">
            <a:lum/>
            <a:alphaModFix/>
          </a:blip>
          <a:srcRect/>
          <a:stretch>
            <a:fillRect/>
          </a:stretch>
        </p:blipFill>
        <p:spPr>
          <a:xfrm>
            <a:off x="2057400" y="3733920"/>
            <a:ext cx="5181480" cy="2303280"/>
          </a:xfrm>
          <a:prstGeom prst="rect">
            <a:avLst/>
          </a:prstGeom>
          <a:noFill/>
          <a:ln>
            <a:noFill/>
          </a:ln>
        </p:spPr>
      </p:pic>
      <p:sp>
        <p:nvSpPr>
          <p:cNvPr id="6" name="Freeform: Shape 5">
            <a:extLst>
              <a:ext uri="{FF2B5EF4-FFF2-40B4-BE49-F238E27FC236}">
                <a16:creationId xmlns:a16="http://schemas.microsoft.com/office/drawing/2014/main" id="{68260867-3485-48BB-9D51-5054439CDB3E}"/>
              </a:ext>
            </a:extLst>
          </p:cNvPr>
          <p:cNvSpPr/>
          <p:nvPr/>
        </p:nvSpPr>
        <p:spPr>
          <a:xfrm>
            <a:off x="2057400" y="6095880"/>
            <a:ext cx="9144000" cy="595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800" b="1" i="0" u="none" strike="noStrike" baseline="0">
                <a:ln>
                  <a:noFill/>
                </a:ln>
                <a:solidFill>
                  <a:srgbClr val="FFFFFF"/>
                </a:solidFill>
                <a:latin typeface="Times New Roman" pitchFamily="18"/>
                <a:ea typeface="Times New Roman" pitchFamily="18"/>
                <a:cs typeface="Times New Roman" pitchFamily="18"/>
              </a:rPr>
              <a:t>Slika</a:t>
            </a:r>
            <a:r>
              <a:rPr lang="sl-SI" sz="1800" b="1" i="0" u="none" strike="noStrike" baseline="0">
                <a:ln>
                  <a:noFill/>
                </a:ln>
                <a:solidFill>
                  <a:srgbClr val="FFFFFF"/>
                </a:solidFill>
                <a:latin typeface="Times New Roman" pitchFamily="18"/>
                <a:ea typeface="DejaVu Sans" pitchFamily="2"/>
                <a:cs typeface="DejaVu Sans" pitchFamily="2"/>
              </a:rPr>
              <a:t> </a:t>
            </a:r>
            <a:r>
              <a:rPr lang="sl-SI" sz="1800" b="1" i="0" u="none" strike="noStrike" baseline="0">
                <a:ln>
                  <a:noFill/>
                </a:ln>
                <a:solidFill>
                  <a:srgbClr val="FFFFFF"/>
                </a:solidFill>
                <a:latin typeface="Times New Roman" pitchFamily="18"/>
                <a:ea typeface="Times New Roman" pitchFamily="18"/>
                <a:cs typeface="Times New Roman" pitchFamily="18"/>
              </a:rPr>
              <a:t> prikazuje zgradbo predpomnilnika.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1800" b="1" i="0" u="none" strike="noStrike" baseline="0">
              <a:ln>
                <a:noFill/>
              </a:ln>
              <a:solidFill>
                <a:srgbClr val="FFFFFF"/>
              </a:solidFill>
              <a:latin typeface="Times New Roman" pitchFamily="18"/>
              <a:ea typeface="Times New Roman" pitchFamily="18"/>
              <a:cs typeface="Times New Roman" pitchFamily="18"/>
            </a:endParaRPr>
          </a:p>
        </p:txBody>
      </p:sp>
      <p:sp>
        <p:nvSpPr>
          <p:cNvPr id="7" name="Freeform: Shape 6">
            <a:extLst>
              <a:ext uri="{FF2B5EF4-FFF2-40B4-BE49-F238E27FC236}">
                <a16:creationId xmlns:a16="http://schemas.microsoft.com/office/drawing/2014/main" id="{04BE2C8D-4FC9-4582-AA80-DB13C5274D7B}"/>
              </a:ext>
            </a:extLst>
          </p:cNvPr>
          <p:cNvSpPr/>
          <p:nvPr/>
        </p:nvSpPr>
        <p:spPr>
          <a:xfrm>
            <a:off x="0" y="3322799"/>
            <a:ext cx="9144000" cy="6865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1400" b="1" i="0" u="sng" strike="noStrike" baseline="0">
              <a:ln>
                <a:noFill/>
              </a:ln>
              <a:solidFill>
                <a:srgbClr val="FFFFFF"/>
              </a:solidFill>
              <a:uFillTx/>
              <a:latin typeface="Times New Roman" pitchFamily="18"/>
              <a:ea typeface="Times New Roman" pitchFamily="18"/>
              <a:cs typeface="Times New Roman" pitchFamily="18"/>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400" b="1" i="0" u="sng" strike="noStrike" baseline="0">
                <a:ln>
                  <a:noFill/>
                </a:ln>
                <a:solidFill>
                  <a:srgbClr val="FFFFFF"/>
                </a:solidFill>
                <a:uFillTx/>
                <a:latin typeface="Times New Roman" pitchFamily="18"/>
                <a:ea typeface="Times New Roman" pitchFamily="18"/>
                <a:cs typeface="Times New Roman" pitchFamily="18"/>
              </a:rPr>
              <a:t> </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1400" b="1" i="0" u="sng" strike="noStrike" baseline="0">
              <a:ln>
                <a:noFill/>
              </a:ln>
              <a:solidFill>
                <a:srgbClr val="FFFFFF"/>
              </a:solidFill>
              <a:uFillTx/>
              <a:latin typeface="Times New Roman" pitchFamily="18"/>
              <a:ea typeface="Times New Roman" pitchFamily="18"/>
              <a:cs typeface="Times New Roman" pitchFamily="1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11.ZAKLJUČEK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330BB-1400-4C92-BA49-5E8EF997A1FB}"/>
              </a:ext>
            </a:extLst>
          </p:cNvPr>
          <p:cNvSpPr txBox="1">
            <a:spLocks noGrp="1"/>
          </p:cNvSpPr>
          <p:nvPr>
            <p:ph type="title" idx="4294967295"/>
          </p:nvPr>
        </p:nvSpPr>
        <p:spPr>
          <a:xfrm>
            <a:off x="685799" y="228240"/>
            <a:ext cx="7772400" cy="1219680"/>
          </a:xfrm>
        </p:spPr>
        <p:txBody>
          <a:bodyPr wrap="none" lIns="92160" tIns="46080" rIns="92160" bIns="46080" anchorCtr="0">
            <a:spAutoFit/>
          </a:bodyPr>
          <a:lstStyle/>
          <a:p>
            <a:pPr lvl="0"/>
            <a:r>
              <a:rPr lang="sl-SI" u="sng">
                <a:cs typeface="Times New Roman" pitchFamily="18"/>
              </a:rPr>
              <a:t>11.ZAKLJUČEK</a:t>
            </a:r>
          </a:p>
        </p:txBody>
      </p:sp>
      <p:sp>
        <p:nvSpPr>
          <p:cNvPr id="3" name="Text Placeholder 2">
            <a:extLst>
              <a:ext uri="{FF2B5EF4-FFF2-40B4-BE49-F238E27FC236}">
                <a16:creationId xmlns:a16="http://schemas.microsoft.com/office/drawing/2014/main" id="{595A1676-7DE3-4D64-8785-35A371E37305}"/>
              </a:ext>
            </a:extLst>
          </p:cNvPr>
          <p:cNvSpPr txBox="1">
            <a:spLocks noGrp="1"/>
          </p:cNvSpPr>
          <p:nvPr>
            <p:ph type="body" idx="4294967295"/>
          </p:nvPr>
        </p:nvSpPr>
        <p:spPr>
          <a:xfrm>
            <a:off x="685799" y="1641240"/>
            <a:ext cx="7772400" cy="3126113"/>
          </a:xfrm>
        </p:spPr>
        <p:txBody>
          <a:bodyPr wrap="square" lIns="90000" tIns="46800" rIns="90000" bIns="46800" anchor="t" anchorCtr="0">
            <a:spAutoFit/>
          </a:bodyPr>
          <a:lstStyle/>
          <a:p>
            <a:pPr lvl="0" indent="-342720">
              <a:spcBef>
                <a:spcPts val="598"/>
              </a:spcBef>
              <a:buClr>
                <a:srgbClr val="FFFF00"/>
              </a:buClr>
              <a:buSzPct val="75000"/>
              <a:buFont typeface="Wingdings" pitchFamily="2"/>
              <a:buChar char=""/>
            </a:pPr>
            <a:r>
              <a:rPr lang="sl-SI" sz="2400" dirty="0">
                <a:cs typeface="Times New Roman" pitchFamily="18"/>
              </a:rPr>
              <a:t>Pri izdelavi te seminarske naloge o procesorjih sem odkril mnogo zanimivih pojmov in podatkov katerih še nisem </a:t>
            </a:r>
            <a:r>
              <a:rPr lang="sl-SI" sz="2400" dirty="0" err="1">
                <a:cs typeface="Times New Roman" pitchFamily="18"/>
              </a:rPr>
              <a:t>poznal.Procesor</a:t>
            </a:r>
            <a:r>
              <a:rPr lang="sl-SI" sz="2400" dirty="0">
                <a:cs typeface="Times New Roman" pitchFamily="18"/>
              </a:rPr>
              <a:t> je vitalni del računalnika in je povezan z vsemi deli računalnika(Lahko bi tudi rekli da je srce računalnika).Upam da sem vam nalogo predstavil v najboljši </a:t>
            </a:r>
            <a:r>
              <a:rPr lang="sl-SI" sz="2400" dirty="0" err="1">
                <a:cs typeface="Times New Roman" pitchFamily="18"/>
              </a:rPr>
              <a:t>luči,ter</a:t>
            </a:r>
            <a:r>
              <a:rPr lang="sl-SI" sz="2400" dirty="0">
                <a:cs typeface="Times New Roman" pitchFamily="18"/>
              </a:rPr>
              <a:t> da si zdaj predstavljate delovanje tega inteligentnega vezja.</a:t>
            </a:r>
          </a:p>
          <a:p>
            <a:pPr lvl="0" indent="-342720">
              <a:spcBef>
                <a:spcPts val="598"/>
              </a:spcBef>
            </a:pPr>
            <a:endParaRPr lang="sl-SI" sz="2400" dirty="0">
              <a:cs typeface="Times New Roman" pitchFamily="1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12.VIR LITERATUR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7F06-EE1B-410F-BBE2-A6D92B3F99CA}"/>
              </a:ext>
            </a:extLst>
          </p:cNvPr>
          <p:cNvSpPr txBox="1">
            <a:spLocks noGrp="1"/>
          </p:cNvSpPr>
          <p:nvPr>
            <p:ph type="title" idx="4294967295"/>
          </p:nvPr>
        </p:nvSpPr>
        <p:spPr>
          <a:xfrm>
            <a:off x="685799" y="236160"/>
            <a:ext cx="7772400" cy="1433160"/>
          </a:xfrm>
        </p:spPr>
        <p:txBody>
          <a:bodyPr wrap="none" lIns="92160" tIns="46080" rIns="92160" bIns="46080" anchorCtr="0">
            <a:spAutoFit/>
          </a:bodyPr>
          <a:lstStyle/>
          <a:p>
            <a:pPr lvl="0"/>
            <a:r>
              <a:rPr lang="sl-SI" b="1" u="sng">
                <a:cs typeface="Times New Roman" pitchFamily="18"/>
              </a:rPr>
              <a:t>12.VIR LITERATURE</a:t>
            </a:r>
            <a:br>
              <a:rPr lang="sl-SI" b="1" u="sng">
                <a:cs typeface="Times New Roman" pitchFamily="18"/>
              </a:rPr>
            </a:br>
            <a:endParaRPr lang="sl-SI" b="1" u="sng">
              <a:cs typeface="Times New Roman" pitchFamily="18"/>
            </a:endParaRPr>
          </a:p>
        </p:txBody>
      </p:sp>
      <p:sp>
        <p:nvSpPr>
          <p:cNvPr id="3" name="Text Placeholder 2">
            <a:extLst>
              <a:ext uri="{FF2B5EF4-FFF2-40B4-BE49-F238E27FC236}">
                <a16:creationId xmlns:a16="http://schemas.microsoft.com/office/drawing/2014/main" id="{2AD7043D-8E01-4CCC-ABE3-4E784BCF6E07}"/>
              </a:ext>
            </a:extLst>
          </p:cNvPr>
          <p:cNvSpPr txBox="1">
            <a:spLocks noGrp="1"/>
          </p:cNvSpPr>
          <p:nvPr>
            <p:ph type="body" idx="4294967295"/>
          </p:nvPr>
        </p:nvSpPr>
        <p:spPr/>
        <p:txBody>
          <a:bodyPr wrap="none" lIns="90000" tIns="46800" rIns="90000" bIns="46800" anchor="t" anchorCtr="0">
            <a:spAutoFit/>
          </a:bodyPr>
          <a:lstStyle/>
          <a:p>
            <a:pPr lvl="0" indent="-342720">
              <a:spcBef>
                <a:spcPts val="697"/>
              </a:spcBef>
              <a:buClr>
                <a:srgbClr val="FFFF00"/>
              </a:buClr>
              <a:buSzPct val="75000"/>
              <a:buFont typeface="Wingdings" pitchFamily="2"/>
              <a:buChar char=""/>
            </a:pPr>
            <a:r>
              <a:rPr lang="sl-SI" sz="2800">
                <a:cs typeface="Times New Roman" pitchFamily="18"/>
              </a:rPr>
              <a:t>INTERNET:WIKIPEDIA-Kaj so procesorji?</a:t>
            </a:r>
          </a:p>
          <a:p>
            <a:pPr lvl="0" indent="-342720">
              <a:spcBef>
                <a:spcPts val="697"/>
              </a:spcBef>
              <a:buClr>
                <a:srgbClr val="FFFF00"/>
              </a:buClr>
              <a:buSzPct val="75000"/>
              <a:buFont typeface="Wingdings" pitchFamily="2"/>
              <a:buChar char=""/>
            </a:pPr>
            <a:r>
              <a:rPr lang="sl-SI" sz="2800">
                <a:cs typeface="Times New Roman" pitchFamily="18"/>
              </a:rPr>
              <a:t>INTERNET:www.procesorji .com</a:t>
            </a:r>
          </a:p>
          <a:p>
            <a:pPr lvl="0" indent="-342720">
              <a:spcBef>
                <a:spcPts val="697"/>
              </a:spcBef>
              <a:buClr>
                <a:srgbClr val="FFFF00"/>
              </a:buClr>
              <a:buSzPct val="75000"/>
              <a:buFont typeface="Wingdings" pitchFamily="2"/>
              <a:buChar char=""/>
            </a:pPr>
            <a:r>
              <a:rPr lang="sl-SI" sz="2800">
                <a:cs typeface="Times New Roman" pitchFamily="18"/>
              </a:rPr>
              <a:t>ZORKO A.:Računalništvo1</a:t>
            </a:r>
          </a:p>
          <a:p>
            <a:pPr lvl="0" indent="-342720">
              <a:spcBef>
                <a:spcPts val="697"/>
              </a:spcBef>
            </a:pPr>
            <a:endParaRPr lang="sl-SI" sz="2800">
              <a:cs typeface="Times New Roman" pitchFamily="1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1.PROCESORJI NA SPLOŠN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55E5-81A5-42F1-8912-7496A1529386}"/>
              </a:ext>
            </a:extLst>
          </p:cNvPr>
          <p:cNvSpPr txBox="1">
            <a:spLocks noGrp="1"/>
          </p:cNvSpPr>
          <p:nvPr>
            <p:ph type="title" idx="4294967295"/>
          </p:nvPr>
        </p:nvSpPr>
        <p:spPr>
          <a:xfrm>
            <a:off x="685799" y="228240"/>
            <a:ext cx="7772400" cy="1219680"/>
          </a:xfrm>
        </p:spPr>
        <p:txBody>
          <a:bodyPr wrap="none" lIns="92160" tIns="46080" rIns="92160" bIns="46080" anchorCtr="0">
            <a:spAutoFit/>
          </a:bodyPr>
          <a:lstStyle/>
          <a:p>
            <a:pPr lvl="0"/>
            <a:r>
              <a:rPr lang="sl-SI" sz="3600"/>
              <a:t>1.PROCESORJI NA SPLOŠNO</a:t>
            </a:r>
          </a:p>
        </p:txBody>
      </p:sp>
      <p:sp>
        <p:nvSpPr>
          <p:cNvPr id="3" name="Text Placeholder 2">
            <a:extLst>
              <a:ext uri="{FF2B5EF4-FFF2-40B4-BE49-F238E27FC236}">
                <a16:creationId xmlns:a16="http://schemas.microsoft.com/office/drawing/2014/main" id="{3D1A1BBC-7702-49EC-A874-2888FA36CCD1}"/>
              </a:ext>
            </a:extLst>
          </p:cNvPr>
          <p:cNvSpPr txBox="1">
            <a:spLocks noGrp="1"/>
          </p:cNvSpPr>
          <p:nvPr>
            <p:ph type="body" idx="4294967295"/>
          </p:nvPr>
        </p:nvSpPr>
        <p:spPr>
          <a:xfrm>
            <a:off x="685799" y="1641240"/>
            <a:ext cx="7772400" cy="2515690"/>
          </a:xfrm>
        </p:spPr>
        <p:txBody>
          <a:bodyPr wrap="square" lIns="90000" tIns="46800" rIns="90000" bIns="46800" anchor="t" anchorCtr="0">
            <a:spAutoFit/>
          </a:bodyPr>
          <a:lstStyle/>
          <a:p>
            <a:pPr lvl="0" indent="-342720"/>
            <a:r>
              <a:rPr lang="sl-SI" u="sng" dirty="0"/>
              <a:t> </a:t>
            </a:r>
            <a:r>
              <a:rPr lang="sl-SI" u="sng" dirty="0">
                <a:cs typeface="Times New Roman" pitchFamily="18"/>
              </a:rPr>
              <a:t>1.1. KAJ JE PROCESOR?</a:t>
            </a:r>
          </a:p>
          <a:p>
            <a:pPr lvl="0" indent="-342720"/>
            <a:r>
              <a:rPr lang="sl-SI" sz="2400" b="1" dirty="0">
                <a:latin typeface="Arial" pitchFamily="34"/>
              </a:rPr>
              <a:t>    </a:t>
            </a:r>
            <a:r>
              <a:rPr lang="sl-SI" sz="2400" b="1" dirty="0">
                <a:latin typeface="Arial" pitchFamily="34"/>
                <a:cs typeface="Arial" pitchFamily="34"/>
              </a:rPr>
              <a:t>Procesor ali centralno procesna enota (CPE) je osrednji del računalnika, ki obdeluje (procesira) </a:t>
            </a:r>
            <a:r>
              <a:rPr lang="sl-SI" sz="2400" b="1" dirty="0">
                <a:latin typeface="Arial" pitchFamily="34"/>
              </a:rPr>
              <a:t> </a:t>
            </a:r>
            <a:r>
              <a:rPr lang="sl-SI" sz="2400" b="1" dirty="0">
                <a:latin typeface="Arial" pitchFamily="34"/>
                <a:cs typeface="Arial" pitchFamily="34"/>
              </a:rPr>
              <a:t>podatke ter nadzoruje in upravlja ostale enote</a:t>
            </a:r>
            <a:r>
              <a:rPr lang="sl-SI" b="1" dirty="0">
                <a:cs typeface="Times New Roman" pitchFamily="18"/>
              </a:rPr>
              <a:t> </a:t>
            </a:r>
            <a:r>
              <a:rPr lang="sl-SI" b="1" dirty="0"/>
              <a:t>.</a:t>
            </a:r>
          </a:p>
          <a:p>
            <a:pPr lvl="0" indent="-342720"/>
            <a:r>
              <a:rPr lang="sl-SI" u="sng" dirty="0">
                <a:cs typeface="Times New Roman" pitchFamily="18"/>
              </a:rPr>
              <a:t>1.2. KAJ JE MIKROPROCESOR?</a:t>
            </a:r>
          </a:p>
        </p:txBody>
      </p:sp>
      <p:sp>
        <p:nvSpPr>
          <p:cNvPr id="4" name="Freeform: Shape 3">
            <a:extLst>
              <a:ext uri="{FF2B5EF4-FFF2-40B4-BE49-F238E27FC236}">
                <a16:creationId xmlns:a16="http://schemas.microsoft.com/office/drawing/2014/main" id="{226CBB00-72A2-478F-9206-C7A960D998BA}"/>
              </a:ext>
            </a:extLst>
          </p:cNvPr>
          <p:cNvSpPr/>
          <p:nvPr/>
        </p:nvSpPr>
        <p:spPr>
          <a:xfrm>
            <a:off x="914399" y="4114800"/>
            <a:ext cx="7772399" cy="825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dirty="0">
                <a:ln>
                  <a:noFill/>
                </a:ln>
                <a:solidFill>
                  <a:srgbClr val="FFFFFF"/>
                </a:solidFill>
                <a:latin typeface="Arial" pitchFamily="34"/>
                <a:ea typeface="Arial" pitchFamily="34"/>
                <a:cs typeface="Arial" pitchFamily="34"/>
              </a:rPr>
              <a:t>To je v bistvu procesor, ki je izveden v enem samem čipu. Danes to velja za skoraj vse procesorje</a:t>
            </a:r>
            <a:r>
              <a:rPr lang="sl-SI" sz="2400" b="0" i="0" u="none" strike="noStrike" baseline="0" dirty="0">
                <a:ln>
                  <a:noFill/>
                </a:ln>
                <a:solidFill>
                  <a:srgbClr val="FFFFFF"/>
                </a:solidFill>
                <a:latin typeface="Times New Roman" pitchFamily="18"/>
                <a:ea typeface="DejaVu Sans" pitchFamily="2"/>
                <a:cs typeface="DejaVu Sans" pitchFamily="2"/>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2.ZGODOVINA PROCESORJEV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6D5EF-2B92-4CB9-80ED-C0041D8FF9E0}"/>
              </a:ext>
            </a:extLst>
          </p:cNvPr>
          <p:cNvSpPr txBox="1">
            <a:spLocks noGrp="1"/>
          </p:cNvSpPr>
          <p:nvPr>
            <p:ph type="title" idx="4294967295"/>
          </p:nvPr>
        </p:nvSpPr>
        <p:spPr>
          <a:xfrm>
            <a:off x="685799" y="228240"/>
            <a:ext cx="7772400" cy="1219680"/>
          </a:xfrm>
        </p:spPr>
        <p:txBody>
          <a:bodyPr wrap="none" lIns="92160" tIns="46080" rIns="92160" bIns="46080" anchorCtr="0">
            <a:spAutoFit/>
          </a:bodyPr>
          <a:lstStyle/>
          <a:p>
            <a:pPr lvl="0"/>
            <a:r>
              <a:rPr lang="sl-SI" sz="3600" u="sng">
                <a:cs typeface="Times New Roman" pitchFamily="18"/>
              </a:rPr>
              <a:t>2.ZGODOVINA PROCESORJEV</a:t>
            </a:r>
          </a:p>
        </p:txBody>
      </p:sp>
      <p:sp>
        <p:nvSpPr>
          <p:cNvPr id="3" name="Text Placeholder 2">
            <a:extLst>
              <a:ext uri="{FF2B5EF4-FFF2-40B4-BE49-F238E27FC236}">
                <a16:creationId xmlns:a16="http://schemas.microsoft.com/office/drawing/2014/main" id="{D48CF2A7-B6A1-4A19-8103-266938D7E32C}"/>
              </a:ext>
            </a:extLst>
          </p:cNvPr>
          <p:cNvSpPr txBox="1">
            <a:spLocks noGrp="1"/>
          </p:cNvSpPr>
          <p:nvPr>
            <p:ph type="body" idx="4294967295"/>
          </p:nvPr>
        </p:nvSpPr>
        <p:spPr>
          <a:xfrm>
            <a:off x="685798" y="1641599"/>
            <a:ext cx="7842565" cy="5216760"/>
          </a:xfrm>
        </p:spPr>
        <p:txBody>
          <a:bodyPr wrap="square" lIns="90000" tIns="46800" rIns="90000" bIns="46800" anchor="t" anchorCtr="0">
            <a:spAutoFit/>
          </a:bodyPr>
          <a:lstStyle/>
          <a:p>
            <a:pPr lvl="0" indent="-342720" algn="just">
              <a:lnSpc>
                <a:spcPct val="90000"/>
              </a:lnSpc>
              <a:spcBef>
                <a:spcPts val="499"/>
              </a:spcBef>
            </a:pPr>
            <a:r>
              <a:rPr lang="sl-SI" sz="2000" dirty="0">
                <a:latin typeface="Arial" pitchFamily="34"/>
                <a:cs typeface="Arial" pitchFamily="34"/>
              </a:rPr>
              <a:t>V tretjo generacijo računalnikov sodijo računalniki iz integriranih vezij – čipov. Z razvojem pa se je število elementov povečalo, čip pa manjšal. Končno je leta 1971 podjetju Intel uspelo izdelati prvi komercialni </a:t>
            </a:r>
            <a:r>
              <a:rPr lang="sl-SI" sz="2000" i="1" u="sng" dirty="0">
                <a:latin typeface="Arial" pitchFamily="34"/>
                <a:cs typeface="Arial" pitchFamily="34"/>
              </a:rPr>
              <a:t>procesor</a:t>
            </a:r>
            <a:r>
              <a:rPr lang="sl-SI" sz="2000" u="sng" dirty="0">
                <a:latin typeface="Arial" pitchFamily="34"/>
                <a:cs typeface="Arial" pitchFamily="34"/>
              </a:rPr>
              <a:t>,</a:t>
            </a:r>
            <a:r>
              <a:rPr lang="sl-SI" sz="2000" dirty="0">
                <a:latin typeface="Arial" pitchFamily="34"/>
                <a:cs typeface="Arial" pitchFamily="34"/>
              </a:rPr>
              <a:t> 4-bitni Intel 4004. Istočasno pa so inženirji podjetja </a:t>
            </a:r>
            <a:r>
              <a:rPr lang="sl-SI" sz="2000" dirty="0" err="1">
                <a:latin typeface="Arial" pitchFamily="34"/>
                <a:cs typeface="Arial" pitchFamily="34"/>
              </a:rPr>
              <a:t>Texas</a:t>
            </a:r>
            <a:r>
              <a:rPr lang="sl-SI" sz="2000" dirty="0">
                <a:latin typeface="Arial" pitchFamily="34"/>
                <a:cs typeface="Arial" pitchFamily="34"/>
              </a:rPr>
              <a:t> </a:t>
            </a:r>
            <a:r>
              <a:rPr lang="sl-SI" sz="2000" dirty="0" err="1">
                <a:latin typeface="Arial" pitchFamily="34"/>
                <a:cs typeface="Arial" pitchFamily="34"/>
              </a:rPr>
              <a:t>Instruments</a:t>
            </a:r>
            <a:r>
              <a:rPr lang="sl-SI" sz="2000" dirty="0">
                <a:latin typeface="Arial" pitchFamily="34"/>
                <a:cs typeface="Arial" pitchFamily="34"/>
              </a:rPr>
              <a:t> razvijali procesor TMS 1000. To podjetje je leta 1973 tudi patentiralo mikroprocesor na enem čipu.</a:t>
            </a:r>
          </a:p>
          <a:p>
            <a:pPr lvl="0" indent="-342720" algn="just">
              <a:lnSpc>
                <a:spcPct val="90000"/>
              </a:lnSpc>
              <a:spcBef>
                <a:spcPts val="499"/>
              </a:spcBef>
            </a:pPr>
            <a:endParaRPr lang="sl-SI" sz="2000" dirty="0">
              <a:latin typeface="Arial" pitchFamily="34"/>
            </a:endParaRPr>
          </a:p>
          <a:p>
            <a:pPr lvl="0" indent="-342720" algn="just">
              <a:lnSpc>
                <a:spcPct val="90000"/>
              </a:lnSpc>
              <a:spcBef>
                <a:spcPts val="499"/>
              </a:spcBef>
            </a:pPr>
            <a:endParaRPr lang="sl-SI" sz="2000" dirty="0">
              <a:latin typeface="Arial" pitchFamily="34"/>
            </a:endParaRPr>
          </a:p>
          <a:p>
            <a:pPr lvl="0" indent="-342720" algn="just">
              <a:lnSpc>
                <a:spcPct val="90000"/>
              </a:lnSpc>
              <a:spcBef>
                <a:spcPts val="499"/>
              </a:spcBef>
            </a:pPr>
            <a:endParaRPr lang="sl-SI" sz="2000" dirty="0">
              <a:latin typeface="Arial" pitchFamily="34"/>
            </a:endParaRPr>
          </a:p>
          <a:p>
            <a:pPr lvl="0" indent="-342720" algn="just">
              <a:lnSpc>
                <a:spcPct val="90000"/>
              </a:lnSpc>
              <a:spcBef>
                <a:spcPts val="499"/>
              </a:spcBef>
            </a:pPr>
            <a:endParaRPr lang="sl-SI" sz="2000" dirty="0">
              <a:latin typeface="Arial" pitchFamily="34"/>
            </a:endParaRPr>
          </a:p>
          <a:p>
            <a:pPr lvl="0" indent="-342720" algn="just">
              <a:lnSpc>
                <a:spcPct val="90000"/>
              </a:lnSpc>
              <a:spcBef>
                <a:spcPts val="499"/>
              </a:spcBef>
            </a:pPr>
            <a:endParaRPr lang="sl-SI" sz="2000" dirty="0">
              <a:latin typeface="Arial" pitchFamily="34"/>
            </a:endParaRPr>
          </a:p>
          <a:p>
            <a:pPr lvl="0" indent="-342720" algn="just">
              <a:lnSpc>
                <a:spcPct val="90000"/>
              </a:lnSpc>
              <a:spcBef>
                <a:spcPts val="499"/>
              </a:spcBef>
            </a:pPr>
            <a:endParaRPr lang="sl-SI" sz="2000" dirty="0">
              <a:latin typeface="Arial" pitchFamily="34"/>
            </a:endParaRPr>
          </a:p>
          <a:p>
            <a:pPr lvl="0" indent="-342720" algn="just">
              <a:lnSpc>
                <a:spcPct val="90000"/>
              </a:lnSpc>
              <a:spcBef>
                <a:spcPts val="499"/>
              </a:spcBef>
            </a:pPr>
            <a:r>
              <a:rPr lang="sl-SI" sz="2000" dirty="0">
                <a:latin typeface="Arial" pitchFamily="34"/>
              </a:rPr>
              <a:t> </a:t>
            </a:r>
          </a:p>
          <a:p>
            <a:pPr lvl="0" indent="-342720" algn="just">
              <a:lnSpc>
                <a:spcPct val="90000"/>
              </a:lnSpc>
              <a:spcBef>
                <a:spcPts val="499"/>
              </a:spcBef>
            </a:pPr>
            <a:r>
              <a:rPr lang="sl-SI" sz="2000" dirty="0">
                <a:latin typeface="Arial" pitchFamily="34"/>
              </a:rPr>
              <a:t>                                                                    </a:t>
            </a:r>
          </a:p>
          <a:p>
            <a:pPr lvl="0" indent="-342720">
              <a:lnSpc>
                <a:spcPct val="90000"/>
              </a:lnSpc>
              <a:spcBef>
                <a:spcPts val="499"/>
              </a:spcBef>
            </a:pPr>
            <a:r>
              <a:rPr lang="sl-SI" sz="2000" dirty="0"/>
              <a:t> </a:t>
            </a:r>
          </a:p>
        </p:txBody>
      </p:sp>
      <p:pic>
        <p:nvPicPr>
          <p:cNvPr id="4" name="180px-Intel_4004">
            <a:hlinkClick r:id="rId3"/>
            <a:extLst>
              <a:ext uri="{FF2B5EF4-FFF2-40B4-BE49-F238E27FC236}">
                <a16:creationId xmlns:a16="http://schemas.microsoft.com/office/drawing/2014/main" id="{D811A0A4-726C-49AD-A45F-2298BCEA45F6}"/>
              </a:ext>
            </a:extLst>
          </p:cNvPr>
          <p:cNvPicPr>
            <a:picLocks noChangeAspect="1"/>
          </p:cNvPicPr>
          <p:nvPr/>
        </p:nvPicPr>
        <p:blipFill>
          <a:blip r:embed="rId4">
            <a:lum/>
            <a:alphaModFix/>
          </a:blip>
          <a:srcRect/>
          <a:stretch>
            <a:fillRect/>
          </a:stretch>
        </p:blipFill>
        <p:spPr>
          <a:xfrm>
            <a:off x="5257800" y="3809880"/>
            <a:ext cx="3048120" cy="243864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3.ARHITEKTURA PROCESORJA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AEDA0-F0DD-4FEC-99D9-A98EF6DE7F29}"/>
              </a:ext>
            </a:extLst>
          </p:cNvPr>
          <p:cNvSpPr txBox="1">
            <a:spLocks noGrp="1"/>
          </p:cNvSpPr>
          <p:nvPr>
            <p:ph type="title" idx="4294967295"/>
          </p:nvPr>
        </p:nvSpPr>
        <p:spPr>
          <a:xfrm>
            <a:off x="685799" y="228240"/>
            <a:ext cx="7772400" cy="1219680"/>
          </a:xfrm>
        </p:spPr>
        <p:txBody>
          <a:bodyPr wrap="none" lIns="92160" tIns="46080" rIns="92160" bIns="46080" anchorCtr="0">
            <a:spAutoFit/>
          </a:bodyPr>
          <a:lstStyle/>
          <a:p>
            <a:pPr lvl="0"/>
            <a:r>
              <a:rPr lang="sl-SI" sz="3600" b="1" u="sng">
                <a:cs typeface="Times New Roman" pitchFamily="18"/>
              </a:rPr>
              <a:t>3.ARHITEKTURA PROCESORJA</a:t>
            </a:r>
          </a:p>
        </p:txBody>
      </p:sp>
      <p:sp>
        <p:nvSpPr>
          <p:cNvPr id="3" name="Text Placeholder 2">
            <a:extLst>
              <a:ext uri="{FF2B5EF4-FFF2-40B4-BE49-F238E27FC236}">
                <a16:creationId xmlns:a16="http://schemas.microsoft.com/office/drawing/2014/main" id="{4718B11A-3810-46F2-A8AC-A7BD15173230}"/>
              </a:ext>
            </a:extLst>
          </p:cNvPr>
          <p:cNvSpPr txBox="1">
            <a:spLocks noGrp="1"/>
          </p:cNvSpPr>
          <p:nvPr>
            <p:ph type="body" idx="4294967295"/>
          </p:nvPr>
        </p:nvSpPr>
        <p:spPr>
          <a:xfrm>
            <a:off x="762120" y="1600200"/>
            <a:ext cx="7947314" cy="1571842"/>
          </a:xfrm>
        </p:spPr>
        <p:txBody>
          <a:bodyPr wrap="square" lIns="90000" tIns="46800" rIns="90000" bIns="46800" anchor="t" anchorCtr="0">
            <a:spAutoFit/>
          </a:bodyPr>
          <a:lstStyle/>
          <a:p>
            <a:pPr lvl="0" indent="-342720">
              <a:spcBef>
                <a:spcPts val="598"/>
              </a:spcBef>
            </a:pPr>
            <a:r>
              <a:rPr lang="sl-SI" sz="2400" dirty="0">
                <a:cs typeface="Times New Roman" pitchFamily="18"/>
              </a:rPr>
              <a:t>Kot pove že ime, je procesor namenjen obdelavi informacij. Te informacije so lahko podatki ali ukazi (inštrukcije). Podatki so lahko na primer barva, črka, številka in so predstavljeni kot zaporedje ničel in enic.</a:t>
            </a:r>
          </a:p>
        </p:txBody>
      </p:sp>
      <p:sp>
        <p:nvSpPr>
          <p:cNvPr id="4" name="Freeform: Shape 3">
            <a:extLst>
              <a:ext uri="{FF2B5EF4-FFF2-40B4-BE49-F238E27FC236}">
                <a16:creationId xmlns:a16="http://schemas.microsoft.com/office/drawing/2014/main" id="{AB6FC2A5-96F8-4FE3-98F9-0C014D987726}"/>
              </a:ext>
            </a:extLst>
          </p:cNvPr>
          <p:cNvSpPr/>
          <p:nvPr/>
        </p:nvSpPr>
        <p:spPr>
          <a:xfrm>
            <a:off x="0" y="6629400"/>
            <a:ext cx="9448920"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E0DA7B73-F080-4031-90A2-D7CE4BC83A1B}"/>
              </a:ext>
            </a:extLst>
          </p:cNvPr>
          <p:cNvSpPr/>
          <p:nvPr/>
        </p:nvSpPr>
        <p:spPr>
          <a:xfrm>
            <a:off x="228600" y="3276720"/>
            <a:ext cx="8707170" cy="10695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sng" strike="noStrike" baseline="0" dirty="0">
                <a:ln>
                  <a:noFill/>
                </a:ln>
                <a:solidFill>
                  <a:srgbClr val="FFFFFF"/>
                </a:solidFill>
                <a:uFillTx/>
                <a:latin typeface="Times New Roman" pitchFamily="18"/>
                <a:ea typeface="Times New Roman" pitchFamily="18"/>
                <a:cs typeface="Times New Roman" pitchFamily="18"/>
              </a:rPr>
              <a:t>3.1.32 BITNA ARHITEKTURA</a:t>
            </a:r>
            <a:r>
              <a:rPr lang="sl-SI" sz="2400" b="0" i="0" u="sng" strike="noStrike" baseline="0" dirty="0">
                <a:ln>
                  <a:noFill/>
                </a:ln>
                <a:solidFill>
                  <a:srgbClr val="FFFFFF"/>
                </a:solidFill>
                <a:uFillTx/>
                <a:latin typeface="Times New Roman" pitchFamily="18"/>
                <a:ea typeface="DejaVu Sans" pitchFamily="2"/>
                <a:cs typeface="DejaVu Sans" pitchFamily="2"/>
              </a:rPr>
              <a:t>:</a:t>
            </a:r>
            <a:r>
              <a:rPr lang="sl-SI" sz="1100" b="0" i="0" u="none" strike="noStrike" baseline="0" dirty="0">
                <a:ln>
                  <a:noFill/>
                </a:ln>
                <a:solidFill>
                  <a:srgbClr val="FFFFFF"/>
                </a:solidFill>
                <a:latin typeface="Times New Roman" pitchFamily="18"/>
                <a:ea typeface="DejaVu Sans" pitchFamily="2"/>
                <a:cs typeface="DejaVu Sans" pitchFamily="2"/>
              </a:rPr>
              <a:t> </a:t>
            </a:r>
            <a:r>
              <a:rPr lang="sl-SI" sz="2000" b="0" i="0" u="none" strike="noStrike" baseline="0" dirty="0">
                <a:ln>
                  <a:noFill/>
                </a:ln>
                <a:solidFill>
                  <a:srgbClr val="FFFFFF"/>
                </a:solidFill>
                <a:latin typeface="Times New Roman" pitchFamily="18"/>
                <a:ea typeface="Times New Roman" pitchFamily="18"/>
                <a:cs typeface="Times New Roman" pitchFamily="18"/>
              </a:rPr>
              <a:t>Arhitektura, ki je uporabljena na vseh procesorjih Intel, AMD in </a:t>
            </a:r>
            <a:r>
              <a:rPr lang="sl-SI" sz="2000" b="0" i="0" u="none" strike="noStrike" baseline="0" dirty="0" err="1">
                <a:ln>
                  <a:noFill/>
                </a:ln>
                <a:solidFill>
                  <a:srgbClr val="FFFFFF"/>
                </a:solidFill>
                <a:latin typeface="Times New Roman" pitchFamily="18"/>
                <a:ea typeface="Times New Roman" pitchFamily="18"/>
                <a:cs typeface="Times New Roman" pitchFamily="18"/>
              </a:rPr>
              <a:t>Cyrx</a:t>
            </a:r>
            <a:r>
              <a:rPr lang="sl-SI" sz="2000" b="0" i="0" u="none" strike="noStrike" baseline="0" dirty="0">
                <a:ln>
                  <a:noFill/>
                </a:ln>
                <a:solidFill>
                  <a:srgbClr val="FFFFFF"/>
                </a:solidFill>
                <a:latin typeface="Times New Roman" pitchFamily="18"/>
                <a:ea typeface="Times New Roman" pitchFamily="18"/>
                <a:cs typeface="Times New Roman" pitchFamily="18"/>
              </a:rPr>
              <a:t> do sedaj, je lahko izvajala 16-bitne kot tudi 32-bitne operacijske sisteme.</a:t>
            </a:r>
          </a:p>
        </p:txBody>
      </p:sp>
      <p:sp>
        <p:nvSpPr>
          <p:cNvPr id="6" name="Freeform: Shape 5">
            <a:extLst>
              <a:ext uri="{FF2B5EF4-FFF2-40B4-BE49-F238E27FC236}">
                <a16:creationId xmlns:a16="http://schemas.microsoft.com/office/drawing/2014/main" id="{686F22C3-D91B-4C9B-A213-CC80E4FBFF13}"/>
              </a:ext>
            </a:extLst>
          </p:cNvPr>
          <p:cNvSpPr/>
          <p:nvPr/>
        </p:nvSpPr>
        <p:spPr>
          <a:xfrm>
            <a:off x="304920" y="4648320"/>
            <a:ext cx="8404514" cy="138717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sng" strike="noStrike" baseline="0" dirty="0">
                <a:ln>
                  <a:noFill/>
                </a:ln>
                <a:solidFill>
                  <a:srgbClr val="FFFFFF"/>
                </a:solidFill>
                <a:uFillTx/>
                <a:latin typeface="Times New Roman" pitchFamily="18"/>
                <a:ea typeface="Times New Roman" pitchFamily="18"/>
                <a:cs typeface="Times New Roman" pitchFamily="18"/>
              </a:rPr>
              <a:t>3.2.64 BITNA ARHITEKTURA</a:t>
            </a:r>
            <a:r>
              <a:rPr lang="sl-SI" sz="1100" b="0" i="0" u="none" strike="noStrike" baseline="0" dirty="0">
                <a:ln>
                  <a:noFill/>
                </a:ln>
                <a:solidFill>
                  <a:srgbClr val="FFFFFF"/>
                </a:solidFill>
                <a:latin typeface="Times New Roman" pitchFamily="18"/>
                <a:ea typeface="DejaVu Sans" pitchFamily="2"/>
                <a:cs typeface="DejaVu Sans" pitchFamily="2"/>
              </a:rPr>
              <a:t> </a:t>
            </a:r>
            <a:r>
              <a:rPr lang="sl-SI" sz="2400" b="0" i="0" u="none" strike="noStrike" baseline="0" dirty="0">
                <a:ln>
                  <a:noFill/>
                </a:ln>
                <a:solidFill>
                  <a:srgbClr val="FFFFFF"/>
                </a:solidFill>
                <a:latin typeface="Times New Roman" pitchFamily="18"/>
                <a:ea typeface="DejaVu Sans" pitchFamily="2"/>
                <a:cs typeface="DejaVu Sans" pitchFamily="2"/>
              </a:rPr>
              <a:t>:</a:t>
            </a:r>
            <a:r>
              <a:rPr lang="sl-SI" sz="2000" b="0" i="0" u="none" strike="noStrike" baseline="0" dirty="0" err="1">
                <a:ln>
                  <a:noFill/>
                </a:ln>
                <a:solidFill>
                  <a:srgbClr val="FFFFFF"/>
                </a:solidFill>
                <a:latin typeface="Times New Roman" pitchFamily="18"/>
                <a:ea typeface="Times New Roman" pitchFamily="18"/>
                <a:cs typeface="Times New Roman" pitchFamily="18"/>
              </a:rPr>
              <a:t>Itanium</a:t>
            </a:r>
            <a:r>
              <a:rPr lang="sl-SI" sz="2000" b="0" i="0" u="none" strike="noStrike" baseline="0" dirty="0">
                <a:ln>
                  <a:noFill/>
                </a:ln>
                <a:solidFill>
                  <a:srgbClr val="FFFFFF"/>
                </a:solidFill>
                <a:latin typeface="Times New Roman" pitchFamily="18"/>
                <a:ea typeface="Times New Roman" pitchFamily="18"/>
                <a:cs typeface="Times New Roman" pitchFamily="18"/>
              </a:rPr>
              <a:t> je prvi Intelov 64- bitni procesor, ki uporablja EPIC (</a:t>
            </a:r>
            <a:r>
              <a:rPr lang="sl-SI" sz="2000" b="0" i="0" u="none" strike="noStrike" baseline="0" dirty="0" err="1">
                <a:ln>
                  <a:noFill/>
                </a:ln>
                <a:solidFill>
                  <a:srgbClr val="FFFFFF"/>
                </a:solidFill>
                <a:latin typeface="Times New Roman" pitchFamily="18"/>
                <a:ea typeface="Times New Roman" pitchFamily="18"/>
                <a:cs typeface="Times New Roman" pitchFamily="18"/>
              </a:rPr>
              <a:t>Explicitly</a:t>
            </a:r>
            <a:r>
              <a:rPr lang="sl-SI" sz="2000" b="0" i="0" u="none" strike="noStrike" baseline="0" dirty="0">
                <a:ln>
                  <a:noFill/>
                </a:ln>
                <a:solidFill>
                  <a:srgbClr val="FFFFFF"/>
                </a:solidFill>
                <a:latin typeface="Times New Roman" pitchFamily="18"/>
                <a:ea typeface="Times New Roman" pitchFamily="18"/>
                <a:cs typeface="Times New Roman" pitchFamily="18"/>
              </a:rPr>
              <a:t> </a:t>
            </a:r>
            <a:r>
              <a:rPr lang="sl-SI" sz="2000" b="0" i="0" u="none" strike="noStrike" baseline="0" dirty="0" err="1">
                <a:ln>
                  <a:noFill/>
                </a:ln>
                <a:solidFill>
                  <a:srgbClr val="FFFFFF"/>
                </a:solidFill>
                <a:latin typeface="Times New Roman" pitchFamily="18"/>
                <a:ea typeface="Times New Roman" pitchFamily="18"/>
                <a:cs typeface="Times New Roman" pitchFamily="18"/>
              </a:rPr>
              <a:t>Parallel</a:t>
            </a:r>
            <a:r>
              <a:rPr lang="sl-SI" sz="2000" b="0" i="0" u="none" strike="noStrike" baseline="0" dirty="0">
                <a:ln>
                  <a:noFill/>
                </a:ln>
                <a:solidFill>
                  <a:srgbClr val="FFFFFF"/>
                </a:solidFill>
                <a:latin typeface="Times New Roman" pitchFamily="18"/>
                <a:ea typeface="Times New Roman" pitchFamily="18"/>
                <a:cs typeface="Times New Roman" pitchFamily="18"/>
              </a:rPr>
              <a:t> </a:t>
            </a:r>
            <a:r>
              <a:rPr lang="sl-SI" sz="2000" b="0" i="0" u="none" strike="noStrike" baseline="0" dirty="0" err="1">
                <a:ln>
                  <a:noFill/>
                </a:ln>
                <a:solidFill>
                  <a:srgbClr val="FFFFFF"/>
                </a:solidFill>
                <a:latin typeface="Times New Roman" pitchFamily="18"/>
                <a:ea typeface="Times New Roman" pitchFamily="18"/>
                <a:cs typeface="Times New Roman" pitchFamily="18"/>
              </a:rPr>
              <a:t>Instruction</a:t>
            </a:r>
            <a:r>
              <a:rPr lang="sl-SI" sz="2000" b="0" i="0" u="none" strike="noStrike" baseline="0" dirty="0">
                <a:ln>
                  <a:noFill/>
                </a:ln>
                <a:solidFill>
                  <a:srgbClr val="FFFFFF"/>
                </a:solidFill>
                <a:latin typeface="Times New Roman" pitchFamily="18"/>
                <a:ea typeface="Times New Roman" pitchFamily="18"/>
                <a:cs typeface="Times New Roman" pitchFamily="18"/>
              </a:rPr>
              <a:t> </a:t>
            </a:r>
            <a:r>
              <a:rPr lang="sl-SI" sz="2000" b="0" i="0" u="none" strike="noStrike" baseline="0" dirty="0" err="1">
                <a:ln>
                  <a:noFill/>
                </a:ln>
                <a:solidFill>
                  <a:srgbClr val="FFFFFF"/>
                </a:solidFill>
                <a:latin typeface="Times New Roman" pitchFamily="18"/>
                <a:ea typeface="Times New Roman" pitchFamily="18"/>
                <a:cs typeface="Times New Roman" pitchFamily="18"/>
              </a:rPr>
              <a:t>Computing</a:t>
            </a:r>
            <a:r>
              <a:rPr lang="sl-SI" sz="2000" b="0" i="0" u="none" strike="noStrike" baseline="0" dirty="0">
                <a:ln>
                  <a:noFill/>
                </a:ln>
                <a:solidFill>
                  <a:srgbClr val="FFFFFF"/>
                </a:solidFill>
                <a:latin typeface="Times New Roman" pitchFamily="18"/>
                <a:ea typeface="Times New Roman" pitchFamily="18"/>
                <a:cs typeface="Times New Roman" pitchFamily="18"/>
              </a:rPr>
              <a:t>) nabor inštrukcij, ki je zelo učinkovit, vendar je zelo odvisen od </a:t>
            </a:r>
            <a:r>
              <a:rPr lang="sl-SI" sz="2000" b="0" i="0" u="none" strike="noStrike" baseline="0" dirty="0" err="1">
                <a:ln>
                  <a:noFill/>
                </a:ln>
                <a:solidFill>
                  <a:srgbClr val="FFFFFF"/>
                </a:solidFill>
                <a:latin typeface="Times New Roman" pitchFamily="18"/>
                <a:ea typeface="Times New Roman" pitchFamily="18"/>
                <a:cs typeface="Times New Roman" pitchFamily="18"/>
              </a:rPr>
              <a:t>vgranjenega</a:t>
            </a:r>
            <a:r>
              <a:rPr lang="sl-SI" sz="2000" b="0" i="0" u="none" strike="noStrike" baseline="0" dirty="0">
                <a:ln>
                  <a:noFill/>
                </a:ln>
                <a:solidFill>
                  <a:srgbClr val="FFFFFF"/>
                </a:solidFill>
                <a:latin typeface="Times New Roman" pitchFamily="18"/>
                <a:ea typeface="Times New Roman" pitchFamily="18"/>
                <a:cs typeface="Times New Roman" pitchFamily="18"/>
              </a:rPr>
              <a:t> prevajalnika.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4.LASTNOSTI PROCESORJEV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F7DB-7C6C-4A4D-BC8A-5C86D9F87279}"/>
              </a:ext>
            </a:extLst>
          </p:cNvPr>
          <p:cNvSpPr txBox="1">
            <a:spLocks noGrp="1"/>
          </p:cNvSpPr>
          <p:nvPr>
            <p:ph type="title" idx="4294967295"/>
          </p:nvPr>
        </p:nvSpPr>
        <p:spPr>
          <a:xfrm>
            <a:off x="685799" y="228240"/>
            <a:ext cx="7772400" cy="1219680"/>
          </a:xfrm>
        </p:spPr>
        <p:txBody>
          <a:bodyPr wrap="none" lIns="92160" tIns="46080" rIns="92160" bIns="46080" anchorCtr="0">
            <a:spAutoFit/>
          </a:bodyPr>
          <a:lstStyle/>
          <a:p>
            <a:pPr lvl="0"/>
            <a:r>
              <a:rPr lang="sl-SI" sz="3600" u="sng">
                <a:cs typeface="Times New Roman" pitchFamily="18"/>
              </a:rPr>
              <a:t>4.LASTNOSTI PROCESORJEV</a:t>
            </a:r>
          </a:p>
        </p:txBody>
      </p:sp>
      <p:sp>
        <p:nvSpPr>
          <p:cNvPr id="3" name="Text Placeholder 2">
            <a:extLst>
              <a:ext uri="{FF2B5EF4-FFF2-40B4-BE49-F238E27FC236}">
                <a16:creationId xmlns:a16="http://schemas.microsoft.com/office/drawing/2014/main" id="{B1271186-D55C-4878-BF8A-D7706028CB54}"/>
              </a:ext>
            </a:extLst>
          </p:cNvPr>
          <p:cNvSpPr txBox="1">
            <a:spLocks noGrp="1"/>
          </p:cNvSpPr>
          <p:nvPr>
            <p:ph type="body" idx="4294967295"/>
          </p:nvPr>
        </p:nvSpPr>
        <p:spPr>
          <a:xfrm>
            <a:off x="685798" y="1641240"/>
            <a:ext cx="7842565" cy="2679837"/>
          </a:xfrm>
        </p:spPr>
        <p:txBody>
          <a:bodyPr wrap="square" lIns="90000" tIns="46800" rIns="90000" bIns="46800" anchor="t" anchorCtr="0">
            <a:spAutoFit/>
          </a:bodyPr>
          <a:lstStyle/>
          <a:p>
            <a:pPr lvl="0" indent="-342720">
              <a:spcBef>
                <a:spcPts val="598"/>
              </a:spcBef>
            </a:pPr>
            <a:r>
              <a:rPr lang="sl-SI" sz="2400" dirty="0">
                <a:cs typeface="Times New Roman" pitchFamily="18"/>
              </a:rPr>
              <a:t>Dve glavni lastnosti procesorja sta </a:t>
            </a:r>
            <a:r>
              <a:rPr lang="sl-SI" sz="2400" u="sng" dirty="0">
                <a:cs typeface="Times New Roman" pitchFamily="18"/>
              </a:rPr>
              <a:t>frekvenca </a:t>
            </a:r>
            <a:r>
              <a:rPr lang="sl-SI" sz="2400" dirty="0">
                <a:cs typeface="Times New Roman" pitchFamily="18"/>
              </a:rPr>
              <a:t>(št. operacij na sekundo) in </a:t>
            </a:r>
            <a:r>
              <a:rPr lang="sl-SI" sz="2400" u="sng" dirty="0">
                <a:cs typeface="Times New Roman" pitchFamily="18"/>
              </a:rPr>
              <a:t>število bitov</a:t>
            </a:r>
            <a:r>
              <a:rPr lang="sl-SI" sz="2400" dirty="0">
                <a:cs typeface="Times New Roman" pitchFamily="18"/>
              </a:rPr>
              <a:t>, ki jih obdela v eni operaciji. Število bitov procesorja v osebnem računalniku je 32 ali 64, frekvenca (delovni takt) procesorjev pa nekaj GHz. Število elementov (tranzistorjev) v procesorju je lahko več </a:t>
            </a:r>
            <a:r>
              <a:rPr lang="sl-SI" sz="2400" dirty="0" err="1">
                <a:cs typeface="Times New Roman" pitchFamily="18"/>
              </a:rPr>
              <a:t>stomilijonov</a:t>
            </a:r>
            <a:r>
              <a:rPr lang="sl-SI" sz="2400" dirty="0">
                <a:cs typeface="Times New Roman" pitchFamily="18"/>
              </a:rPr>
              <a:t>. V novejšem času pa so začeli vgrajevati več jeder v en procesor.</a:t>
            </a:r>
          </a:p>
        </p:txBody>
      </p:sp>
      <p:pic>
        <p:nvPicPr>
          <p:cNvPr id="4" name="11482_200">
            <a:extLst>
              <a:ext uri="{FF2B5EF4-FFF2-40B4-BE49-F238E27FC236}">
                <a16:creationId xmlns:a16="http://schemas.microsoft.com/office/drawing/2014/main" id="{CDD9761E-D580-4BD5-BE1B-9F0EC8F502A6}"/>
              </a:ext>
            </a:extLst>
          </p:cNvPr>
          <p:cNvPicPr>
            <a:picLocks noChangeAspect="1"/>
          </p:cNvPicPr>
          <p:nvPr/>
        </p:nvPicPr>
        <p:blipFill>
          <a:blip r:embed="rId3">
            <a:lum/>
            <a:alphaModFix/>
          </a:blip>
          <a:srcRect/>
          <a:stretch>
            <a:fillRect/>
          </a:stretch>
        </p:blipFill>
        <p:spPr>
          <a:xfrm>
            <a:off x="6400799" y="4191120"/>
            <a:ext cx="1905120" cy="2352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5. ZGRADBA IN DELOVANJE PROCESORJEV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49B9A-2572-4FF0-8624-9A85C562F158}"/>
              </a:ext>
            </a:extLst>
          </p:cNvPr>
          <p:cNvSpPr txBox="1">
            <a:spLocks noGrp="1"/>
          </p:cNvSpPr>
          <p:nvPr>
            <p:ph type="title" idx="4294967295"/>
          </p:nvPr>
        </p:nvSpPr>
        <p:spPr>
          <a:xfrm>
            <a:off x="685799" y="237732"/>
            <a:ext cx="7772400" cy="1201056"/>
          </a:xfrm>
        </p:spPr>
        <p:txBody>
          <a:bodyPr wrap="square" lIns="92160" tIns="46080" rIns="92160" bIns="46080" anchorCtr="0">
            <a:spAutoFit/>
          </a:bodyPr>
          <a:lstStyle/>
          <a:p>
            <a:pPr lvl="0"/>
            <a:r>
              <a:rPr lang="sl-SI" sz="3600" u="sng" dirty="0">
                <a:cs typeface="Times New Roman" pitchFamily="18"/>
              </a:rPr>
              <a:t>5. ZGRADBA IN DELOVANJE PROCESORJEV</a:t>
            </a:r>
          </a:p>
        </p:txBody>
      </p:sp>
      <p:sp>
        <p:nvSpPr>
          <p:cNvPr id="3" name="Text Placeholder 2">
            <a:extLst>
              <a:ext uri="{FF2B5EF4-FFF2-40B4-BE49-F238E27FC236}">
                <a16:creationId xmlns:a16="http://schemas.microsoft.com/office/drawing/2014/main" id="{BB308F9B-E086-4511-B7C6-20F7BBA17094}"/>
              </a:ext>
            </a:extLst>
          </p:cNvPr>
          <p:cNvSpPr txBox="1">
            <a:spLocks noGrp="1"/>
          </p:cNvSpPr>
          <p:nvPr>
            <p:ph type="body" idx="4294967295"/>
          </p:nvPr>
        </p:nvSpPr>
        <p:spPr>
          <a:xfrm>
            <a:off x="685799" y="1641240"/>
            <a:ext cx="7772400" cy="2679837"/>
          </a:xfrm>
        </p:spPr>
        <p:txBody>
          <a:bodyPr wrap="square" lIns="90000" tIns="46800" rIns="90000" bIns="46800" anchor="t" anchorCtr="0">
            <a:spAutoFit/>
          </a:bodyPr>
          <a:lstStyle/>
          <a:p>
            <a:pPr lvl="0" indent="-342720">
              <a:spcBef>
                <a:spcPts val="598"/>
              </a:spcBef>
              <a:buClr>
                <a:srgbClr val="FFFF00"/>
              </a:buClr>
              <a:buSzPct val="75000"/>
              <a:buFont typeface="Wingdings" pitchFamily="2"/>
              <a:buChar char=""/>
            </a:pPr>
            <a:r>
              <a:rPr lang="sl-SI" sz="2400" dirty="0">
                <a:latin typeface="Arial" pitchFamily="34"/>
                <a:cs typeface="Arial" pitchFamily="34"/>
              </a:rPr>
              <a:t>Najpomembnejši del procesorja predstavlja krmilna enota, ki usklajuje delovanje posameznih delov procesorja po navodilih programske kode. Krmilna enota bere ukaz za ukazom iz programa, zapisanega v strojni obliki, jih dekodira in krmili njihovo izvajanje. Za izvajanje operacij nad podatki skrbi </a:t>
            </a:r>
            <a:r>
              <a:rPr lang="sl-SI" sz="2400" dirty="0" err="1">
                <a:latin typeface="Arial" pitchFamily="34"/>
                <a:cs typeface="Arial" pitchFamily="34"/>
              </a:rPr>
              <a:t>aritmetičnologična</a:t>
            </a:r>
            <a:r>
              <a:rPr lang="sl-SI" sz="2400" dirty="0">
                <a:latin typeface="Arial" pitchFamily="34"/>
                <a:cs typeface="Arial" pitchFamily="34"/>
              </a:rPr>
              <a:t> enota.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 5.1.ARITMETIČNO LOGIČNA ENOTA(AL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69756-2826-435C-9717-06F0AE95B8B8}"/>
              </a:ext>
            </a:extLst>
          </p:cNvPr>
          <p:cNvSpPr txBox="1">
            <a:spLocks noGrp="1"/>
          </p:cNvSpPr>
          <p:nvPr>
            <p:ph type="title" idx="4294967295"/>
          </p:nvPr>
        </p:nvSpPr>
        <p:spPr>
          <a:xfrm>
            <a:off x="762120" y="-554769"/>
            <a:ext cx="7772400" cy="2408760"/>
          </a:xfrm>
        </p:spPr>
        <p:txBody>
          <a:bodyPr wrap="none" lIns="92160" tIns="46080" rIns="92160" bIns="46080" anchorCtr="0">
            <a:spAutoFit/>
          </a:bodyPr>
          <a:lstStyle/>
          <a:p>
            <a:pPr lvl="0"/>
            <a:br>
              <a:rPr lang="sl-SI" u="sng" dirty="0"/>
            </a:br>
            <a:r>
              <a:rPr lang="sl-SI" sz="3600" u="sng" dirty="0">
                <a:cs typeface="Times New Roman" pitchFamily="18"/>
              </a:rPr>
              <a:t>5.1.ARITMETIČNO LOGIČNA ENOTA(ALE)</a:t>
            </a:r>
            <a:br>
              <a:rPr lang="sl-SI" sz="3600" b="1" u="sng" dirty="0">
                <a:cs typeface="Times New Roman" pitchFamily="18"/>
              </a:rPr>
            </a:br>
            <a:endParaRPr lang="sl-SI" sz="3600" b="1" u="sng" dirty="0">
              <a:cs typeface="Times New Roman" pitchFamily="18"/>
            </a:endParaRPr>
          </a:p>
        </p:txBody>
      </p:sp>
      <p:sp>
        <p:nvSpPr>
          <p:cNvPr id="3" name="Text Placeholder 2">
            <a:extLst>
              <a:ext uri="{FF2B5EF4-FFF2-40B4-BE49-F238E27FC236}">
                <a16:creationId xmlns:a16="http://schemas.microsoft.com/office/drawing/2014/main" id="{434573D1-313D-4076-BFE7-94AD6C608DC1}"/>
              </a:ext>
            </a:extLst>
          </p:cNvPr>
          <p:cNvSpPr txBox="1">
            <a:spLocks noGrp="1"/>
          </p:cNvSpPr>
          <p:nvPr>
            <p:ph type="body" idx="4294967295"/>
          </p:nvPr>
        </p:nvSpPr>
        <p:spPr>
          <a:xfrm>
            <a:off x="685799" y="1487511"/>
            <a:ext cx="7696081" cy="2248950"/>
          </a:xfrm>
        </p:spPr>
        <p:txBody>
          <a:bodyPr wrap="square" lIns="90000" tIns="46800" rIns="90000" bIns="46800" anchor="t" anchorCtr="0">
            <a:spAutoFit/>
          </a:bodyPr>
          <a:lstStyle/>
          <a:p>
            <a:pPr lvl="0" indent="-342720">
              <a:spcBef>
                <a:spcPts val="697"/>
              </a:spcBef>
              <a:buClr>
                <a:srgbClr val="FFFF00"/>
              </a:buClr>
              <a:buSzPct val="75000"/>
              <a:buFont typeface="Wingdings" pitchFamily="2"/>
              <a:buChar char=""/>
            </a:pPr>
            <a:r>
              <a:rPr lang="sl-SI" sz="2800" dirty="0">
                <a:cs typeface="Times New Roman" pitchFamily="18"/>
              </a:rPr>
              <a:t>Aritmetično logična enota je namenjena računanju s celimi števili. Starejši procesorji imajo samo eno tako enoto, novejši pa jih imajo več. Več aritmetično logičnih enot poveča zmogljivost, saj se lahko izvršuje več ukazov naenkrat.</a:t>
            </a:r>
          </a:p>
        </p:txBody>
      </p:sp>
      <p:sp>
        <p:nvSpPr>
          <p:cNvPr id="4" name="Freeform: Shape 3">
            <a:extLst>
              <a:ext uri="{FF2B5EF4-FFF2-40B4-BE49-F238E27FC236}">
                <a16:creationId xmlns:a16="http://schemas.microsoft.com/office/drawing/2014/main" id="{42FA83DC-D970-43B7-B6E6-DAF4E80290FC}"/>
              </a:ext>
            </a:extLst>
          </p:cNvPr>
          <p:cNvSpPr/>
          <p:nvPr/>
        </p:nvSpPr>
        <p:spPr>
          <a:xfrm>
            <a:off x="533521" y="3849831"/>
            <a:ext cx="8275502" cy="1079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sng" strike="noStrike" baseline="0" dirty="0">
                <a:ln>
                  <a:noFill/>
                </a:ln>
                <a:solidFill>
                  <a:srgbClr val="FFFFFF"/>
                </a:solidFill>
                <a:uFillTx/>
                <a:latin typeface="Times New Roman" pitchFamily="18"/>
                <a:ea typeface="Times New Roman" pitchFamily="18"/>
                <a:cs typeface="Times New Roman" pitchFamily="18"/>
              </a:rPr>
              <a:t>5.2.FLOATING POINT UNIT(FPU)</a:t>
            </a:r>
            <a:r>
              <a:rPr lang="sl-SI" sz="2400" b="0" i="0" u="sng" strike="noStrike" baseline="0" dirty="0">
                <a:ln>
                  <a:noFill/>
                </a:ln>
                <a:solidFill>
                  <a:srgbClr val="FFFFFF"/>
                </a:solidFill>
                <a:uFillTx/>
                <a:latin typeface="Times New Roman" pitchFamily="18"/>
                <a:ea typeface="DejaVu Sans" pitchFamily="2"/>
                <a:cs typeface="DejaVu Sans" pitchFamily="2"/>
              </a:rPr>
              <a:t>:</a:t>
            </a:r>
            <a:r>
              <a:rPr lang="sl-SI" sz="2000" b="0" i="0" u="sng" strike="noStrike" baseline="0" dirty="0">
                <a:ln>
                  <a:noFill/>
                </a:ln>
                <a:solidFill>
                  <a:srgbClr val="FFFFFF"/>
                </a:solidFill>
                <a:uFillTx/>
                <a:latin typeface="Times New Roman" pitchFamily="18"/>
                <a:ea typeface="Times New Roman" pitchFamily="18"/>
                <a:cs typeface="Times New Roman" pitchFamily="18"/>
              </a:rPr>
              <a:t>je namenjen računanju z realnimi oz. tistimi števili, ki niso cela. Prve FPU enote zaradi premalo razvite tehnologije niso mogle biti vdelane v procesor</a:t>
            </a:r>
          </a:p>
        </p:txBody>
      </p:sp>
      <p:sp>
        <p:nvSpPr>
          <p:cNvPr id="5" name="Freeform: Shape 4">
            <a:extLst>
              <a:ext uri="{FF2B5EF4-FFF2-40B4-BE49-F238E27FC236}">
                <a16:creationId xmlns:a16="http://schemas.microsoft.com/office/drawing/2014/main" id="{6F0DC896-BC10-4584-8EB0-0C997EAE5CB3}"/>
              </a:ext>
            </a:extLst>
          </p:cNvPr>
          <p:cNvSpPr/>
          <p:nvPr/>
        </p:nvSpPr>
        <p:spPr>
          <a:xfrm>
            <a:off x="457200" y="4267080"/>
            <a:ext cx="9144000" cy="457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FFFFFF"/>
              </a:solidFill>
              <a:latin typeface="Times New Roman" pitchFamily="18"/>
              <a:ea typeface="DejaVu Sans" pitchFamily="2"/>
              <a:cs typeface="DejaVu Sans" pitchFamily="2"/>
            </a:endParaRPr>
          </a:p>
        </p:txBody>
      </p:sp>
      <p:sp>
        <p:nvSpPr>
          <p:cNvPr id="6" name="Freeform: Shape 5">
            <a:extLst>
              <a:ext uri="{FF2B5EF4-FFF2-40B4-BE49-F238E27FC236}">
                <a16:creationId xmlns:a16="http://schemas.microsoft.com/office/drawing/2014/main" id="{81F4F812-C862-417F-8EF7-47225497D699}"/>
              </a:ext>
            </a:extLst>
          </p:cNvPr>
          <p:cNvSpPr/>
          <p:nvPr/>
        </p:nvSpPr>
        <p:spPr>
          <a:xfrm>
            <a:off x="457200" y="5145471"/>
            <a:ext cx="8623426" cy="1679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sng" strike="noStrike" baseline="0" dirty="0">
                <a:ln>
                  <a:noFill/>
                </a:ln>
                <a:solidFill>
                  <a:srgbClr val="FFFFFF"/>
                </a:solidFill>
                <a:uFillTx/>
                <a:latin typeface="Times New Roman" pitchFamily="18"/>
                <a:ea typeface="Times New Roman" pitchFamily="18"/>
                <a:cs typeface="Times New Roman" pitchFamily="18"/>
              </a:rPr>
              <a:t>5.3.REGISTRI</a:t>
            </a:r>
            <a:r>
              <a:rPr lang="sl-SI" sz="2400" b="0" i="0" u="sng" strike="noStrike" baseline="0" dirty="0">
                <a:ln>
                  <a:noFill/>
                </a:ln>
                <a:solidFill>
                  <a:srgbClr val="FFFFFF"/>
                </a:solidFill>
                <a:uFillTx/>
                <a:latin typeface="Times New Roman" pitchFamily="18"/>
                <a:ea typeface="DejaVu Sans" pitchFamily="2"/>
                <a:cs typeface="DejaVu Sans" pitchFamily="2"/>
              </a:rPr>
              <a:t>:</a:t>
            </a:r>
            <a:r>
              <a:rPr lang="sl-SI" sz="2000" b="0" i="0" u="sng" strike="noStrike" baseline="0" dirty="0">
                <a:ln>
                  <a:noFill/>
                </a:ln>
                <a:solidFill>
                  <a:srgbClr val="FFFFFF"/>
                </a:solidFill>
                <a:uFillTx/>
                <a:latin typeface="Times New Roman" pitchFamily="18"/>
                <a:ea typeface="Times New Roman" pitchFamily="18"/>
                <a:cs typeface="Times New Roman" pitchFamily="18"/>
              </a:rPr>
              <a:t>Registri so nekakšen zelo hiter pomnilnik v samemu procesorju (celo hitrejši od L1 in L2 predpomnilnika), ki vsebujejo vrednosti, ki jih procesor potrebuje pri računanju. Lahko bi rekli, da so najhitrejši pomnilnik v celotnem računalniku.</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000" b="0" i="0" u="sng" strike="noStrike" baseline="0" dirty="0">
              <a:ln>
                <a:noFill/>
              </a:ln>
              <a:solidFill>
                <a:srgbClr val="FFFFFF"/>
              </a:solidFill>
              <a:uFillTx/>
              <a:latin typeface="Times New Roman" pitchFamily="18"/>
              <a:ea typeface="DejaVu Sans" pitchFamily="2"/>
              <a:cs typeface="DejaVu Sans" pitchFamily="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5.3.1.RAZDELITEV REGISTROV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AB556-E530-4CA3-AEC6-E35681427909}"/>
              </a:ext>
            </a:extLst>
          </p:cNvPr>
          <p:cNvSpPr txBox="1">
            <a:spLocks noGrp="1"/>
          </p:cNvSpPr>
          <p:nvPr>
            <p:ph type="title" idx="4294967295"/>
          </p:nvPr>
        </p:nvSpPr>
        <p:spPr>
          <a:xfrm>
            <a:off x="685799" y="228240"/>
            <a:ext cx="4572000" cy="1219680"/>
          </a:xfrm>
        </p:spPr>
        <p:txBody>
          <a:bodyPr wrap="none" lIns="92160" tIns="46080" rIns="92160" bIns="46080" anchorCtr="0">
            <a:spAutoFit/>
          </a:bodyPr>
          <a:lstStyle/>
          <a:p>
            <a:pPr lvl="0"/>
            <a:r>
              <a:rPr lang="sl-SI" sz="2000" u="sng">
                <a:cs typeface="Times New Roman" pitchFamily="18"/>
              </a:rPr>
              <a:t>5.3.1.RAZDELITEV REGISTROV</a:t>
            </a:r>
          </a:p>
        </p:txBody>
      </p:sp>
      <p:sp>
        <p:nvSpPr>
          <p:cNvPr id="3" name="Text Placeholder 2">
            <a:extLst>
              <a:ext uri="{FF2B5EF4-FFF2-40B4-BE49-F238E27FC236}">
                <a16:creationId xmlns:a16="http://schemas.microsoft.com/office/drawing/2014/main" id="{143080CA-33FA-406F-8FE6-DC9843F152BC}"/>
              </a:ext>
            </a:extLst>
          </p:cNvPr>
          <p:cNvSpPr txBox="1">
            <a:spLocks noGrp="1"/>
          </p:cNvSpPr>
          <p:nvPr>
            <p:ph type="body" idx="4294967295"/>
          </p:nvPr>
        </p:nvSpPr>
        <p:spPr>
          <a:xfrm>
            <a:off x="685799" y="1641240"/>
            <a:ext cx="7733924" cy="1759072"/>
          </a:xfrm>
        </p:spPr>
        <p:txBody>
          <a:bodyPr wrap="square" lIns="90000" tIns="46800" rIns="90000" bIns="46800" anchor="t" anchorCtr="0">
            <a:spAutoFit/>
          </a:bodyPr>
          <a:lstStyle/>
          <a:p>
            <a:pPr lvl="0" indent="-342720">
              <a:spcBef>
                <a:spcPts val="598"/>
              </a:spcBef>
              <a:buClr>
                <a:srgbClr val="FFFF00"/>
              </a:buClr>
              <a:buSzPct val="75000"/>
              <a:buFont typeface="Wingdings" pitchFamily="2"/>
              <a:buChar char=""/>
            </a:pPr>
            <a:r>
              <a:rPr lang="sl-SI" sz="2400" u="sng" dirty="0">
                <a:latin typeface="Arial" pitchFamily="34"/>
                <a:cs typeface="Arial" pitchFamily="34"/>
              </a:rPr>
              <a:t>Register statusa plavajoče vejice (FPSR)</a:t>
            </a:r>
          </a:p>
          <a:p>
            <a:pPr lvl="0" indent="-342720" algn="ctr">
              <a:spcBef>
                <a:spcPts val="499"/>
              </a:spcBef>
            </a:pPr>
            <a:r>
              <a:rPr lang="sl-SI" sz="2000" dirty="0">
                <a:cs typeface="Times New Roman" pitchFamily="18"/>
              </a:rPr>
              <a:t>Zgradba procesorja predvideva štiri razdeljena statusna polja (sf0-sf3), kar omogoča štiri različna računska okolja. Vsako statusno polje vsebuje dinamični kontrolno in statusno informacijo za operacije s plavajočo vejico.</a:t>
            </a:r>
          </a:p>
        </p:txBody>
      </p:sp>
      <p:sp>
        <p:nvSpPr>
          <p:cNvPr id="4" name="Freeform: Shape 3">
            <a:extLst>
              <a:ext uri="{FF2B5EF4-FFF2-40B4-BE49-F238E27FC236}">
                <a16:creationId xmlns:a16="http://schemas.microsoft.com/office/drawing/2014/main" id="{ECB67620-67A9-4CFA-AB77-A10F46084855}"/>
              </a:ext>
            </a:extLst>
          </p:cNvPr>
          <p:cNvSpPr/>
          <p:nvPr/>
        </p:nvSpPr>
        <p:spPr>
          <a:xfrm>
            <a:off x="533520" y="3809880"/>
            <a:ext cx="8175914" cy="10695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dirty="0">
                <a:ln>
                  <a:noFill/>
                </a:ln>
                <a:solidFill>
                  <a:srgbClr val="FFFFFF"/>
                </a:solidFill>
                <a:latin typeface="Times New Roman" pitchFamily="18"/>
                <a:ea typeface="Times New Roman" pitchFamily="18"/>
                <a:cs typeface="Times New Roman" pitchFamily="18"/>
              </a:rPr>
              <a:t>Splošni registri</a:t>
            </a:r>
            <a:r>
              <a:rPr lang="sl-SI" sz="2400" b="0" i="0" u="none" strike="noStrike" baseline="0" dirty="0">
                <a:ln>
                  <a:noFill/>
                </a:ln>
                <a:solidFill>
                  <a:srgbClr val="FFFFFF"/>
                </a:solidFill>
                <a:latin typeface="Times New Roman" pitchFamily="18"/>
                <a:ea typeface="DejaVu Sans" pitchFamily="2"/>
                <a:cs typeface="DejaVu Sans" pitchFamily="2"/>
              </a:rPr>
              <a:t> :</a:t>
            </a:r>
            <a:r>
              <a:rPr lang="sl-SI" sz="2000" b="0" i="0" u="none" strike="noStrike" baseline="0" dirty="0">
                <a:ln>
                  <a:noFill/>
                </a:ln>
                <a:solidFill>
                  <a:srgbClr val="FFFFFF"/>
                </a:solidFill>
                <a:latin typeface="Times New Roman" pitchFamily="18"/>
                <a:ea typeface="Times New Roman" pitchFamily="18"/>
                <a:cs typeface="Times New Roman" pitchFamily="18"/>
              </a:rPr>
              <a:t>Splošnih registrov (</a:t>
            </a:r>
            <a:r>
              <a:rPr lang="sl-SI" sz="2000" b="0" i="0" u="none" strike="noStrike" baseline="0" dirty="0" err="1">
                <a:ln>
                  <a:noFill/>
                </a:ln>
                <a:solidFill>
                  <a:srgbClr val="FFFFFF"/>
                </a:solidFill>
                <a:latin typeface="Times New Roman" pitchFamily="18"/>
                <a:ea typeface="Times New Roman" pitchFamily="18"/>
                <a:cs typeface="Times New Roman" pitchFamily="18"/>
              </a:rPr>
              <a:t>gr</a:t>
            </a:r>
            <a:r>
              <a:rPr lang="sl-SI" sz="2000" b="0" i="0" u="none" strike="noStrike" baseline="0" dirty="0">
                <a:ln>
                  <a:noFill/>
                </a:ln>
                <a:solidFill>
                  <a:srgbClr val="FFFFFF"/>
                </a:solidFill>
                <a:latin typeface="Times New Roman" pitchFamily="18"/>
                <a:ea typeface="Times New Roman" pitchFamily="18"/>
                <a:cs typeface="Times New Roman" pitchFamily="18"/>
              </a:rPr>
              <a:t>-general register) je 128 in so 64-bitni. Namenjeni so za vse matematične in multimedijske izračune.</a:t>
            </a:r>
          </a:p>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000" b="0" i="0" u="none" strike="noStrike" baseline="0" dirty="0">
              <a:ln>
                <a:noFill/>
              </a:ln>
              <a:solidFill>
                <a:srgbClr val="FFFFFF"/>
              </a:solidFill>
              <a:latin typeface="Times New Roman" pitchFamily="18"/>
              <a:ea typeface="Times New Roman" pitchFamily="18"/>
              <a:cs typeface="Times New Roman" pitchFamily="1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6.OPIS DELOVANJA PROCESORJA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00154-79F9-40E3-A5C5-33CF1945E4EC}"/>
              </a:ext>
            </a:extLst>
          </p:cNvPr>
          <p:cNvSpPr txBox="1">
            <a:spLocks noGrp="1"/>
          </p:cNvSpPr>
          <p:nvPr>
            <p:ph type="title" idx="4294967295"/>
          </p:nvPr>
        </p:nvSpPr>
        <p:spPr>
          <a:xfrm>
            <a:off x="685799" y="357840"/>
            <a:ext cx="7772400" cy="1189800"/>
          </a:xfrm>
        </p:spPr>
        <p:txBody>
          <a:bodyPr wrap="none" lIns="92160" tIns="46080" rIns="92160" bIns="46080" anchorCtr="0">
            <a:spAutoFit/>
          </a:bodyPr>
          <a:lstStyle/>
          <a:p>
            <a:pPr lvl="0"/>
            <a:r>
              <a:rPr lang="sl-SI" sz="3600" u="sng">
                <a:cs typeface="Times New Roman" pitchFamily="18"/>
              </a:rPr>
              <a:t>6.OPIS DELOVANJA PROCESORJA</a:t>
            </a:r>
            <a:br>
              <a:rPr lang="sl-SI" sz="3600" b="1" u="sng">
                <a:cs typeface="Times New Roman" pitchFamily="18"/>
              </a:rPr>
            </a:br>
            <a:endParaRPr lang="sl-SI" sz="3600" b="1" u="sng">
              <a:cs typeface="Times New Roman" pitchFamily="18"/>
            </a:endParaRPr>
          </a:p>
        </p:txBody>
      </p:sp>
      <p:sp>
        <p:nvSpPr>
          <p:cNvPr id="3" name="Text Placeholder 2">
            <a:extLst>
              <a:ext uri="{FF2B5EF4-FFF2-40B4-BE49-F238E27FC236}">
                <a16:creationId xmlns:a16="http://schemas.microsoft.com/office/drawing/2014/main" id="{03E2776C-58C1-4225-9446-741B1CCC1B47}"/>
              </a:ext>
            </a:extLst>
          </p:cNvPr>
          <p:cNvSpPr txBox="1">
            <a:spLocks noGrp="1"/>
          </p:cNvSpPr>
          <p:nvPr>
            <p:ph type="body" idx="4294967295"/>
          </p:nvPr>
        </p:nvSpPr>
        <p:spPr/>
        <p:txBody>
          <a:bodyPr wrap="none" lIns="90000" tIns="46800" rIns="90000" bIns="46800" anchor="t" anchorCtr="0">
            <a:spAutoFit/>
          </a:bodyPr>
          <a:lstStyle/>
          <a:p>
            <a:pPr lvl="0" indent="-342720">
              <a:spcBef>
                <a:spcPts val="598"/>
              </a:spcBef>
              <a:buClr>
                <a:srgbClr val="FFFF00"/>
              </a:buClr>
              <a:buSzPct val="75000"/>
              <a:buFont typeface="Wingdings" pitchFamily="2"/>
              <a:buChar char=""/>
            </a:pPr>
            <a:r>
              <a:rPr lang="sl-SI" sz="2400">
                <a:cs typeface="Times New Roman" pitchFamily="18"/>
              </a:rPr>
              <a:t>1.</a:t>
            </a:r>
            <a:r>
              <a:rPr lang="sl-SI" sz="2400">
                <a:latin typeface="Arial" pitchFamily="34"/>
                <a:cs typeface="Arial" pitchFamily="34"/>
              </a:rPr>
              <a:t> Prevzem ukaza</a:t>
            </a:r>
          </a:p>
          <a:p>
            <a:pPr lvl="0" indent="-342720">
              <a:spcBef>
                <a:spcPts val="598"/>
              </a:spcBef>
              <a:buClr>
                <a:srgbClr val="FFFF00"/>
              </a:buClr>
              <a:buSzPct val="75000"/>
              <a:buFont typeface="Wingdings" pitchFamily="2"/>
              <a:buChar char=""/>
            </a:pPr>
            <a:r>
              <a:rPr lang="sl-SI" sz="2400">
                <a:latin typeface="Arial" pitchFamily="34"/>
                <a:cs typeface="Arial" pitchFamily="34"/>
              </a:rPr>
              <a:t>2.</a:t>
            </a:r>
            <a:r>
              <a:rPr lang="sl-SI" sz="2400" b="1">
                <a:latin typeface="Arial" pitchFamily="34"/>
                <a:cs typeface="Arial" pitchFamily="34"/>
              </a:rPr>
              <a:t> </a:t>
            </a:r>
            <a:r>
              <a:rPr lang="sl-SI" sz="2400">
                <a:latin typeface="Arial" pitchFamily="34"/>
                <a:cs typeface="Arial" pitchFamily="34"/>
              </a:rPr>
              <a:t>Dekodiranje ukaza</a:t>
            </a:r>
          </a:p>
          <a:p>
            <a:pPr lvl="0" indent="-342720">
              <a:spcBef>
                <a:spcPts val="598"/>
              </a:spcBef>
              <a:buClr>
                <a:srgbClr val="FFFF00"/>
              </a:buClr>
              <a:buSzPct val="75000"/>
              <a:buFont typeface="Wingdings" pitchFamily="2"/>
              <a:buChar char=""/>
            </a:pPr>
            <a:r>
              <a:rPr lang="sl-SI" sz="2400">
                <a:latin typeface="Arial" pitchFamily="34"/>
                <a:cs typeface="Arial" pitchFamily="34"/>
              </a:rPr>
              <a:t>3.</a:t>
            </a:r>
            <a:r>
              <a:rPr lang="sl-SI" sz="2400" b="1">
                <a:latin typeface="Arial" pitchFamily="34"/>
                <a:cs typeface="Arial" pitchFamily="34"/>
              </a:rPr>
              <a:t> </a:t>
            </a:r>
            <a:r>
              <a:rPr lang="sl-SI" sz="2400">
                <a:latin typeface="Arial" pitchFamily="34"/>
                <a:cs typeface="Arial" pitchFamily="34"/>
              </a:rPr>
              <a:t>Priprava parametrov (podatkov)</a:t>
            </a:r>
          </a:p>
          <a:p>
            <a:pPr lvl="0" indent="-342720">
              <a:spcBef>
                <a:spcPts val="598"/>
              </a:spcBef>
              <a:buClr>
                <a:srgbClr val="FFFF00"/>
              </a:buClr>
              <a:buSzPct val="75000"/>
              <a:buFont typeface="Wingdings" pitchFamily="2"/>
              <a:buChar char=""/>
            </a:pPr>
            <a:r>
              <a:rPr lang="sl-SI" sz="2400">
                <a:latin typeface="Arial" pitchFamily="34"/>
                <a:cs typeface="Arial" pitchFamily="34"/>
              </a:rPr>
              <a:t>4.</a:t>
            </a:r>
            <a:r>
              <a:rPr lang="sl-SI" sz="2400" b="1">
                <a:latin typeface="Arial" pitchFamily="34"/>
                <a:cs typeface="Arial" pitchFamily="34"/>
              </a:rPr>
              <a:t> </a:t>
            </a:r>
            <a:r>
              <a:rPr lang="sl-SI" sz="2400">
                <a:latin typeface="Arial" pitchFamily="34"/>
                <a:cs typeface="Arial" pitchFamily="34"/>
              </a:rPr>
              <a:t>Izvedba ukaza</a:t>
            </a:r>
          </a:p>
          <a:p>
            <a:pPr lvl="0" indent="-342720">
              <a:buClr>
                <a:srgbClr val="FFFF00"/>
              </a:buClr>
              <a:buSzPct val="75000"/>
              <a:buFont typeface="Wingdings" pitchFamily="2"/>
              <a:buChar char=""/>
            </a:pPr>
            <a:r>
              <a:rPr lang="sl-SI" sz="2400" b="1">
                <a:latin typeface="Arial" pitchFamily="34"/>
                <a:cs typeface="Arial" pitchFamily="34"/>
              </a:rPr>
              <a:t>5.</a:t>
            </a:r>
            <a:r>
              <a:rPr lang="sl-SI" sz="2400">
                <a:latin typeface="Arial" pitchFamily="34"/>
                <a:cs typeface="Arial" pitchFamily="34"/>
              </a:rPr>
              <a:t> </a:t>
            </a:r>
            <a:r>
              <a:rPr lang="sl-SI" sz="2400" b="1">
                <a:latin typeface="Arial" pitchFamily="34"/>
                <a:cs typeface="Arial" pitchFamily="34"/>
              </a:rPr>
              <a:t>Shranjevanje rezultatov</a:t>
            </a:r>
          </a:p>
        </p:txBody>
      </p:sp>
      <p:pic>
        <p:nvPicPr>
          <p:cNvPr id="4" name="Picture 3">
            <a:extLst>
              <a:ext uri="{FF2B5EF4-FFF2-40B4-BE49-F238E27FC236}">
                <a16:creationId xmlns:a16="http://schemas.microsoft.com/office/drawing/2014/main" id="{F7B510A0-5F50-4D2B-8D84-D9A0D152D1A3}"/>
              </a:ext>
            </a:extLst>
          </p:cNvPr>
          <p:cNvPicPr>
            <a:picLocks noChangeAspect="1"/>
          </p:cNvPicPr>
          <p:nvPr/>
        </p:nvPicPr>
        <p:blipFill>
          <a:blip r:embed="rId3">
            <a:lum/>
            <a:alphaModFix/>
          </a:blip>
          <a:srcRect/>
          <a:stretch>
            <a:fillRect/>
          </a:stretch>
        </p:blipFill>
        <p:spPr>
          <a:xfrm>
            <a:off x="5486399" y="3429000"/>
            <a:ext cx="3124079" cy="2500200"/>
          </a:xfrm>
          <a:prstGeom prst="rect">
            <a:avLst/>
          </a:prstGeom>
          <a:noFill/>
          <a:ln>
            <a:noFill/>
          </a:ln>
        </p:spPr>
      </p:pic>
    </p:spTree>
  </p:cSld>
  <p:clrMapOvr>
    <a:masterClrMapping/>
  </p:clrMapOvr>
</p:sld>
</file>

<file path=ppt/theme/theme1.xml><?xml version="1.0" encoding="utf-8"?>
<a:theme xmlns:a="http://schemas.openxmlformats.org/drawingml/2006/main" name="Privze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aslov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1085</Words>
  <Application>Microsoft Office PowerPoint</Application>
  <PresentationFormat>On-screen Show (4:3)</PresentationFormat>
  <Paragraphs>89</Paragraphs>
  <Slides>17</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Nimbus Roman No9 L</vt:lpstr>
      <vt:lpstr>Times New Roman</vt:lpstr>
      <vt:lpstr>Wingdings</vt:lpstr>
      <vt:lpstr>Privzeto</vt:lpstr>
      <vt:lpstr>Naslov1</vt:lpstr>
      <vt:lpstr>PROCESORJI</vt:lpstr>
      <vt:lpstr>1.PROCESORJI NA SPLOŠNO</vt:lpstr>
      <vt:lpstr>2.ZGODOVINA PROCESORJEV</vt:lpstr>
      <vt:lpstr>3.ARHITEKTURA PROCESORJA</vt:lpstr>
      <vt:lpstr>4.LASTNOSTI PROCESORJEV</vt:lpstr>
      <vt:lpstr>5. ZGRADBA IN DELOVANJE PROCESORJEV</vt:lpstr>
      <vt:lpstr> 5.1.ARITMETIČNO LOGIČNA ENOTA(ALE) </vt:lpstr>
      <vt:lpstr>5.3.1.RAZDELITEV REGISTROV</vt:lpstr>
      <vt:lpstr>6.OPIS DELOVANJA PROCESORJA </vt:lpstr>
      <vt:lpstr>7.VRSTE PROCESORJEV</vt:lpstr>
      <vt:lpstr>8.NEKAJ PROCESORJEV</vt:lpstr>
      <vt:lpstr>8.4.CISC </vt:lpstr>
      <vt:lpstr>9.CEVOVOD  </vt:lpstr>
      <vt:lpstr> 10.PREDPOMNILNIŠKA ZGRADBA PROCESORJA</vt:lpstr>
      <vt:lpstr>  10.1.2. TRETJE NIVOJSKI PREDPOMNILNIK(L3)</vt:lpstr>
      <vt:lpstr>11.ZAKLJUČEK</vt:lpstr>
      <vt:lpstr>12.VIR LITERATURE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2019-06-03T09:07:15Z</dcterms:created>
  <dcterms:modified xsi:type="dcterms:W3CDTF">2019-06-03T09:07:15Z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