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193A662E-B7CC-4B25-95FF-46A87CC2F3F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l-SI" altLang="sl-SI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2829D5E-EE83-49A6-85D7-D0F79A151D0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sl-SI" altLang="sl-SI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2C2CD51D-12EE-4321-BEF5-3BAA2AF556E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742D9EBE-429D-43D5-AB3C-0BAB75B32CB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E82C4B42-55F2-4A0C-ADF5-0B7F7C5BE82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l-SI" altLang="sl-SI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3CAE877A-0C61-425D-BBF5-496C9BD51F6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C9A1521-A503-439B-8C1A-07FCCCE3A008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C8AD3C4-24BB-4699-AC2F-329B09FBAFE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11D443-6149-4ADC-B525-DC5C5FCE0BD3}" type="slidenum">
              <a:rPr lang="sl-SI" altLang="sl-SI"/>
              <a:pPr/>
              <a:t>1</a:t>
            </a:fld>
            <a:endParaRPr lang="sl-SI" altLang="sl-SI"/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5285910D-F190-44E4-841E-3D6B479FFBD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851105D8-F3F6-42E0-B7EB-3397CEE807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0E72FBD-AAF3-4C14-BDCD-768CD4DBA2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04E78A-6BE1-4ABB-B930-3A133AD0D872}" type="slidenum">
              <a:rPr lang="sl-SI" altLang="sl-SI"/>
              <a:pPr/>
              <a:t>10</a:t>
            </a:fld>
            <a:endParaRPr lang="sl-SI" altLang="sl-SI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E15F04C3-CB1F-4907-808F-41E67FF4D50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13A7C8EB-8126-446A-B119-FD3061615A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6C0DC16-B7F5-46D4-A961-43D7CF8053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6991F5-3316-4E32-A0E5-169A24FE869D}" type="slidenum">
              <a:rPr lang="sl-SI" altLang="sl-SI"/>
              <a:pPr/>
              <a:t>11</a:t>
            </a:fld>
            <a:endParaRPr lang="sl-SI" altLang="sl-SI"/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DAD240E8-E492-404A-B695-02DC8072597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ECCA578B-ED38-4271-B1E6-A688D7AC4C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0FEB599-4046-4596-82D1-A187F710CA6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AC89C5-E77B-4D04-B50E-4B39930410D9}" type="slidenum">
              <a:rPr lang="sl-SI" altLang="sl-SI"/>
              <a:pPr/>
              <a:t>12</a:t>
            </a:fld>
            <a:endParaRPr lang="sl-SI" altLang="sl-SI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87F25227-64A4-40FF-A250-FE658894511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20C9A3DC-606B-44ED-8AA0-8DEED1D31F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59E28F2-94EE-4298-9AEA-ADF3286B72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373D16-DD73-46EC-ADFF-F5ACB98CC116}" type="slidenum">
              <a:rPr lang="sl-SI" altLang="sl-SI"/>
              <a:pPr/>
              <a:t>13</a:t>
            </a:fld>
            <a:endParaRPr lang="sl-SI" altLang="sl-SI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C479C1AD-C0CA-4D2D-98D4-1ED50FDF972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FD47E732-64B6-480C-9C7C-851374C376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5242382-DF9A-483D-A802-18A0BE139E5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FDBED3-BC88-46FF-8638-A5B0024B786E}" type="slidenum">
              <a:rPr lang="sl-SI" altLang="sl-SI"/>
              <a:pPr/>
              <a:t>2</a:t>
            </a:fld>
            <a:endParaRPr lang="sl-SI" altLang="sl-SI"/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C3059218-A394-42EA-8E45-65B0CFB151C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FE4B844A-FE91-4775-BF68-0AF3065C6D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39CAF25-7E98-4074-AE77-F0DEA0A38D5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F6228E-ECD1-4DF9-8B33-92678A92B9BA}" type="slidenum">
              <a:rPr lang="sl-SI" altLang="sl-SI"/>
              <a:pPr/>
              <a:t>3</a:t>
            </a:fld>
            <a:endParaRPr lang="sl-SI" altLang="sl-SI"/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917C4C02-4987-4225-ADDF-6AE0B76F6BF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32F6EC8F-A1FF-4C3F-A15F-6C3481C1E7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83D30F0-3DF0-4C3B-96CE-136635006C1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DAA287-64A9-4250-9C4C-0B4834E4D9C0}" type="slidenum">
              <a:rPr lang="sl-SI" altLang="sl-SI"/>
              <a:pPr/>
              <a:t>4</a:t>
            </a:fld>
            <a:endParaRPr lang="sl-SI" altLang="sl-SI"/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872B5847-20A7-4B63-B8CB-1742B42D2F1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FE3C4492-214D-464C-BE44-09AC1A96EB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92F1FB2-9707-45B0-B3E9-75E005419A7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724A50-FBE4-4A5D-BBD9-F06368A7888C}" type="slidenum">
              <a:rPr lang="sl-SI" altLang="sl-SI"/>
              <a:pPr/>
              <a:t>5</a:t>
            </a:fld>
            <a:endParaRPr lang="sl-SI" altLang="sl-SI"/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65B2CDB0-65CA-4C26-9A42-24030D40822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5E5411E0-A6DA-40D1-AE2B-8B57CA191F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CC950DF-0C11-4EAC-8E2F-74F7E5B7A6C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7579B7-F6A8-4CAA-9818-1666E712EF64}" type="slidenum">
              <a:rPr lang="sl-SI" altLang="sl-SI"/>
              <a:pPr/>
              <a:t>6</a:t>
            </a:fld>
            <a:endParaRPr lang="sl-SI" altLang="sl-SI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30A52C68-0E0E-464F-86A3-555776AF466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FFF20E5A-8E17-4037-AB63-1040904963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8ED1625-427F-461D-99D4-F558BE7A9E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B53E7E-1FFE-4675-97F0-F4A8E92D333D}" type="slidenum">
              <a:rPr lang="sl-SI" altLang="sl-SI"/>
              <a:pPr/>
              <a:t>7</a:t>
            </a:fld>
            <a:endParaRPr lang="sl-SI" altLang="sl-SI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4F9C8E94-51F3-42B8-9FF9-90C3652A086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835630B9-0802-45A0-B5EB-058FF06A26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3E84F95-7DEA-4EDD-9E8F-E3753BB09C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F65D9F-DA98-42EE-BD76-BE8D874B7651}" type="slidenum">
              <a:rPr lang="sl-SI" altLang="sl-SI"/>
              <a:pPr/>
              <a:t>8</a:t>
            </a:fld>
            <a:endParaRPr lang="sl-SI" altLang="sl-SI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ACE04929-10BB-48BA-9E00-F67B7E410A5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8C360D4A-F202-48D8-9118-90BDCD1568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9123B62-C65B-4BC7-B54A-A9537F464F2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9F5440-1101-4C28-986F-38B87F077F35}" type="slidenum">
              <a:rPr lang="sl-SI" altLang="sl-SI"/>
              <a:pPr/>
              <a:t>9</a:t>
            </a:fld>
            <a:endParaRPr lang="sl-SI" altLang="sl-SI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7EBA7FEA-57B6-47CC-B5DE-BD53B2990D8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ECFCA3C5-2710-4685-B05B-5EC4845B97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B45CDC-4C3C-4EBA-BD01-E3DDEA979C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E78378-AB38-4308-8D79-50E689505B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776841-854C-4823-A375-AAE0ADF5B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F537B6-59A7-43C9-A3D5-66AC831F2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896AA-14DA-4FFE-8832-3B584326D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3C062A-BD28-401F-A385-C8C23110638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40663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024569-B723-498B-8851-C4CBB0D86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9D767D-3F4D-4177-AD40-CFD7D06C24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98AEDD-6C5B-4BC6-B3BA-3664DA611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2D60CE-D040-4D05-BD24-BB861400B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07ABDC-694B-40EE-A779-097FCFDE1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AECE93-1063-46CD-B45E-D28627D49AE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406453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A24032F-DD2B-43BF-AE73-26DE4981A0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3667C5-D5A3-4EFB-AF2A-B1C95F1B6A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C69E6C-90AA-4BCF-AEB9-A87AB084D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B957F6-35D6-4F7D-A095-3FFAAF459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E7AB5-EF44-4A9D-B68C-B7C64EF99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1945D0-38EA-44E4-8D86-CEFE8394CF9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040438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4049E-833F-4F8D-8EC6-BE82B96BA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2D9428-FE05-4EAB-A43D-6EFB88535A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FA4984-83F1-49DF-BEC9-FBF0107C8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7387B4-19F3-497A-8CDE-6F101DD64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5BA494-18B4-41C7-AB13-8D2BAEF32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5BB4C7-1277-4E79-97A7-42E5084844D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612847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803A3C-CDD1-4553-A836-1F66CF6B6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E77D2A-85CF-4BDF-A0E6-685D1568EA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7D19B2-A7B4-4C4C-8FC6-DFAECE4BB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59FB8B-5C0E-4E6B-B66D-B5E467F7B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2A0603-78AC-4CDA-8E2A-B9D24804D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BFEBA3-3184-4684-9EAA-067FBAB9B6A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504829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81C21-1806-47DB-9045-E839AC084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51294-46C7-479C-8F1F-FA32D572F0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3688A4-DEA9-4AA2-AE80-58EC524E7D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EF4B92-80D8-4AA0-AE91-41377F92C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F07B08-2B99-425B-89FF-6A6EB444C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E0D9AB-1705-44D5-9B80-E0FA721C6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0A0301-564F-4971-867F-10340915544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224127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FE576-54A2-485B-ADA9-89E6B12A2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8B6156-975C-404E-835B-8D87D45B99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DC5DE5-AB4E-4049-9349-B72F2F93F9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B0506C-ABFB-4DD0-A3E0-AF8F2F4941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02977A-EDE8-47FE-BBFA-4592A2A783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C1BADBD-44AA-41F1-A0E0-FFB610740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ED30BA-AEB8-4CBC-A18D-E7D228657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7E1B40-B0C5-4AF9-A06A-7F26CC4C1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F6646B-6016-4FE8-928E-072BA3596A0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8142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108D6-2E82-4FAF-B0B7-5EB917470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F5ECFA-FD81-4C35-9811-A50467F07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67D135-3EAE-427E-AA0F-D6CC3FC38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2837A6-7907-44AF-A09F-49B074DAE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B856CD-5E3B-4DFC-8291-B8BA30035D2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06710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5DC029-B4C3-4BAC-8B6A-6B05B069A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17C216-DD3C-4BCB-88C1-3C17D91D5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614C40-8C17-402B-8E12-5988DD2D3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B9822E-61E0-4DAF-A390-CD6507764C2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441772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17BB8-4F2C-4C69-8C0E-50D8D11F8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DA578-75F4-4167-AE11-0B291F07B8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5F9750-2007-4287-ABF4-69A6C0F386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705C1D-8AB5-4424-BF5D-3F290A924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CEF23E-1B07-490E-8BC0-C1C406C06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E63A1E-32DD-4BD7-85F9-8A5E9980D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E0373C-6712-4579-B682-706D110155E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922990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46FA0-E65F-4F6B-B22C-6BA837B58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A26032-5E31-4079-A2D0-15502ED37A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00D3A8-53C8-4890-901F-74105EB182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77AB49-2BEB-44A1-B353-8F51231C5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356E95-8632-469D-BF14-403BF9616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8E7A6E-3F92-46F3-A359-FCFE5F741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68F749-36F4-43A3-A43C-F97B8AFA006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826858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77AB23D-DADA-4519-8D52-01D3AF0333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CF338D4-0428-40BA-BC6E-C04024F482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B8D9B7B-4D60-4B49-B0D0-D239CEA240E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sl-SI" altLang="sl-SI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07148CD-014C-4E4C-A7C0-D30D64285F2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sl-SI" altLang="sl-SI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EA23BC7-CDF9-41A6-9F1C-54B96A96096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C6581D4-116C-4E00-B883-4AC79FB87D45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6D011C85-4A9A-4090-A597-C7010AA823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4000"/>
              <a:t>Programska oprema računalnika</a:t>
            </a:r>
            <a:endParaRPr lang="en-GB" altLang="sl-SI" sz="4000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E837C139-3566-405C-89AF-4194A6DF7C0F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186238" cy="4525963"/>
          </a:xfrm>
        </p:spPr>
        <p:txBody>
          <a:bodyPr/>
          <a:lstStyle/>
          <a:p>
            <a:r>
              <a:rPr lang="sl-SI" altLang="sl-SI" sz="2800"/>
              <a:t>1. Sistemska programska oprema</a:t>
            </a:r>
          </a:p>
          <a:p>
            <a:endParaRPr lang="sl-SI" altLang="sl-SI" sz="2800"/>
          </a:p>
          <a:p>
            <a:endParaRPr lang="sl-SI" altLang="sl-SI" sz="2800"/>
          </a:p>
          <a:p>
            <a:pPr>
              <a:buFontTx/>
              <a:buNone/>
            </a:pPr>
            <a:r>
              <a:rPr lang="sl-SI" altLang="sl-SI" sz="2800"/>
              <a:t>Operacijski   Prevajalniki</a:t>
            </a:r>
          </a:p>
          <a:p>
            <a:pPr>
              <a:buFontTx/>
              <a:buNone/>
            </a:pPr>
            <a:r>
              <a:rPr lang="sl-SI" altLang="sl-SI" sz="2800"/>
              <a:t>sistemi</a:t>
            </a:r>
          </a:p>
          <a:p>
            <a:endParaRPr lang="sl-SI" altLang="sl-SI" sz="2800"/>
          </a:p>
          <a:p>
            <a:endParaRPr lang="en-GB" altLang="sl-SI" sz="2800"/>
          </a:p>
        </p:txBody>
      </p:sp>
      <p:sp>
        <p:nvSpPr>
          <p:cNvPr id="5129" name="Rectangle 9">
            <a:extLst>
              <a:ext uri="{FF2B5EF4-FFF2-40B4-BE49-F238E27FC236}">
                <a16:creationId xmlns:a16="http://schemas.microsoft.com/office/drawing/2014/main" id="{EDBA5E10-0268-4B76-AB8C-46BF14F27886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sl-SI" altLang="sl-SI" sz="2800"/>
              <a:t>2. Uporabniška programska oprema</a:t>
            </a:r>
          </a:p>
          <a:p>
            <a:pPr lvl="1"/>
            <a:r>
              <a:rPr lang="sl-SI" altLang="sl-SI" sz="2400"/>
              <a:t>Urejevalniki besedil</a:t>
            </a:r>
          </a:p>
          <a:p>
            <a:pPr lvl="1"/>
            <a:r>
              <a:rPr lang="sl-SI" altLang="sl-SI" sz="2400"/>
              <a:t>Programi za obdelavo podatkov</a:t>
            </a:r>
          </a:p>
          <a:p>
            <a:pPr lvl="1"/>
            <a:r>
              <a:rPr lang="sl-SI" altLang="sl-SI" sz="2400"/>
              <a:t>Grafični programi</a:t>
            </a:r>
          </a:p>
          <a:p>
            <a:pPr lvl="1"/>
            <a:r>
              <a:rPr lang="sl-SI" altLang="sl-SI" sz="2400"/>
              <a:t>Programi za delo z zvokom</a:t>
            </a:r>
          </a:p>
          <a:p>
            <a:pPr lvl="1"/>
            <a:r>
              <a:rPr lang="sl-SI" altLang="sl-SI" sz="2400"/>
              <a:t>Komunikacijski programi</a:t>
            </a:r>
          </a:p>
        </p:txBody>
      </p:sp>
      <p:sp>
        <p:nvSpPr>
          <p:cNvPr id="5125" name="Line 5">
            <a:extLst>
              <a:ext uri="{FF2B5EF4-FFF2-40B4-BE49-F238E27FC236}">
                <a16:creationId xmlns:a16="http://schemas.microsoft.com/office/drawing/2014/main" id="{27FBB40B-C574-45CB-AE5C-2894716F99C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68538" y="1052513"/>
            <a:ext cx="1655762" cy="57626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5126" name="Line 6">
            <a:extLst>
              <a:ext uri="{FF2B5EF4-FFF2-40B4-BE49-F238E27FC236}">
                <a16:creationId xmlns:a16="http://schemas.microsoft.com/office/drawing/2014/main" id="{F75059D3-EC84-4A9B-8DF5-198AAA260416}"/>
              </a:ext>
            </a:extLst>
          </p:cNvPr>
          <p:cNvSpPr>
            <a:spLocks noChangeShapeType="1"/>
          </p:cNvSpPr>
          <p:nvPr/>
        </p:nvSpPr>
        <p:spPr bwMode="auto">
          <a:xfrm>
            <a:off x="4138613" y="1125538"/>
            <a:ext cx="1657350" cy="57467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5127" name="Line 7">
            <a:extLst>
              <a:ext uri="{FF2B5EF4-FFF2-40B4-BE49-F238E27FC236}">
                <a16:creationId xmlns:a16="http://schemas.microsoft.com/office/drawing/2014/main" id="{38D67241-554C-49AB-8972-5F6BD835E25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31913" y="2565400"/>
            <a:ext cx="431800" cy="865188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5128" name="Line 8">
            <a:extLst>
              <a:ext uri="{FF2B5EF4-FFF2-40B4-BE49-F238E27FC236}">
                <a16:creationId xmlns:a16="http://schemas.microsoft.com/office/drawing/2014/main" id="{0DCA4CE0-37B8-490F-8CD7-24E868809881}"/>
              </a:ext>
            </a:extLst>
          </p:cNvPr>
          <p:cNvSpPr>
            <a:spLocks noChangeShapeType="1"/>
          </p:cNvSpPr>
          <p:nvPr/>
        </p:nvSpPr>
        <p:spPr bwMode="auto">
          <a:xfrm>
            <a:off x="3132138" y="2636838"/>
            <a:ext cx="576262" cy="865187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CE3C60CD-BEEB-4A07-A31F-5CAB92620F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Zgodovina operacijskega sistema Windows 2000</a:t>
            </a:r>
            <a:endParaRPr lang="en-GB" altLang="sl-SI"/>
          </a:p>
        </p:txBody>
      </p:sp>
      <p:grpSp>
        <p:nvGrpSpPr>
          <p:cNvPr id="23555" name="Group 3">
            <a:extLst>
              <a:ext uri="{FF2B5EF4-FFF2-40B4-BE49-F238E27FC236}">
                <a16:creationId xmlns:a16="http://schemas.microsoft.com/office/drawing/2014/main" id="{EDC3177F-546D-4A88-B20B-E1C0AC100911}"/>
              </a:ext>
            </a:extLst>
          </p:cNvPr>
          <p:cNvGrpSpPr>
            <a:grpSpLocks/>
          </p:cNvGrpSpPr>
          <p:nvPr/>
        </p:nvGrpSpPr>
        <p:grpSpPr bwMode="auto">
          <a:xfrm>
            <a:off x="1066800" y="2362200"/>
            <a:ext cx="7848600" cy="3886200"/>
            <a:chOff x="-3" y="-3"/>
            <a:chExt cx="3673" cy="3082"/>
          </a:xfrm>
        </p:grpSpPr>
        <p:grpSp>
          <p:nvGrpSpPr>
            <p:cNvPr id="23556" name="Group 4">
              <a:extLst>
                <a:ext uri="{FF2B5EF4-FFF2-40B4-BE49-F238E27FC236}">
                  <a16:creationId xmlns:a16="http://schemas.microsoft.com/office/drawing/2014/main" id="{97A6BEA2-CE4A-488A-A401-865CF3B6308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3667" cy="3076"/>
              <a:chOff x="0" y="0"/>
              <a:chExt cx="3667" cy="3076"/>
            </a:xfrm>
          </p:grpSpPr>
          <p:grpSp>
            <p:nvGrpSpPr>
              <p:cNvPr id="23557" name="Group 5">
                <a:extLst>
                  <a:ext uri="{FF2B5EF4-FFF2-40B4-BE49-F238E27FC236}">
                    <a16:creationId xmlns:a16="http://schemas.microsoft.com/office/drawing/2014/main" id="{039C9D4E-CBBF-4DAA-9E84-82A653C3DF7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1377" cy="500"/>
                <a:chOff x="0" y="0"/>
                <a:chExt cx="1377" cy="500"/>
              </a:xfrm>
            </p:grpSpPr>
            <p:sp>
              <p:nvSpPr>
                <p:cNvPr id="23558" name="Rectangle 6">
                  <a:extLst>
                    <a:ext uri="{FF2B5EF4-FFF2-40B4-BE49-F238E27FC236}">
                      <a16:creationId xmlns:a16="http://schemas.microsoft.com/office/drawing/2014/main" id="{DEF42061-F3E5-456F-9173-942A9C63626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1291" cy="5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en-GB" altLang="sl-SI" sz="16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DOS</a:t>
                  </a:r>
                </a:p>
                <a:p>
                  <a:pPr algn="just" eaLnBrk="0" hangingPunct="0"/>
                  <a:endParaRPr lang="en-GB" altLang="sl-SI" sz="16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3559" name="Rectangle 7">
                  <a:extLst>
                    <a:ext uri="{FF2B5EF4-FFF2-40B4-BE49-F238E27FC236}">
                      <a16:creationId xmlns:a16="http://schemas.microsoft.com/office/drawing/2014/main" id="{3DACA133-23D1-457E-9F35-45EE228F895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377" cy="50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grpSp>
            <p:nvGrpSpPr>
              <p:cNvPr id="23560" name="Group 8">
                <a:extLst>
                  <a:ext uri="{FF2B5EF4-FFF2-40B4-BE49-F238E27FC236}">
                    <a16:creationId xmlns:a16="http://schemas.microsoft.com/office/drawing/2014/main" id="{054137D4-151A-4A6C-9622-0AEB66F2A5B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77" y="0"/>
                <a:ext cx="880" cy="500"/>
                <a:chOff x="1377" y="0"/>
                <a:chExt cx="880" cy="500"/>
              </a:xfrm>
            </p:grpSpPr>
            <p:sp>
              <p:nvSpPr>
                <p:cNvPr id="23561" name="Rectangle 9">
                  <a:extLst>
                    <a:ext uri="{FF2B5EF4-FFF2-40B4-BE49-F238E27FC236}">
                      <a16:creationId xmlns:a16="http://schemas.microsoft.com/office/drawing/2014/main" id="{2504C952-012B-403E-B472-1D4EC691D29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20" y="0"/>
                  <a:ext cx="794" cy="5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en-GB" altLang="sl-SI" sz="16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1.0 avgust 1981</a:t>
                  </a:r>
                </a:p>
                <a:p>
                  <a:pPr algn="just" eaLnBrk="0" hangingPunct="0"/>
                  <a:endParaRPr lang="en-GB" altLang="sl-SI" sz="16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3562" name="Rectangle 10">
                  <a:extLst>
                    <a:ext uri="{FF2B5EF4-FFF2-40B4-BE49-F238E27FC236}">
                      <a16:creationId xmlns:a16="http://schemas.microsoft.com/office/drawing/2014/main" id="{9C039A40-1506-4910-B77C-9631F4C52DF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77" y="0"/>
                  <a:ext cx="880" cy="50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grpSp>
            <p:nvGrpSpPr>
              <p:cNvPr id="23563" name="Group 11">
                <a:extLst>
                  <a:ext uri="{FF2B5EF4-FFF2-40B4-BE49-F238E27FC236}">
                    <a16:creationId xmlns:a16="http://schemas.microsoft.com/office/drawing/2014/main" id="{8F4CA5F8-FACA-41D2-8EE1-6F4AD251D19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57" y="0"/>
                <a:ext cx="1410" cy="500"/>
                <a:chOff x="2257" y="0"/>
                <a:chExt cx="1410" cy="500"/>
              </a:xfrm>
            </p:grpSpPr>
            <p:sp>
              <p:nvSpPr>
                <p:cNvPr id="23564" name="Rectangle 12">
                  <a:extLst>
                    <a:ext uri="{FF2B5EF4-FFF2-40B4-BE49-F238E27FC236}">
                      <a16:creationId xmlns:a16="http://schemas.microsoft.com/office/drawing/2014/main" id="{87D77788-891C-46C5-8643-21DC70430FF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00" y="0"/>
                  <a:ext cx="1324" cy="5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en-GB" altLang="sl-SI" sz="16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za IBM PC</a:t>
                  </a:r>
                </a:p>
                <a:p>
                  <a:pPr algn="just" eaLnBrk="0" hangingPunct="0"/>
                  <a:r>
                    <a:rPr lang="en-GB" altLang="sl-SI" sz="16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združljiv s CP/M</a:t>
                  </a:r>
                </a:p>
                <a:p>
                  <a:pPr algn="just" eaLnBrk="0" hangingPunct="0"/>
                  <a:endParaRPr lang="en-GB" altLang="sl-SI" sz="16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3565" name="Rectangle 13">
                  <a:extLst>
                    <a:ext uri="{FF2B5EF4-FFF2-40B4-BE49-F238E27FC236}">
                      <a16:creationId xmlns:a16="http://schemas.microsoft.com/office/drawing/2014/main" id="{4226C824-B6A1-48EE-B366-48FF25246FD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57" y="0"/>
                  <a:ext cx="1410" cy="50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grpSp>
            <p:nvGrpSpPr>
              <p:cNvPr id="23566" name="Group 14">
                <a:extLst>
                  <a:ext uri="{FF2B5EF4-FFF2-40B4-BE49-F238E27FC236}">
                    <a16:creationId xmlns:a16="http://schemas.microsoft.com/office/drawing/2014/main" id="{EE5D4082-477C-49D0-8212-87F9062FEBD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500"/>
                <a:ext cx="1377" cy="606"/>
                <a:chOff x="0" y="500"/>
                <a:chExt cx="1377" cy="606"/>
              </a:xfrm>
            </p:grpSpPr>
            <p:sp>
              <p:nvSpPr>
                <p:cNvPr id="23567" name="Rectangle 15">
                  <a:extLst>
                    <a:ext uri="{FF2B5EF4-FFF2-40B4-BE49-F238E27FC236}">
                      <a16:creationId xmlns:a16="http://schemas.microsoft.com/office/drawing/2014/main" id="{3B5228F1-8122-4379-A584-8DBCA1BFA23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" y="500"/>
                  <a:ext cx="1291" cy="60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en-GB" altLang="sl-SI" sz="16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DOS 2.0</a:t>
                  </a:r>
                </a:p>
                <a:p>
                  <a:pPr algn="just" eaLnBrk="0" hangingPunct="0"/>
                  <a:endParaRPr lang="en-GB" altLang="sl-SI" sz="16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3568" name="Rectangle 16">
                  <a:extLst>
                    <a:ext uri="{FF2B5EF4-FFF2-40B4-BE49-F238E27FC236}">
                      <a16:creationId xmlns:a16="http://schemas.microsoft.com/office/drawing/2014/main" id="{68761CA8-8D3B-4727-8FF3-81876665FCB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500"/>
                  <a:ext cx="1377" cy="60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grpSp>
            <p:nvGrpSpPr>
              <p:cNvPr id="23569" name="Group 17">
                <a:extLst>
                  <a:ext uri="{FF2B5EF4-FFF2-40B4-BE49-F238E27FC236}">
                    <a16:creationId xmlns:a16="http://schemas.microsoft.com/office/drawing/2014/main" id="{05B5CB42-0829-42D4-B9AF-79A6480B359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77" y="500"/>
                <a:ext cx="880" cy="606"/>
                <a:chOff x="1377" y="500"/>
                <a:chExt cx="880" cy="606"/>
              </a:xfrm>
            </p:grpSpPr>
            <p:sp>
              <p:nvSpPr>
                <p:cNvPr id="23570" name="Rectangle 18">
                  <a:extLst>
                    <a:ext uri="{FF2B5EF4-FFF2-40B4-BE49-F238E27FC236}">
                      <a16:creationId xmlns:a16="http://schemas.microsoft.com/office/drawing/2014/main" id="{BBD2BEB1-5BE0-4F70-9E70-1076A37C663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20" y="500"/>
                  <a:ext cx="794" cy="60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en-GB" altLang="sl-SI" sz="16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oktober 1982</a:t>
                  </a:r>
                </a:p>
                <a:p>
                  <a:pPr algn="just" eaLnBrk="0" hangingPunct="0"/>
                  <a:endParaRPr lang="en-GB" altLang="sl-SI" sz="16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3571" name="Rectangle 19">
                  <a:extLst>
                    <a:ext uri="{FF2B5EF4-FFF2-40B4-BE49-F238E27FC236}">
                      <a16:creationId xmlns:a16="http://schemas.microsoft.com/office/drawing/2014/main" id="{21D48018-6907-4BB1-BF19-1761D515055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77" y="500"/>
                  <a:ext cx="880" cy="60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grpSp>
            <p:nvGrpSpPr>
              <p:cNvPr id="23572" name="Group 20">
                <a:extLst>
                  <a:ext uri="{FF2B5EF4-FFF2-40B4-BE49-F238E27FC236}">
                    <a16:creationId xmlns:a16="http://schemas.microsoft.com/office/drawing/2014/main" id="{19174A62-5A13-4E41-B7A9-1CDDBCBDBC4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57" y="500"/>
                <a:ext cx="1410" cy="606"/>
                <a:chOff x="2257" y="500"/>
                <a:chExt cx="1410" cy="606"/>
              </a:xfrm>
            </p:grpSpPr>
            <p:sp>
              <p:nvSpPr>
                <p:cNvPr id="23573" name="Rectangle 21">
                  <a:extLst>
                    <a:ext uri="{FF2B5EF4-FFF2-40B4-BE49-F238E27FC236}">
                      <a16:creationId xmlns:a16="http://schemas.microsoft.com/office/drawing/2014/main" id="{5B4D6C92-1E02-4D67-8668-88E12654E35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00" y="500"/>
                  <a:ext cx="1324" cy="60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en-GB" altLang="sl-SI" sz="16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imeniška struktura</a:t>
                  </a:r>
                </a:p>
                <a:p>
                  <a:pPr algn="just" eaLnBrk="0" hangingPunct="0"/>
                  <a:r>
                    <a:rPr lang="en-GB" altLang="sl-SI" sz="16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pipe, preusmeritve… </a:t>
                  </a:r>
                </a:p>
                <a:p>
                  <a:pPr algn="just" eaLnBrk="0" hangingPunct="0"/>
                  <a:r>
                    <a:rPr lang="en-GB" altLang="sl-SI" sz="16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CONFIG.SYS</a:t>
                  </a:r>
                </a:p>
                <a:p>
                  <a:pPr algn="just" eaLnBrk="0" hangingPunct="0"/>
                  <a:endParaRPr lang="en-GB" altLang="sl-SI" sz="16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3574" name="Rectangle 22">
                  <a:extLst>
                    <a:ext uri="{FF2B5EF4-FFF2-40B4-BE49-F238E27FC236}">
                      <a16:creationId xmlns:a16="http://schemas.microsoft.com/office/drawing/2014/main" id="{E40A61B2-9E3F-471D-94FE-7CBD07836BD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57" y="500"/>
                  <a:ext cx="1410" cy="60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grpSp>
            <p:nvGrpSpPr>
              <p:cNvPr id="23575" name="Group 23">
                <a:extLst>
                  <a:ext uri="{FF2B5EF4-FFF2-40B4-BE49-F238E27FC236}">
                    <a16:creationId xmlns:a16="http://schemas.microsoft.com/office/drawing/2014/main" id="{2E986B96-393F-4232-82AA-D9C89A2EADB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1106"/>
                <a:ext cx="1377" cy="394"/>
                <a:chOff x="0" y="1106"/>
                <a:chExt cx="1377" cy="394"/>
              </a:xfrm>
            </p:grpSpPr>
            <p:sp>
              <p:nvSpPr>
                <p:cNvPr id="23576" name="Rectangle 24">
                  <a:extLst>
                    <a:ext uri="{FF2B5EF4-FFF2-40B4-BE49-F238E27FC236}">
                      <a16:creationId xmlns:a16="http://schemas.microsoft.com/office/drawing/2014/main" id="{25C03E2F-D644-467A-ACAF-7FD35A9155E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" y="1106"/>
                  <a:ext cx="1291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en-GB" altLang="sl-SI" sz="16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DOS 3.0 </a:t>
                  </a:r>
                </a:p>
                <a:p>
                  <a:pPr algn="just" eaLnBrk="0" hangingPunct="0"/>
                  <a:endParaRPr lang="en-GB" altLang="sl-SI" sz="16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3577" name="Rectangle 25">
                  <a:extLst>
                    <a:ext uri="{FF2B5EF4-FFF2-40B4-BE49-F238E27FC236}">
                      <a16:creationId xmlns:a16="http://schemas.microsoft.com/office/drawing/2014/main" id="{36EE867D-6828-46A5-8F9D-A5AF01F2408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1106"/>
                  <a:ext cx="1377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grpSp>
            <p:nvGrpSpPr>
              <p:cNvPr id="23578" name="Group 26">
                <a:extLst>
                  <a:ext uri="{FF2B5EF4-FFF2-40B4-BE49-F238E27FC236}">
                    <a16:creationId xmlns:a16="http://schemas.microsoft.com/office/drawing/2014/main" id="{B4BE9773-E474-473F-B724-44BFC346D57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77" y="1106"/>
                <a:ext cx="880" cy="394"/>
                <a:chOff x="1377" y="1106"/>
                <a:chExt cx="880" cy="394"/>
              </a:xfrm>
            </p:grpSpPr>
            <p:sp>
              <p:nvSpPr>
                <p:cNvPr id="23579" name="Rectangle 27">
                  <a:extLst>
                    <a:ext uri="{FF2B5EF4-FFF2-40B4-BE49-F238E27FC236}">
                      <a16:creationId xmlns:a16="http://schemas.microsoft.com/office/drawing/2014/main" id="{259E3BCA-3013-4AFE-82CF-CA49D5FA8A1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20" y="1106"/>
                  <a:ext cx="794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en-GB" altLang="sl-SI" sz="16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avgust 1984</a:t>
                  </a:r>
                </a:p>
                <a:p>
                  <a:pPr algn="just" eaLnBrk="0" hangingPunct="0"/>
                  <a:endParaRPr lang="en-GB" altLang="sl-SI" sz="16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3580" name="Rectangle 28">
                  <a:extLst>
                    <a:ext uri="{FF2B5EF4-FFF2-40B4-BE49-F238E27FC236}">
                      <a16:creationId xmlns:a16="http://schemas.microsoft.com/office/drawing/2014/main" id="{A2DA877C-8267-429C-94B4-66DADDA3570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77" y="1106"/>
                  <a:ext cx="880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grpSp>
            <p:nvGrpSpPr>
              <p:cNvPr id="23581" name="Group 29">
                <a:extLst>
                  <a:ext uri="{FF2B5EF4-FFF2-40B4-BE49-F238E27FC236}">
                    <a16:creationId xmlns:a16="http://schemas.microsoft.com/office/drawing/2014/main" id="{5A8AF184-B426-4167-92B9-38CA88F9B9F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57" y="1106"/>
                <a:ext cx="1410" cy="394"/>
                <a:chOff x="2257" y="1106"/>
                <a:chExt cx="1410" cy="394"/>
              </a:xfrm>
            </p:grpSpPr>
            <p:sp>
              <p:nvSpPr>
                <p:cNvPr id="23582" name="Rectangle 30">
                  <a:extLst>
                    <a:ext uri="{FF2B5EF4-FFF2-40B4-BE49-F238E27FC236}">
                      <a16:creationId xmlns:a16="http://schemas.microsoft.com/office/drawing/2014/main" id="{019F20C6-B991-4E95-8CBF-3197423CEEF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00" y="1106"/>
                  <a:ext cx="1324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en-GB" altLang="sl-SI" sz="16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80286</a:t>
                  </a:r>
                </a:p>
                <a:p>
                  <a:pPr algn="just" eaLnBrk="0" hangingPunct="0"/>
                  <a:endParaRPr lang="en-GB" altLang="sl-SI" sz="16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3583" name="Rectangle 31">
                  <a:extLst>
                    <a:ext uri="{FF2B5EF4-FFF2-40B4-BE49-F238E27FC236}">
                      <a16:creationId xmlns:a16="http://schemas.microsoft.com/office/drawing/2014/main" id="{6DF975B5-2487-4AF2-AFD5-FDF4356608F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57" y="1106"/>
                  <a:ext cx="1410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grpSp>
            <p:nvGrpSpPr>
              <p:cNvPr id="23584" name="Group 32">
                <a:extLst>
                  <a:ext uri="{FF2B5EF4-FFF2-40B4-BE49-F238E27FC236}">
                    <a16:creationId xmlns:a16="http://schemas.microsoft.com/office/drawing/2014/main" id="{5E223EC1-DE43-48AB-A43F-9C81668D1B0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1500"/>
                <a:ext cx="1377" cy="394"/>
                <a:chOff x="0" y="1500"/>
                <a:chExt cx="1377" cy="394"/>
              </a:xfrm>
            </p:grpSpPr>
            <p:sp>
              <p:nvSpPr>
                <p:cNvPr id="23585" name="Rectangle 33">
                  <a:extLst>
                    <a:ext uri="{FF2B5EF4-FFF2-40B4-BE49-F238E27FC236}">
                      <a16:creationId xmlns:a16="http://schemas.microsoft.com/office/drawing/2014/main" id="{DB1E29A2-F5E0-4484-B9C4-EFCA5595D9B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" y="1500"/>
                  <a:ext cx="1291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en-GB" altLang="sl-SI" sz="16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Windows 1.0</a:t>
                  </a:r>
                </a:p>
                <a:p>
                  <a:pPr algn="just" eaLnBrk="0" hangingPunct="0"/>
                  <a:endParaRPr lang="en-GB" altLang="sl-SI" sz="16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3586" name="Rectangle 34">
                  <a:extLst>
                    <a:ext uri="{FF2B5EF4-FFF2-40B4-BE49-F238E27FC236}">
                      <a16:creationId xmlns:a16="http://schemas.microsoft.com/office/drawing/2014/main" id="{891BD886-948B-4AAF-88C3-45F22CC0F4E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1500"/>
                  <a:ext cx="1377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grpSp>
            <p:nvGrpSpPr>
              <p:cNvPr id="23587" name="Group 35">
                <a:extLst>
                  <a:ext uri="{FF2B5EF4-FFF2-40B4-BE49-F238E27FC236}">
                    <a16:creationId xmlns:a16="http://schemas.microsoft.com/office/drawing/2014/main" id="{A58C5EE2-86D3-4447-9284-5E5217455D2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77" y="1500"/>
                <a:ext cx="880" cy="394"/>
                <a:chOff x="1377" y="1500"/>
                <a:chExt cx="880" cy="394"/>
              </a:xfrm>
            </p:grpSpPr>
            <p:sp>
              <p:nvSpPr>
                <p:cNvPr id="23588" name="Rectangle 36">
                  <a:extLst>
                    <a:ext uri="{FF2B5EF4-FFF2-40B4-BE49-F238E27FC236}">
                      <a16:creationId xmlns:a16="http://schemas.microsoft.com/office/drawing/2014/main" id="{5F95C4D7-0962-445D-824F-7D5B81AFB1A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20" y="1500"/>
                  <a:ext cx="794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en-GB" altLang="sl-SI" sz="16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1985</a:t>
                  </a:r>
                </a:p>
                <a:p>
                  <a:pPr algn="just" eaLnBrk="0" hangingPunct="0"/>
                  <a:endParaRPr lang="en-GB" altLang="sl-SI" sz="16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3589" name="Rectangle 37">
                  <a:extLst>
                    <a:ext uri="{FF2B5EF4-FFF2-40B4-BE49-F238E27FC236}">
                      <a16:creationId xmlns:a16="http://schemas.microsoft.com/office/drawing/2014/main" id="{A5950721-2403-4896-9D47-11F621FB4CE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77" y="1500"/>
                  <a:ext cx="880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grpSp>
            <p:nvGrpSpPr>
              <p:cNvPr id="23590" name="Group 38">
                <a:extLst>
                  <a:ext uri="{FF2B5EF4-FFF2-40B4-BE49-F238E27FC236}">
                    <a16:creationId xmlns:a16="http://schemas.microsoft.com/office/drawing/2014/main" id="{C9A3255E-BFDA-4EF5-815A-1161F09DF61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57" y="1500"/>
                <a:ext cx="1410" cy="394"/>
                <a:chOff x="2257" y="1500"/>
                <a:chExt cx="1410" cy="394"/>
              </a:xfrm>
            </p:grpSpPr>
            <p:sp>
              <p:nvSpPr>
                <p:cNvPr id="23591" name="Rectangle 39">
                  <a:extLst>
                    <a:ext uri="{FF2B5EF4-FFF2-40B4-BE49-F238E27FC236}">
                      <a16:creationId xmlns:a16="http://schemas.microsoft.com/office/drawing/2014/main" id="{37C945DD-4B7B-483C-AFF0-86283007200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00" y="1500"/>
                  <a:ext cx="1324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 altLang="sl-SI" sz="16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zanimivost: okna se ne prekrivajo</a:t>
                  </a:r>
                </a:p>
                <a:p>
                  <a:pPr eaLnBrk="0" hangingPunct="0"/>
                  <a:endParaRPr lang="en-GB" altLang="sl-SI" sz="16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3592" name="Rectangle 40">
                  <a:extLst>
                    <a:ext uri="{FF2B5EF4-FFF2-40B4-BE49-F238E27FC236}">
                      <a16:creationId xmlns:a16="http://schemas.microsoft.com/office/drawing/2014/main" id="{F5FB5B3A-7051-4F0A-9761-70166A2A625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57" y="1500"/>
                  <a:ext cx="1410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grpSp>
            <p:nvGrpSpPr>
              <p:cNvPr id="23593" name="Group 41">
                <a:extLst>
                  <a:ext uri="{FF2B5EF4-FFF2-40B4-BE49-F238E27FC236}">
                    <a16:creationId xmlns:a16="http://schemas.microsoft.com/office/drawing/2014/main" id="{4B085134-7206-4D44-AC5A-FD07A91DF6F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1894"/>
                <a:ext cx="1377" cy="394"/>
                <a:chOff x="0" y="1894"/>
                <a:chExt cx="1377" cy="394"/>
              </a:xfrm>
            </p:grpSpPr>
            <p:sp>
              <p:nvSpPr>
                <p:cNvPr id="23594" name="Rectangle 42">
                  <a:extLst>
                    <a:ext uri="{FF2B5EF4-FFF2-40B4-BE49-F238E27FC236}">
                      <a16:creationId xmlns:a16="http://schemas.microsoft.com/office/drawing/2014/main" id="{45B3A321-B9BD-4E59-A2E0-9880BA13894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" y="1894"/>
                  <a:ext cx="1291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en-GB" altLang="sl-SI" sz="16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DOS 3.2</a:t>
                  </a:r>
                </a:p>
                <a:p>
                  <a:pPr algn="just" eaLnBrk="0" hangingPunct="0"/>
                  <a:endParaRPr lang="en-GB" altLang="sl-SI" sz="16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3595" name="Rectangle 43">
                  <a:extLst>
                    <a:ext uri="{FF2B5EF4-FFF2-40B4-BE49-F238E27FC236}">
                      <a16:creationId xmlns:a16="http://schemas.microsoft.com/office/drawing/2014/main" id="{B2596469-D86C-4684-BF7F-9E10BBD12F6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1894"/>
                  <a:ext cx="1377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grpSp>
            <p:nvGrpSpPr>
              <p:cNvPr id="23596" name="Group 44">
                <a:extLst>
                  <a:ext uri="{FF2B5EF4-FFF2-40B4-BE49-F238E27FC236}">
                    <a16:creationId xmlns:a16="http://schemas.microsoft.com/office/drawing/2014/main" id="{0D013324-7B60-4D68-8F13-0D842E3455A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77" y="1894"/>
                <a:ext cx="880" cy="394"/>
                <a:chOff x="1377" y="1894"/>
                <a:chExt cx="880" cy="394"/>
              </a:xfrm>
            </p:grpSpPr>
            <p:sp>
              <p:nvSpPr>
                <p:cNvPr id="23597" name="Rectangle 45">
                  <a:extLst>
                    <a:ext uri="{FF2B5EF4-FFF2-40B4-BE49-F238E27FC236}">
                      <a16:creationId xmlns:a16="http://schemas.microsoft.com/office/drawing/2014/main" id="{5A7036BA-9F22-419F-B14F-A569CA06A92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20" y="1894"/>
                  <a:ext cx="794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en-GB" altLang="sl-SI" sz="16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januar 1986</a:t>
                  </a:r>
                </a:p>
                <a:p>
                  <a:pPr algn="just" eaLnBrk="0" hangingPunct="0"/>
                  <a:endParaRPr lang="en-GB" altLang="sl-SI" sz="16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3598" name="Rectangle 46">
                  <a:extLst>
                    <a:ext uri="{FF2B5EF4-FFF2-40B4-BE49-F238E27FC236}">
                      <a16:creationId xmlns:a16="http://schemas.microsoft.com/office/drawing/2014/main" id="{C2712D43-00E5-4AFB-9F0F-01EB2FF005D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77" y="1894"/>
                  <a:ext cx="880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grpSp>
            <p:nvGrpSpPr>
              <p:cNvPr id="23599" name="Group 47">
                <a:extLst>
                  <a:ext uri="{FF2B5EF4-FFF2-40B4-BE49-F238E27FC236}">
                    <a16:creationId xmlns:a16="http://schemas.microsoft.com/office/drawing/2014/main" id="{7A20E485-B349-4596-88C3-33779223DD2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57" y="1894"/>
                <a:ext cx="1410" cy="394"/>
                <a:chOff x="2257" y="1894"/>
                <a:chExt cx="1410" cy="394"/>
              </a:xfrm>
            </p:grpSpPr>
            <p:sp>
              <p:nvSpPr>
                <p:cNvPr id="23600" name="Rectangle 48">
                  <a:extLst>
                    <a:ext uri="{FF2B5EF4-FFF2-40B4-BE49-F238E27FC236}">
                      <a16:creationId xmlns:a16="http://schemas.microsoft.com/office/drawing/2014/main" id="{4BD8591D-794B-4CA7-9C61-F3CA74C3B35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00" y="1894"/>
                  <a:ext cx="1324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en-GB" altLang="sl-SI" sz="16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720K diskete</a:t>
                  </a:r>
                </a:p>
                <a:p>
                  <a:pPr algn="just" eaLnBrk="0" hangingPunct="0"/>
                  <a:endParaRPr lang="en-GB" altLang="sl-SI" sz="16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3601" name="Rectangle 49">
                  <a:extLst>
                    <a:ext uri="{FF2B5EF4-FFF2-40B4-BE49-F238E27FC236}">
                      <a16:creationId xmlns:a16="http://schemas.microsoft.com/office/drawing/2014/main" id="{1E32CA2A-3677-433B-AA67-598B5DA3EB1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57" y="1894"/>
                  <a:ext cx="1410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grpSp>
            <p:nvGrpSpPr>
              <p:cNvPr id="23602" name="Group 50">
                <a:extLst>
                  <a:ext uri="{FF2B5EF4-FFF2-40B4-BE49-F238E27FC236}">
                    <a16:creationId xmlns:a16="http://schemas.microsoft.com/office/drawing/2014/main" id="{D2434553-F13D-4FF5-833C-A461F2FAE79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2288"/>
                <a:ext cx="1377" cy="394"/>
                <a:chOff x="0" y="2288"/>
                <a:chExt cx="1377" cy="394"/>
              </a:xfrm>
            </p:grpSpPr>
            <p:sp>
              <p:nvSpPr>
                <p:cNvPr id="23603" name="Rectangle 51">
                  <a:extLst>
                    <a:ext uri="{FF2B5EF4-FFF2-40B4-BE49-F238E27FC236}">
                      <a16:creationId xmlns:a16="http://schemas.microsoft.com/office/drawing/2014/main" id="{9202724E-22BE-4864-AF15-D7041482D33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" y="2288"/>
                  <a:ext cx="1291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en-GB" altLang="sl-SI" sz="16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DOS 3.3</a:t>
                  </a:r>
                </a:p>
                <a:p>
                  <a:pPr algn="just" eaLnBrk="0" hangingPunct="0"/>
                  <a:endParaRPr lang="en-GB" altLang="sl-SI" sz="16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3604" name="Rectangle 52">
                  <a:extLst>
                    <a:ext uri="{FF2B5EF4-FFF2-40B4-BE49-F238E27FC236}">
                      <a16:creationId xmlns:a16="http://schemas.microsoft.com/office/drawing/2014/main" id="{5C209E4B-3097-4424-BE27-544A6BE3EC8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2288"/>
                  <a:ext cx="1377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grpSp>
            <p:nvGrpSpPr>
              <p:cNvPr id="23605" name="Group 53">
                <a:extLst>
                  <a:ext uri="{FF2B5EF4-FFF2-40B4-BE49-F238E27FC236}">
                    <a16:creationId xmlns:a16="http://schemas.microsoft.com/office/drawing/2014/main" id="{B7F893E1-1E53-4DD3-8159-CA4F7AEE011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77" y="2288"/>
                <a:ext cx="880" cy="394"/>
                <a:chOff x="1377" y="2288"/>
                <a:chExt cx="880" cy="394"/>
              </a:xfrm>
            </p:grpSpPr>
            <p:sp>
              <p:nvSpPr>
                <p:cNvPr id="23606" name="Rectangle 54">
                  <a:extLst>
                    <a:ext uri="{FF2B5EF4-FFF2-40B4-BE49-F238E27FC236}">
                      <a16:creationId xmlns:a16="http://schemas.microsoft.com/office/drawing/2014/main" id="{29EA9E5D-9F03-4EEE-815C-AA7EBE7D220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20" y="2288"/>
                  <a:ext cx="794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en-GB" altLang="sl-SI" sz="16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april 1987</a:t>
                  </a:r>
                </a:p>
                <a:p>
                  <a:pPr algn="just" eaLnBrk="0" hangingPunct="0"/>
                  <a:endParaRPr lang="en-GB" altLang="sl-SI" sz="16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3607" name="Rectangle 55">
                  <a:extLst>
                    <a:ext uri="{FF2B5EF4-FFF2-40B4-BE49-F238E27FC236}">
                      <a16:creationId xmlns:a16="http://schemas.microsoft.com/office/drawing/2014/main" id="{4335FF26-B3A5-4577-B1F1-023244571B4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77" y="2288"/>
                  <a:ext cx="880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grpSp>
            <p:nvGrpSpPr>
              <p:cNvPr id="23608" name="Group 56">
                <a:extLst>
                  <a:ext uri="{FF2B5EF4-FFF2-40B4-BE49-F238E27FC236}">
                    <a16:creationId xmlns:a16="http://schemas.microsoft.com/office/drawing/2014/main" id="{C276ADCC-EBA2-44ED-A16E-E65D2A750A3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57" y="2288"/>
                <a:ext cx="1410" cy="394"/>
                <a:chOff x="2257" y="2288"/>
                <a:chExt cx="1410" cy="394"/>
              </a:xfrm>
            </p:grpSpPr>
            <p:sp>
              <p:nvSpPr>
                <p:cNvPr id="23609" name="Rectangle 57">
                  <a:extLst>
                    <a:ext uri="{FF2B5EF4-FFF2-40B4-BE49-F238E27FC236}">
                      <a16:creationId xmlns:a16="http://schemas.microsoft.com/office/drawing/2014/main" id="{CF5BCEEE-4331-4101-A3B7-D666756C11B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00" y="2288"/>
                  <a:ext cx="1324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en-GB" altLang="sl-SI" sz="16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1.44M diskete</a:t>
                  </a:r>
                </a:p>
                <a:p>
                  <a:pPr algn="just" eaLnBrk="0" hangingPunct="0"/>
                  <a:endParaRPr lang="en-GB" altLang="sl-SI" sz="16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3610" name="Rectangle 58">
                  <a:extLst>
                    <a:ext uri="{FF2B5EF4-FFF2-40B4-BE49-F238E27FC236}">
                      <a16:creationId xmlns:a16="http://schemas.microsoft.com/office/drawing/2014/main" id="{1A0CC3C1-C13A-4D40-84C0-54F5FF90390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57" y="2288"/>
                  <a:ext cx="1410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grpSp>
            <p:nvGrpSpPr>
              <p:cNvPr id="23611" name="Group 59">
                <a:extLst>
                  <a:ext uri="{FF2B5EF4-FFF2-40B4-BE49-F238E27FC236}">
                    <a16:creationId xmlns:a16="http://schemas.microsoft.com/office/drawing/2014/main" id="{9EF81CCD-7978-4792-835B-F054326F903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2682"/>
                <a:ext cx="1377" cy="394"/>
                <a:chOff x="0" y="2682"/>
                <a:chExt cx="1377" cy="394"/>
              </a:xfrm>
            </p:grpSpPr>
            <p:sp>
              <p:nvSpPr>
                <p:cNvPr id="23612" name="Rectangle 60">
                  <a:extLst>
                    <a:ext uri="{FF2B5EF4-FFF2-40B4-BE49-F238E27FC236}">
                      <a16:creationId xmlns:a16="http://schemas.microsoft.com/office/drawing/2014/main" id="{4626D63B-2418-4156-BC36-93C2A4B2263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" y="2682"/>
                  <a:ext cx="1291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en-GB" altLang="sl-SI" sz="16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Windows 2.0</a:t>
                  </a:r>
                </a:p>
                <a:p>
                  <a:pPr algn="just" eaLnBrk="0" hangingPunct="0"/>
                  <a:endParaRPr lang="en-GB" altLang="sl-SI" sz="16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3613" name="Rectangle 61">
                  <a:extLst>
                    <a:ext uri="{FF2B5EF4-FFF2-40B4-BE49-F238E27FC236}">
                      <a16:creationId xmlns:a16="http://schemas.microsoft.com/office/drawing/2014/main" id="{1DC302F4-622F-4C83-8DA9-C784F389387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2682"/>
                  <a:ext cx="1377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grpSp>
            <p:nvGrpSpPr>
              <p:cNvPr id="23614" name="Group 62">
                <a:extLst>
                  <a:ext uri="{FF2B5EF4-FFF2-40B4-BE49-F238E27FC236}">
                    <a16:creationId xmlns:a16="http://schemas.microsoft.com/office/drawing/2014/main" id="{8E17CF8C-9212-4D7B-B590-34B07625402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77" y="2682"/>
                <a:ext cx="880" cy="394"/>
                <a:chOff x="1377" y="2682"/>
                <a:chExt cx="880" cy="394"/>
              </a:xfrm>
            </p:grpSpPr>
            <p:sp>
              <p:nvSpPr>
                <p:cNvPr id="23615" name="Rectangle 63">
                  <a:extLst>
                    <a:ext uri="{FF2B5EF4-FFF2-40B4-BE49-F238E27FC236}">
                      <a16:creationId xmlns:a16="http://schemas.microsoft.com/office/drawing/2014/main" id="{4AAF513B-29BD-4768-959B-29AC4A9A29A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20" y="2682"/>
                  <a:ext cx="794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en-GB" altLang="sl-SI" sz="16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april 1987</a:t>
                  </a:r>
                </a:p>
                <a:p>
                  <a:pPr algn="just" eaLnBrk="0" hangingPunct="0"/>
                  <a:endParaRPr lang="en-GB" altLang="sl-SI" sz="16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3616" name="Rectangle 64">
                  <a:extLst>
                    <a:ext uri="{FF2B5EF4-FFF2-40B4-BE49-F238E27FC236}">
                      <a16:creationId xmlns:a16="http://schemas.microsoft.com/office/drawing/2014/main" id="{BB9FE459-3B5F-4AC8-AED2-FAF2E2BBDEC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77" y="2682"/>
                  <a:ext cx="880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grpSp>
            <p:nvGrpSpPr>
              <p:cNvPr id="23617" name="Group 65">
                <a:extLst>
                  <a:ext uri="{FF2B5EF4-FFF2-40B4-BE49-F238E27FC236}">
                    <a16:creationId xmlns:a16="http://schemas.microsoft.com/office/drawing/2014/main" id="{8B1B01C9-EC0F-4337-B279-B6F08E23CDB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57" y="2682"/>
                <a:ext cx="1410" cy="394"/>
                <a:chOff x="2257" y="2682"/>
                <a:chExt cx="1410" cy="394"/>
              </a:xfrm>
            </p:grpSpPr>
            <p:sp>
              <p:nvSpPr>
                <p:cNvPr id="23618" name="Rectangle 66">
                  <a:extLst>
                    <a:ext uri="{FF2B5EF4-FFF2-40B4-BE49-F238E27FC236}">
                      <a16:creationId xmlns:a16="http://schemas.microsoft.com/office/drawing/2014/main" id="{A573C141-28A5-4DB2-9676-E390D7F6654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00" y="2682"/>
                  <a:ext cx="1324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en-GB" altLang="sl-SI" sz="16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Excel</a:t>
                  </a:r>
                </a:p>
                <a:p>
                  <a:pPr algn="just" eaLnBrk="0" hangingPunct="0"/>
                  <a:endParaRPr lang="en-GB" altLang="sl-SI" sz="16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3619" name="Rectangle 67">
                  <a:extLst>
                    <a:ext uri="{FF2B5EF4-FFF2-40B4-BE49-F238E27FC236}">
                      <a16:creationId xmlns:a16="http://schemas.microsoft.com/office/drawing/2014/main" id="{9F970366-4D55-4D57-965E-B13ECDDE44F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57" y="2682"/>
                  <a:ext cx="1410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</p:grpSp>
        </p:grpSp>
        <p:sp>
          <p:nvSpPr>
            <p:cNvPr id="23620" name="Rectangle 68">
              <a:extLst>
                <a:ext uri="{FF2B5EF4-FFF2-40B4-BE49-F238E27FC236}">
                  <a16:creationId xmlns:a16="http://schemas.microsoft.com/office/drawing/2014/main" id="{54438533-223B-498B-8FB5-D3596F17D7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3" y="-3"/>
              <a:ext cx="3673" cy="3082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>
            <a:extLst>
              <a:ext uri="{FF2B5EF4-FFF2-40B4-BE49-F238E27FC236}">
                <a16:creationId xmlns:a16="http://schemas.microsoft.com/office/drawing/2014/main" id="{994B1E11-0DC3-4CEF-AC51-FE1A6FF55C75}"/>
              </a:ext>
            </a:extLst>
          </p:cNvPr>
          <p:cNvGrpSpPr>
            <a:grpSpLocks/>
          </p:cNvGrpSpPr>
          <p:nvPr/>
        </p:nvGrpSpPr>
        <p:grpSpPr bwMode="auto">
          <a:xfrm>
            <a:off x="1657350" y="669925"/>
            <a:ext cx="5830888" cy="5518150"/>
            <a:chOff x="-3" y="-3"/>
            <a:chExt cx="3673" cy="3476"/>
          </a:xfrm>
        </p:grpSpPr>
        <p:grpSp>
          <p:nvGrpSpPr>
            <p:cNvPr id="25603" name="Group 3">
              <a:extLst>
                <a:ext uri="{FF2B5EF4-FFF2-40B4-BE49-F238E27FC236}">
                  <a16:creationId xmlns:a16="http://schemas.microsoft.com/office/drawing/2014/main" id="{664CE379-5F7B-42B4-AD53-F0F6C6A2D48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3667" cy="3470"/>
              <a:chOff x="0" y="0"/>
              <a:chExt cx="3667" cy="3470"/>
            </a:xfrm>
          </p:grpSpPr>
          <p:grpSp>
            <p:nvGrpSpPr>
              <p:cNvPr id="25604" name="Group 4">
                <a:extLst>
                  <a:ext uri="{FF2B5EF4-FFF2-40B4-BE49-F238E27FC236}">
                    <a16:creationId xmlns:a16="http://schemas.microsoft.com/office/drawing/2014/main" id="{68ABCBCB-670F-4836-B331-8423973C9A4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1377" cy="500"/>
                <a:chOff x="0" y="0"/>
                <a:chExt cx="1377" cy="500"/>
              </a:xfrm>
            </p:grpSpPr>
            <p:sp>
              <p:nvSpPr>
                <p:cNvPr id="25605" name="Rectangle 5">
                  <a:extLst>
                    <a:ext uri="{FF2B5EF4-FFF2-40B4-BE49-F238E27FC236}">
                      <a16:creationId xmlns:a16="http://schemas.microsoft.com/office/drawing/2014/main" id="{271098BA-6A1C-4511-97E3-0DB0F94C49D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1291" cy="5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en-GB" altLang="sl-SI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DOS 4.0</a:t>
                  </a:r>
                </a:p>
                <a:p>
                  <a:pPr algn="just" eaLnBrk="0" hangingPunct="0"/>
                  <a:endParaRPr lang="en-GB" altLang="sl-SI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5606" name="Rectangle 6">
                  <a:extLst>
                    <a:ext uri="{FF2B5EF4-FFF2-40B4-BE49-F238E27FC236}">
                      <a16:creationId xmlns:a16="http://schemas.microsoft.com/office/drawing/2014/main" id="{DADDA5E8-50F8-40CF-BD00-19E846D05B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377" cy="50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grpSp>
            <p:nvGrpSpPr>
              <p:cNvPr id="25607" name="Group 7">
                <a:extLst>
                  <a:ext uri="{FF2B5EF4-FFF2-40B4-BE49-F238E27FC236}">
                    <a16:creationId xmlns:a16="http://schemas.microsoft.com/office/drawing/2014/main" id="{CA3E522B-23C3-420C-881D-5E387350BCD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77" y="0"/>
                <a:ext cx="880" cy="500"/>
                <a:chOff x="1377" y="0"/>
                <a:chExt cx="880" cy="500"/>
              </a:xfrm>
            </p:grpSpPr>
            <p:sp>
              <p:nvSpPr>
                <p:cNvPr id="25608" name="Rectangle 8">
                  <a:extLst>
                    <a:ext uri="{FF2B5EF4-FFF2-40B4-BE49-F238E27FC236}">
                      <a16:creationId xmlns:a16="http://schemas.microsoft.com/office/drawing/2014/main" id="{54105785-253D-45EB-B183-56E74517468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20" y="0"/>
                  <a:ext cx="794" cy="5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en-GB" altLang="sl-SI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julij 1988</a:t>
                  </a:r>
                </a:p>
                <a:p>
                  <a:pPr algn="just" eaLnBrk="0" hangingPunct="0"/>
                  <a:endParaRPr lang="en-GB" altLang="sl-SI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5609" name="Rectangle 9">
                  <a:extLst>
                    <a:ext uri="{FF2B5EF4-FFF2-40B4-BE49-F238E27FC236}">
                      <a16:creationId xmlns:a16="http://schemas.microsoft.com/office/drawing/2014/main" id="{ABDE831E-DF39-46F5-88A8-0EA81B42838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77" y="0"/>
                  <a:ext cx="880" cy="50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grpSp>
            <p:nvGrpSpPr>
              <p:cNvPr id="25610" name="Group 10">
                <a:extLst>
                  <a:ext uri="{FF2B5EF4-FFF2-40B4-BE49-F238E27FC236}">
                    <a16:creationId xmlns:a16="http://schemas.microsoft.com/office/drawing/2014/main" id="{067C5C22-0563-4BE2-9805-AB8C466916B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57" y="0"/>
                <a:ext cx="1410" cy="500"/>
                <a:chOff x="2257" y="0"/>
                <a:chExt cx="1410" cy="500"/>
              </a:xfrm>
            </p:grpSpPr>
            <p:sp>
              <p:nvSpPr>
                <p:cNvPr id="25611" name="Rectangle 11">
                  <a:extLst>
                    <a:ext uri="{FF2B5EF4-FFF2-40B4-BE49-F238E27FC236}">
                      <a16:creationId xmlns:a16="http://schemas.microsoft.com/office/drawing/2014/main" id="{183BC92A-93E4-43AB-B6FF-80579D7DA64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00" y="0"/>
                  <a:ext cx="1324" cy="5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en-GB" altLang="sl-SI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diski &gt; 32M</a:t>
                  </a:r>
                </a:p>
                <a:p>
                  <a:pPr algn="just" eaLnBrk="0" hangingPunct="0"/>
                  <a:r>
                    <a:rPr lang="en-GB" altLang="sl-SI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boljša lupina,</a:t>
                  </a:r>
                </a:p>
                <a:p>
                  <a:pPr algn="just" eaLnBrk="0" hangingPunct="0"/>
                  <a:endParaRPr lang="en-GB" altLang="sl-SI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5612" name="Rectangle 12">
                  <a:extLst>
                    <a:ext uri="{FF2B5EF4-FFF2-40B4-BE49-F238E27FC236}">
                      <a16:creationId xmlns:a16="http://schemas.microsoft.com/office/drawing/2014/main" id="{7AEEBD03-CD94-4290-811D-C0E7C566D5D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57" y="0"/>
                  <a:ext cx="1410" cy="50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grpSp>
            <p:nvGrpSpPr>
              <p:cNvPr id="25613" name="Group 13">
                <a:extLst>
                  <a:ext uri="{FF2B5EF4-FFF2-40B4-BE49-F238E27FC236}">
                    <a16:creationId xmlns:a16="http://schemas.microsoft.com/office/drawing/2014/main" id="{B87E42F0-5F9A-496A-8AA9-C22132CC787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500"/>
                <a:ext cx="1377" cy="394"/>
                <a:chOff x="0" y="500"/>
                <a:chExt cx="1377" cy="394"/>
              </a:xfrm>
            </p:grpSpPr>
            <p:sp>
              <p:nvSpPr>
                <p:cNvPr id="25614" name="Rectangle 14">
                  <a:extLst>
                    <a:ext uri="{FF2B5EF4-FFF2-40B4-BE49-F238E27FC236}">
                      <a16:creationId xmlns:a16="http://schemas.microsoft.com/office/drawing/2014/main" id="{6365C3FC-3C06-486D-B114-725DF158DD1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" y="500"/>
                  <a:ext cx="1291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en-GB" altLang="sl-SI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Windows/386</a:t>
                  </a:r>
                </a:p>
                <a:p>
                  <a:pPr algn="just" eaLnBrk="0" hangingPunct="0"/>
                  <a:endParaRPr lang="en-GB" altLang="sl-SI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5615" name="Rectangle 15">
                  <a:extLst>
                    <a:ext uri="{FF2B5EF4-FFF2-40B4-BE49-F238E27FC236}">
                      <a16:creationId xmlns:a16="http://schemas.microsoft.com/office/drawing/2014/main" id="{B760D823-E144-41E8-AB1D-A623ABA4B0C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500"/>
                  <a:ext cx="1377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grpSp>
            <p:nvGrpSpPr>
              <p:cNvPr id="25616" name="Group 16">
                <a:extLst>
                  <a:ext uri="{FF2B5EF4-FFF2-40B4-BE49-F238E27FC236}">
                    <a16:creationId xmlns:a16="http://schemas.microsoft.com/office/drawing/2014/main" id="{086C9834-8B8C-43C4-AE8D-2A2AF5F1B8C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77" y="500"/>
                <a:ext cx="880" cy="394"/>
                <a:chOff x="1377" y="500"/>
                <a:chExt cx="880" cy="394"/>
              </a:xfrm>
            </p:grpSpPr>
            <p:sp>
              <p:nvSpPr>
                <p:cNvPr id="25617" name="Rectangle 17">
                  <a:extLst>
                    <a:ext uri="{FF2B5EF4-FFF2-40B4-BE49-F238E27FC236}">
                      <a16:creationId xmlns:a16="http://schemas.microsoft.com/office/drawing/2014/main" id="{D75B82B7-91C8-4779-BBD0-12E48CD02D6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20" y="500"/>
                  <a:ext cx="794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en-GB" altLang="sl-SI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1988</a:t>
                  </a:r>
                </a:p>
                <a:p>
                  <a:pPr algn="just" eaLnBrk="0" hangingPunct="0"/>
                  <a:endParaRPr lang="en-GB" altLang="sl-SI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5618" name="Rectangle 18">
                  <a:extLst>
                    <a:ext uri="{FF2B5EF4-FFF2-40B4-BE49-F238E27FC236}">
                      <a16:creationId xmlns:a16="http://schemas.microsoft.com/office/drawing/2014/main" id="{584A3147-8E08-44E6-9C26-B5F57C78A09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77" y="500"/>
                  <a:ext cx="880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grpSp>
            <p:nvGrpSpPr>
              <p:cNvPr id="25619" name="Group 19">
                <a:extLst>
                  <a:ext uri="{FF2B5EF4-FFF2-40B4-BE49-F238E27FC236}">
                    <a16:creationId xmlns:a16="http://schemas.microsoft.com/office/drawing/2014/main" id="{E31A1169-01F8-4F1E-B8C3-F29C7FF9ACA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57" y="500"/>
                <a:ext cx="1410" cy="394"/>
                <a:chOff x="2257" y="500"/>
                <a:chExt cx="1410" cy="394"/>
              </a:xfrm>
            </p:grpSpPr>
            <p:sp>
              <p:nvSpPr>
                <p:cNvPr id="25620" name="Rectangle 20">
                  <a:extLst>
                    <a:ext uri="{FF2B5EF4-FFF2-40B4-BE49-F238E27FC236}">
                      <a16:creationId xmlns:a16="http://schemas.microsoft.com/office/drawing/2014/main" id="{1F5E3CAE-A294-4E35-83C1-58CCE6EFFB7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00" y="500"/>
                  <a:ext cx="1324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en-GB" altLang="sl-SI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GB" altLang="sl-SI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5621" name="Rectangle 21">
                  <a:extLst>
                    <a:ext uri="{FF2B5EF4-FFF2-40B4-BE49-F238E27FC236}">
                      <a16:creationId xmlns:a16="http://schemas.microsoft.com/office/drawing/2014/main" id="{213CA7B2-FDFC-4F7C-B53B-2C1F9A99A01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57" y="500"/>
                  <a:ext cx="1410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grpSp>
            <p:nvGrpSpPr>
              <p:cNvPr id="25622" name="Group 22">
                <a:extLst>
                  <a:ext uri="{FF2B5EF4-FFF2-40B4-BE49-F238E27FC236}">
                    <a16:creationId xmlns:a16="http://schemas.microsoft.com/office/drawing/2014/main" id="{E32E0242-606F-4416-8B38-F33AC86D55C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894"/>
                <a:ext cx="1377" cy="394"/>
                <a:chOff x="0" y="894"/>
                <a:chExt cx="1377" cy="394"/>
              </a:xfrm>
            </p:grpSpPr>
            <p:sp>
              <p:nvSpPr>
                <p:cNvPr id="25623" name="Rectangle 23">
                  <a:extLst>
                    <a:ext uri="{FF2B5EF4-FFF2-40B4-BE49-F238E27FC236}">
                      <a16:creationId xmlns:a16="http://schemas.microsoft.com/office/drawing/2014/main" id="{2A1E4434-BD62-4C63-92A6-94D78FB913D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" y="894"/>
                  <a:ext cx="1291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en-GB" altLang="sl-SI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Windows 3.0 </a:t>
                  </a:r>
                </a:p>
                <a:p>
                  <a:pPr algn="just" eaLnBrk="0" hangingPunct="0"/>
                  <a:endParaRPr lang="en-GB" altLang="sl-SI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5624" name="Rectangle 24">
                  <a:extLst>
                    <a:ext uri="{FF2B5EF4-FFF2-40B4-BE49-F238E27FC236}">
                      <a16:creationId xmlns:a16="http://schemas.microsoft.com/office/drawing/2014/main" id="{5FD17C1C-AC1A-4FF2-9C79-B394C855746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894"/>
                  <a:ext cx="1377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grpSp>
            <p:nvGrpSpPr>
              <p:cNvPr id="25625" name="Group 25">
                <a:extLst>
                  <a:ext uri="{FF2B5EF4-FFF2-40B4-BE49-F238E27FC236}">
                    <a16:creationId xmlns:a16="http://schemas.microsoft.com/office/drawing/2014/main" id="{DD937129-4B62-4DC8-953A-B4C5F4F5B78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77" y="894"/>
                <a:ext cx="880" cy="394"/>
                <a:chOff x="1377" y="894"/>
                <a:chExt cx="880" cy="394"/>
              </a:xfrm>
            </p:grpSpPr>
            <p:sp>
              <p:nvSpPr>
                <p:cNvPr id="25626" name="Rectangle 26">
                  <a:extLst>
                    <a:ext uri="{FF2B5EF4-FFF2-40B4-BE49-F238E27FC236}">
                      <a16:creationId xmlns:a16="http://schemas.microsoft.com/office/drawing/2014/main" id="{6F41B5E3-DA31-4244-9651-96EF3A0AA94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20" y="894"/>
                  <a:ext cx="794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en-GB" altLang="sl-SI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maj 1990</a:t>
                  </a:r>
                </a:p>
                <a:p>
                  <a:pPr algn="just" eaLnBrk="0" hangingPunct="0"/>
                  <a:endParaRPr lang="en-GB" altLang="sl-SI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5627" name="Rectangle 27">
                  <a:extLst>
                    <a:ext uri="{FF2B5EF4-FFF2-40B4-BE49-F238E27FC236}">
                      <a16:creationId xmlns:a16="http://schemas.microsoft.com/office/drawing/2014/main" id="{BFE074AC-4BB6-46B2-8A48-90CBF486D7D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77" y="894"/>
                  <a:ext cx="880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grpSp>
            <p:nvGrpSpPr>
              <p:cNvPr id="25628" name="Group 28">
                <a:extLst>
                  <a:ext uri="{FF2B5EF4-FFF2-40B4-BE49-F238E27FC236}">
                    <a16:creationId xmlns:a16="http://schemas.microsoft.com/office/drawing/2014/main" id="{6D53A251-5FC8-4704-9A28-2E5BA0A06D5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57" y="894"/>
                <a:ext cx="1410" cy="394"/>
                <a:chOff x="2257" y="894"/>
                <a:chExt cx="1410" cy="394"/>
              </a:xfrm>
            </p:grpSpPr>
            <p:sp>
              <p:nvSpPr>
                <p:cNvPr id="25629" name="Rectangle 29">
                  <a:extLst>
                    <a:ext uri="{FF2B5EF4-FFF2-40B4-BE49-F238E27FC236}">
                      <a16:creationId xmlns:a16="http://schemas.microsoft.com/office/drawing/2014/main" id="{33908FCF-7CF8-4FD3-A8E9-DFBF0BE4867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00" y="894"/>
                  <a:ext cx="1324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en-GB" altLang="sl-SI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GB" altLang="sl-SI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5630" name="Rectangle 30">
                  <a:extLst>
                    <a:ext uri="{FF2B5EF4-FFF2-40B4-BE49-F238E27FC236}">
                      <a16:creationId xmlns:a16="http://schemas.microsoft.com/office/drawing/2014/main" id="{5C258A37-E18D-47E6-BE6E-6DA1EEEBC17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57" y="894"/>
                  <a:ext cx="1410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grpSp>
            <p:nvGrpSpPr>
              <p:cNvPr id="25631" name="Group 31">
                <a:extLst>
                  <a:ext uri="{FF2B5EF4-FFF2-40B4-BE49-F238E27FC236}">
                    <a16:creationId xmlns:a16="http://schemas.microsoft.com/office/drawing/2014/main" id="{E9099405-DA40-4FFF-BE87-56C6A778373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1288"/>
                <a:ext cx="1377" cy="500"/>
                <a:chOff x="0" y="1288"/>
                <a:chExt cx="1377" cy="500"/>
              </a:xfrm>
            </p:grpSpPr>
            <p:sp>
              <p:nvSpPr>
                <p:cNvPr id="25632" name="Rectangle 32">
                  <a:extLst>
                    <a:ext uri="{FF2B5EF4-FFF2-40B4-BE49-F238E27FC236}">
                      <a16:creationId xmlns:a16="http://schemas.microsoft.com/office/drawing/2014/main" id="{6D40B944-E0D7-4F4B-AA34-B4806BD0A08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" y="1288"/>
                  <a:ext cx="1291" cy="5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en-GB" altLang="sl-SI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DOS 5.0 </a:t>
                  </a:r>
                </a:p>
                <a:p>
                  <a:pPr algn="just" eaLnBrk="0" hangingPunct="0"/>
                  <a:endParaRPr lang="en-GB" altLang="sl-SI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5633" name="Rectangle 33">
                  <a:extLst>
                    <a:ext uri="{FF2B5EF4-FFF2-40B4-BE49-F238E27FC236}">
                      <a16:creationId xmlns:a16="http://schemas.microsoft.com/office/drawing/2014/main" id="{9BFD7DC6-1AD2-484E-ACAD-0912CF62201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1288"/>
                  <a:ext cx="1377" cy="50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grpSp>
            <p:nvGrpSpPr>
              <p:cNvPr id="25634" name="Group 34">
                <a:extLst>
                  <a:ext uri="{FF2B5EF4-FFF2-40B4-BE49-F238E27FC236}">
                    <a16:creationId xmlns:a16="http://schemas.microsoft.com/office/drawing/2014/main" id="{79431E62-A82D-47F2-83EF-94B0EC02F31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77" y="1288"/>
                <a:ext cx="880" cy="500"/>
                <a:chOff x="1377" y="1288"/>
                <a:chExt cx="880" cy="500"/>
              </a:xfrm>
            </p:grpSpPr>
            <p:sp>
              <p:nvSpPr>
                <p:cNvPr id="25635" name="Rectangle 35">
                  <a:extLst>
                    <a:ext uri="{FF2B5EF4-FFF2-40B4-BE49-F238E27FC236}">
                      <a16:creationId xmlns:a16="http://schemas.microsoft.com/office/drawing/2014/main" id="{D03C8FA4-58B4-4C5D-A274-ADEE2375B0F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20" y="1288"/>
                  <a:ext cx="794" cy="5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en-GB" altLang="sl-SI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april 1991</a:t>
                  </a:r>
                </a:p>
                <a:p>
                  <a:pPr algn="just" eaLnBrk="0" hangingPunct="0"/>
                  <a:endParaRPr lang="en-GB" altLang="sl-SI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5636" name="Rectangle 36">
                  <a:extLst>
                    <a:ext uri="{FF2B5EF4-FFF2-40B4-BE49-F238E27FC236}">
                      <a16:creationId xmlns:a16="http://schemas.microsoft.com/office/drawing/2014/main" id="{1C6BC651-A8CB-4CF7-830E-CF52956478B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77" y="1288"/>
                  <a:ext cx="880" cy="50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grpSp>
            <p:nvGrpSpPr>
              <p:cNvPr id="25637" name="Group 37">
                <a:extLst>
                  <a:ext uri="{FF2B5EF4-FFF2-40B4-BE49-F238E27FC236}">
                    <a16:creationId xmlns:a16="http://schemas.microsoft.com/office/drawing/2014/main" id="{AB79B4FD-E8B9-46DB-AB3D-9E4D7643BD6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57" y="1288"/>
                <a:ext cx="1410" cy="500"/>
                <a:chOff x="2257" y="1288"/>
                <a:chExt cx="1410" cy="500"/>
              </a:xfrm>
            </p:grpSpPr>
            <p:sp>
              <p:nvSpPr>
                <p:cNvPr id="25638" name="Rectangle 38">
                  <a:extLst>
                    <a:ext uri="{FF2B5EF4-FFF2-40B4-BE49-F238E27FC236}">
                      <a16:creationId xmlns:a16="http://schemas.microsoft.com/office/drawing/2014/main" id="{8AE5F8E6-33CF-4886-B859-56A7795B3E4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00" y="1288"/>
                  <a:ext cx="1324" cy="5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en-GB" altLang="sl-SI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prenovljen 4.0</a:t>
                  </a:r>
                </a:p>
                <a:p>
                  <a:pPr algn="just" eaLnBrk="0" hangingPunct="0"/>
                  <a:r>
                    <a:rPr lang="en-GB" altLang="sl-SI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task switching</a:t>
                  </a:r>
                </a:p>
                <a:p>
                  <a:pPr algn="just" eaLnBrk="0" hangingPunct="0"/>
                  <a:endParaRPr lang="en-GB" altLang="sl-SI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5639" name="Rectangle 39">
                  <a:extLst>
                    <a:ext uri="{FF2B5EF4-FFF2-40B4-BE49-F238E27FC236}">
                      <a16:creationId xmlns:a16="http://schemas.microsoft.com/office/drawing/2014/main" id="{6C0B6B2C-A498-40A5-8559-11C39D924ED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57" y="1288"/>
                  <a:ext cx="1410" cy="50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grpSp>
            <p:nvGrpSpPr>
              <p:cNvPr id="25640" name="Group 40">
                <a:extLst>
                  <a:ext uri="{FF2B5EF4-FFF2-40B4-BE49-F238E27FC236}">
                    <a16:creationId xmlns:a16="http://schemas.microsoft.com/office/drawing/2014/main" id="{2BF56A34-29DF-45EA-B220-A1E6A059E46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1788"/>
                <a:ext cx="1377" cy="500"/>
                <a:chOff x="0" y="1788"/>
                <a:chExt cx="1377" cy="500"/>
              </a:xfrm>
            </p:grpSpPr>
            <p:sp>
              <p:nvSpPr>
                <p:cNvPr id="25641" name="Rectangle 41">
                  <a:extLst>
                    <a:ext uri="{FF2B5EF4-FFF2-40B4-BE49-F238E27FC236}">
                      <a16:creationId xmlns:a16="http://schemas.microsoft.com/office/drawing/2014/main" id="{DD2143FE-CEFD-40EC-98AE-C07546A560A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" y="1788"/>
                  <a:ext cx="1291" cy="5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en-GB" altLang="sl-SI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Windows 3.1</a:t>
                  </a:r>
                </a:p>
                <a:p>
                  <a:pPr algn="just" eaLnBrk="0" hangingPunct="0"/>
                  <a:endParaRPr lang="en-GB" altLang="sl-SI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5642" name="Rectangle 42">
                  <a:extLst>
                    <a:ext uri="{FF2B5EF4-FFF2-40B4-BE49-F238E27FC236}">
                      <a16:creationId xmlns:a16="http://schemas.microsoft.com/office/drawing/2014/main" id="{972741E1-22F0-4EF3-963B-E9EB5415C71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1788"/>
                  <a:ext cx="1377" cy="50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grpSp>
            <p:nvGrpSpPr>
              <p:cNvPr id="25643" name="Group 43">
                <a:extLst>
                  <a:ext uri="{FF2B5EF4-FFF2-40B4-BE49-F238E27FC236}">
                    <a16:creationId xmlns:a16="http://schemas.microsoft.com/office/drawing/2014/main" id="{C8B6F28A-28CA-4422-884A-F4B8D511855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77" y="1788"/>
                <a:ext cx="880" cy="500"/>
                <a:chOff x="1377" y="1788"/>
                <a:chExt cx="880" cy="500"/>
              </a:xfrm>
            </p:grpSpPr>
            <p:sp>
              <p:nvSpPr>
                <p:cNvPr id="25644" name="Rectangle 44">
                  <a:extLst>
                    <a:ext uri="{FF2B5EF4-FFF2-40B4-BE49-F238E27FC236}">
                      <a16:creationId xmlns:a16="http://schemas.microsoft.com/office/drawing/2014/main" id="{9588BE83-97D7-4E08-A73D-C7969448DBF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20" y="1788"/>
                  <a:ext cx="794" cy="5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en-GB" altLang="sl-SI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april 1992</a:t>
                  </a:r>
                </a:p>
                <a:p>
                  <a:pPr algn="just" eaLnBrk="0" hangingPunct="0"/>
                  <a:endParaRPr lang="en-GB" altLang="sl-SI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5645" name="Rectangle 45">
                  <a:extLst>
                    <a:ext uri="{FF2B5EF4-FFF2-40B4-BE49-F238E27FC236}">
                      <a16:creationId xmlns:a16="http://schemas.microsoft.com/office/drawing/2014/main" id="{8B2406BA-2CB7-49C1-9562-C6ADC0386D1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77" y="1788"/>
                  <a:ext cx="880" cy="50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grpSp>
            <p:nvGrpSpPr>
              <p:cNvPr id="25646" name="Group 46">
                <a:extLst>
                  <a:ext uri="{FF2B5EF4-FFF2-40B4-BE49-F238E27FC236}">
                    <a16:creationId xmlns:a16="http://schemas.microsoft.com/office/drawing/2014/main" id="{5ECA9AD1-CB71-48DD-B38D-EF6480A1E27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57" y="1788"/>
                <a:ext cx="1410" cy="500"/>
                <a:chOff x="2257" y="1788"/>
                <a:chExt cx="1410" cy="500"/>
              </a:xfrm>
            </p:grpSpPr>
            <p:sp>
              <p:nvSpPr>
                <p:cNvPr id="25647" name="Rectangle 47">
                  <a:extLst>
                    <a:ext uri="{FF2B5EF4-FFF2-40B4-BE49-F238E27FC236}">
                      <a16:creationId xmlns:a16="http://schemas.microsoft.com/office/drawing/2014/main" id="{F4C61657-72A6-4CEF-865D-B16FE25DC03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00" y="1788"/>
                  <a:ext cx="1324" cy="5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en-GB" altLang="sl-SI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nepričakovan uspeh</a:t>
                  </a:r>
                </a:p>
                <a:p>
                  <a:pPr algn="just" eaLnBrk="0" hangingPunct="0"/>
                  <a:r>
                    <a:rPr lang="en-GB" altLang="sl-SI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True Type</a:t>
                  </a:r>
                </a:p>
                <a:p>
                  <a:pPr algn="just" eaLnBrk="0" hangingPunct="0"/>
                  <a:endParaRPr lang="en-GB" altLang="sl-SI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5648" name="Rectangle 48">
                  <a:extLst>
                    <a:ext uri="{FF2B5EF4-FFF2-40B4-BE49-F238E27FC236}">
                      <a16:creationId xmlns:a16="http://schemas.microsoft.com/office/drawing/2014/main" id="{5D2B0A30-1640-46F4-B8E6-1D3B05F94E2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57" y="1788"/>
                  <a:ext cx="1410" cy="50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grpSp>
            <p:nvGrpSpPr>
              <p:cNvPr id="25649" name="Group 49">
                <a:extLst>
                  <a:ext uri="{FF2B5EF4-FFF2-40B4-BE49-F238E27FC236}">
                    <a16:creationId xmlns:a16="http://schemas.microsoft.com/office/drawing/2014/main" id="{F2D3CA5C-8788-487A-B785-3ED803F3393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2288"/>
                <a:ext cx="1377" cy="394"/>
                <a:chOff x="0" y="2288"/>
                <a:chExt cx="1377" cy="394"/>
              </a:xfrm>
            </p:grpSpPr>
            <p:sp>
              <p:nvSpPr>
                <p:cNvPr id="25650" name="Rectangle 50">
                  <a:extLst>
                    <a:ext uri="{FF2B5EF4-FFF2-40B4-BE49-F238E27FC236}">
                      <a16:creationId xmlns:a16="http://schemas.microsoft.com/office/drawing/2014/main" id="{63B9B3DF-29B5-4E83-BE32-B8883AD2F65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" y="2288"/>
                  <a:ext cx="1291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en-GB" altLang="sl-SI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Windows for Workgroups 3.1</a:t>
                  </a:r>
                </a:p>
                <a:p>
                  <a:pPr algn="just" eaLnBrk="0" hangingPunct="0"/>
                  <a:endParaRPr lang="en-GB" altLang="sl-SI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5651" name="Rectangle 51">
                  <a:extLst>
                    <a:ext uri="{FF2B5EF4-FFF2-40B4-BE49-F238E27FC236}">
                      <a16:creationId xmlns:a16="http://schemas.microsoft.com/office/drawing/2014/main" id="{5EF0898B-D839-4BDC-A0F6-1F3C9403B36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2288"/>
                  <a:ext cx="1377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grpSp>
            <p:nvGrpSpPr>
              <p:cNvPr id="25652" name="Group 52">
                <a:extLst>
                  <a:ext uri="{FF2B5EF4-FFF2-40B4-BE49-F238E27FC236}">
                    <a16:creationId xmlns:a16="http://schemas.microsoft.com/office/drawing/2014/main" id="{D42EAF96-18E6-4F71-B2C6-33BAB7C9691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77" y="2288"/>
                <a:ext cx="880" cy="394"/>
                <a:chOff x="1377" y="2288"/>
                <a:chExt cx="880" cy="394"/>
              </a:xfrm>
            </p:grpSpPr>
            <p:sp>
              <p:nvSpPr>
                <p:cNvPr id="25653" name="Rectangle 53">
                  <a:extLst>
                    <a:ext uri="{FF2B5EF4-FFF2-40B4-BE49-F238E27FC236}">
                      <a16:creationId xmlns:a16="http://schemas.microsoft.com/office/drawing/2014/main" id="{6EA10312-841F-461C-BF0C-9CC6BDBD7C1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20" y="2288"/>
                  <a:ext cx="794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en-GB" altLang="sl-SI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november 1992</a:t>
                  </a:r>
                </a:p>
                <a:p>
                  <a:pPr algn="just" eaLnBrk="0" hangingPunct="0"/>
                  <a:endParaRPr lang="en-GB" altLang="sl-SI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5654" name="Rectangle 54">
                  <a:extLst>
                    <a:ext uri="{FF2B5EF4-FFF2-40B4-BE49-F238E27FC236}">
                      <a16:creationId xmlns:a16="http://schemas.microsoft.com/office/drawing/2014/main" id="{8742CD29-0057-4F15-9DCE-BAA63C29159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77" y="2288"/>
                  <a:ext cx="880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grpSp>
            <p:nvGrpSpPr>
              <p:cNvPr id="25655" name="Group 55">
                <a:extLst>
                  <a:ext uri="{FF2B5EF4-FFF2-40B4-BE49-F238E27FC236}">
                    <a16:creationId xmlns:a16="http://schemas.microsoft.com/office/drawing/2014/main" id="{173D6022-DE14-44A6-8012-67E7B4A5F41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57" y="2288"/>
                <a:ext cx="1410" cy="394"/>
                <a:chOff x="2257" y="2288"/>
                <a:chExt cx="1410" cy="394"/>
              </a:xfrm>
            </p:grpSpPr>
            <p:sp>
              <p:nvSpPr>
                <p:cNvPr id="25656" name="Rectangle 56">
                  <a:extLst>
                    <a:ext uri="{FF2B5EF4-FFF2-40B4-BE49-F238E27FC236}">
                      <a16:creationId xmlns:a16="http://schemas.microsoft.com/office/drawing/2014/main" id="{6FFA532B-03A1-4861-95CE-C7ADE54961E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00" y="2288"/>
                  <a:ext cx="1324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en-GB" altLang="sl-SI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podpora omrežju</a:t>
                  </a:r>
                </a:p>
                <a:p>
                  <a:pPr algn="just" eaLnBrk="0" hangingPunct="0"/>
                  <a:endParaRPr lang="en-GB" altLang="sl-SI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5657" name="Rectangle 57">
                  <a:extLst>
                    <a:ext uri="{FF2B5EF4-FFF2-40B4-BE49-F238E27FC236}">
                      <a16:creationId xmlns:a16="http://schemas.microsoft.com/office/drawing/2014/main" id="{F30B2B61-721B-447E-A87E-C5715BDAFD9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57" y="2288"/>
                  <a:ext cx="1410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grpSp>
            <p:nvGrpSpPr>
              <p:cNvPr id="25658" name="Group 58">
                <a:extLst>
                  <a:ext uri="{FF2B5EF4-FFF2-40B4-BE49-F238E27FC236}">
                    <a16:creationId xmlns:a16="http://schemas.microsoft.com/office/drawing/2014/main" id="{B404D6DD-858F-4836-891A-96016084397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2682"/>
                <a:ext cx="1377" cy="394"/>
                <a:chOff x="0" y="2682"/>
                <a:chExt cx="1377" cy="394"/>
              </a:xfrm>
            </p:grpSpPr>
            <p:sp>
              <p:nvSpPr>
                <p:cNvPr id="25659" name="Rectangle 59">
                  <a:extLst>
                    <a:ext uri="{FF2B5EF4-FFF2-40B4-BE49-F238E27FC236}">
                      <a16:creationId xmlns:a16="http://schemas.microsoft.com/office/drawing/2014/main" id="{B779137F-C9FE-49B1-AEF6-B105BD90C33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" y="2682"/>
                  <a:ext cx="1291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en-GB" altLang="sl-SI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Windows NT 3.1</a:t>
                  </a:r>
                </a:p>
                <a:p>
                  <a:pPr algn="just" eaLnBrk="0" hangingPunct="0"/>
                  <a:endParaRPr lang="en-GB" altLang="sl-SI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5660" name="Rectangle 60">
                  <a:extLst>
                    <a:ext uri="{FF2B5EF4-FFF2-40B4-BE49-F238E27FC236}">
                      <a16:creationId xmlns:a16="http://schemas.microsoft.com/office/drawing/2014/main" id="{9250AF69-CA84-4332-A78D-14D1EDC7EEB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2682"/>
                  <a:ext cx="1377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grpSp>
            <p:nvGrpSpPr>
              <p:cNvPr id="25661" name="Group 61">
                <a:extLst>
                  <a:ext uri="{FF2B5EF4-FFF2-40B4-BE49-F238E27FC236}">
                    <a16:creationId xmlns:a16="http://schemas.microsoft.com/office/drawing/2014/main" id="{2B3F1FDA-EF86-4EFD-9D7C-443A066425D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77" y="2682"/>
                <a:ext cx="880" cy="394"/>
                <a:chOff x="1377" y="2682"/>
                <a:chExt cx="880" cy="394"/>
              </a:xfrm>
            </p:grpSpPr>
            <p:sp>
              <p:nvSpPr>
                <p:cNvPr id="25662" name="Rectangle 62">
                  <a:extLst>
                    <a:ext uri="{FF2B5EF4-FFF2-40B4-BE49-F238E27FC236}">
                      <a16:creationId xmlns:a16="http://schemas.microsoft.com/office/drawing/2014/main" id="{9A03EF4C-BB03-4E61-BF4C-71F2CDCBFAA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20" y="2682"/>
                  <a:ext cx="794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en-GB" altLang="sl-SI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1992</a:t>
                  </a:r>
                </a:p>
                <a:p>
                  <a:pPr algn="just" eaLnBrk="0" hangingPunct="0"/>
                  <a:endParaRPr lang="en-GB" altLang="sl-SI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5663" name="Rectangle 63">
                  <a:extLst>
                    <a:ext uri="{FF2B5EF4-FFF2-40B4-BE49-F238E27FC236}">
                      <a16:creationId xmlns:a16="http://schemas.microsoft.com/office/drawing/2014/main" id="{4D4A1FE7-8F52-463F-B00C-ABE0BD8802B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77" y="2682"/>
                  <a:ext cx="880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grpSp>
            <p:nvGrpSpPr>
              <p:cNvPr id="25664" name="Group 64">
                <a:extLst>
                  <a:ext uri="{FF2B5EF4-FFF2-40B4-BE49-F238E27FC236}">
                    <a16:creationId xmlns:a16="http://schemas.microsoft.com/office/drawing/2014/main" id="{8C074F56-2F99-4902-B1A5-B724EB22728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57" y="2682"/>
                <a:ext cx="1410" cy="394"/>
                <a:chOff x="2257" y="2682"/>
                <a:chExt cx="1410" cy="394"/>
              </a:xfrm>
            </p:grpSpPr>
            <p:sp>
              <p:nvSpPr>
                <p:cNvPr id="25665" name="Rectangle 65">
                  <a:extLst>
                    <a:ext uri="{FF2B5EF4-FFF2-40B4-BE49-F238E27FC236}">
                      <a16:creationId xmlns:a16="http://schemas.microsoft.com/office/drawing/2014/main" id="{7CC99EF5-63BB-4784-AEC9-B544BB2629F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00" y="2682"/>
                  <a:ext cx="1324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en-GB" altLang="sl-SI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32-bitni</a:t>
                  </a:r>
                </a:p>
                <a:p>
                  <a:pPr algn="just" eaLnBrk="0" hangingPunct="0"/>
                  <a:endParaRPr lang="en-GB" altLang="sl-SI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5666" name="Rectangle 66">
                  <a:extLst>
                    <a:ext uri="{FF2B5EF4-FFF2-40B4-BE49-F238E27FC236}">
                      <a16:creationId xmlns:a16="http://schemas.microsoft.com/office/drawing/2014/main" id="{1D7746CE-92B7-49E1-84FA-C206BBC027F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57" y="2682"/>
                  <a:ext cx="1410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grpSp>
            <p:nvGrpSpPr>
              <p:cNvPr id="25667" name="Group 67">
                <a:extLst>
                  <a:ext uri="{FF2B5EF4-FFF2-40B4-BE49-F238E27FC236}">
                    <a16:creationId xmlns:a16="http://schemas.microsoft.com/office/drawing/2014/main" id="{39A19DFE-8DC5-4715-BBD5-71F595D0501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3076"/>
                <a:ext cx="1377" cy="394"/>
                <a:chOff x="0" y="3076"/>
                <a:chExt cx="1377" cy="394"/>
              </a:xfrm>
            </p:grpSpPr>
            <p:sp>
              <p:nvSpPr>
                <p:cNvPr id="25668" name="Rectangle 68">
                  <a:extLst>
                    <a:ext uri="{FF2B5EF4-FFF2-40B4-BE49-F238E27FC236}">
                      <a16:creationId xmlns:a16="http://schemas.microsoft.com/office/drawing/2014/main" id="{25C5ACEC-B781-4FA1-8E0A-82526F1A959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" y="3076"/>
                  <a:ext cx="1291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en-GB" altLang="sl-SI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DOS 6.0</a:t>
                  </a:r>
                </a:p>
                <a:p>
                  <a:pPr algn="just" eaLnBrk="0" hangingPunct="0"/>
                  <a:endParaRPr lang="en-GB" altLang="sl-SI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5669" name="Rectangle 69">
                  <a:extLst>
                    <a:ext uri="{FF2B5EF4-FFF2-40B4-BE49-F238E27FC236}">
                      <a16:creationId xmlns:a16="http://schemas.microsoft.com/office/drawing/2014/main" id="{B99791CD-1FB6-42E1-88D3-2C910046904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3076"/>
                  <a:ext cx="1377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grpSp>
            <p:nvGrpSpPr>
              <p:cNvPr id="25670" name="Group 70">
                <a:extLst>
                  <a:ext uri="{FF2B5EF4-FFF2-40B4-BE49-F238E27FC236}">
                    <a16:creationId xmlns:a16="http://schemas.microsoft.com/office/drawing/2014/main" id="{B06C8B14-17C1-4FEA-BE57-A505BFA34EC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77" y="3076"/>
                <a:ext cx="880" cy="394"/>
                <a:chOff x="1377" y="3076"/>
                <a:chExt cx="880" cy="394"/>
              </a:xfrm>
            </p:grpSpPr>
            <p:sp>
              <p:nvSpPr>
                <p:cNvPr id="25671" name="Rectangle 71">
                  <a:extLst>
                    <a:ext uri="{FF2B5EF4-FFF2-40B4-BE49-F238E27FC236}">
                      <a16:creationId xmlns:a16="http://schemas.microsoft.com/office/drawing/2014/main" id="{1DE67D7E-C598-4C0A-A4F3-AECC176B909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20" y="3076"/>
                  <a:ext cx="794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en-GB" altLang="sl-SI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1993</a:t>
                  </a:r>
                </a:p>
                <a:p>
                  <a:pPr algn="just" eaLnBrk="0" hangingPunct="0"/>
                  <a:endParaRPr lang="en-GB" altLang="sl-SI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5672" name="Rectangle 72">
                  <a:extLst>
                    <a:ext uri="{FF2B5EF4-FFF2-40B4-BE49-F238E27FC236}">
                      <a16:creationId xmlns:a16="http://schemas.microsoft.com/office/drawing/2014/main" id="{AF387BA9-CFEF-4916-A47B-E3249F1F92E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77" y="3076"/>
                  <a:ext cx="880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grpSp>
            <p:nvGrpSpPr>
              <p:cNvPr id="25673" name="Group 73">
                <a:extLst>
                  <a:ext uri="{FF2B5EF4-FFF2-40B4-BE49-F238E27FC236}">
                    <a16:creationId xmlns:a16="http://schemas.microsoft.com/office/drawing/2014/main" id="{B27CA4F1-5F86-497E-A9F0-9026B23527D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57" y="3076"/>
                <a:ext cx="1410" cy="394"/>
                <a:chOff x="2257" y="3076"/>
                <a:chExt cx="1410" cy="394"/>
              </a:xfrm>
            </p:grpSpPr>
            <p:sp>
              <p:nvSpPr>
                <p:cNvPr id="25674" name="Rectangle 74">
                  <a:extLst>
                    <a:ext uri="{FF2B5EF4-FFF2-40B4-BE49-F238E27FC236}">
                      <a16:creationId xmlns:a16="http://schemas.microsoft.com/office/drawing/2014/main" id="{C5D7ABF9-A141-4E39-9076-C6D2CBC7CEC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00" y="3076"/>
                  <a:ext cx="1324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en-GB" altLang="sl-SI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stiskanje podatkov</a:t>
                  </a:r>
                </a:p>
                <a:p>
                  <a:pPr algn="just" eaLnBrk="0" hangingPunct="0"/>
                  <a:endParaRPr lang="en-GB" altLang="sl-SI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5675" name="Rectangle 75">
                  <a:extLst>
                    <a:ext uri="{FF2B5EF4-FFF2-40B4-BE49-F238E27FC236}">
                      <a16:creationId xmlns:a16="http://schemas.microsoft.com/office/drawing/2014/main" id="{5E840A3A-E424-4681-80FB-911DDB4666E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57" y="3076"/>
                  <a:ext cx="1410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</p:grpSp>
        </p:grpSp>
        <p:sp>
          <p:nvSpPr>
            <p:cNvPr id="25676" name="Rectangle 76">
              <a:extLst>
                <a:ext uri="{FF2B5EF4-FFF2-40B4-BE49-F238E27FC236}">
                  <a16:creationId xmlns:a16="http://schemas.microsoft.com/office/drawing/2014/main" id="{0348902A-2E83-419F-BDD8-C4FC6553C5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3" y="-3"/>
              <a:ext cx="3673" cy="3476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2">
            <a:extLst>
              <a:ext uri="{FF2B5EF4-FFF2-40B4-BE49-F238E27FC236}">
                <a16:creationId xmlns:a16="http://schemas.microsoft.com/office/drawing/2014/main" id="{6C1D59B8-20C2-4BB0-BA8D-7E12830D3853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501650"/>
            <a:ext cx="7848600" cy="6051550"/>
            <a:chOff x="-3" y="-3"/>
            <a:chExt cx="3673" cy="3688"/>
          </a:xfrm>
        </p:grpSpPr>
        <p:grpSp>
          <p:nvGrpSpPr>
            <p:cNvPr id="27651" name="Group 3">
              <a:extLst>
                <a:ext uri="{FF2B5EF4-FFF2-40B4-BE49-F238E27FC236}">
                  <a16:creationId xmlns:a16="http://schemas.microsoft.com/office/drawing/2014/main" id="{24230214-5C8B-4B61-A7EE-4AC0672A3FC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3667" cy="3682"/>
              <a:chOff x="0" y="0"/>
              <a:chExt cx="3667" cy="3682"/>
            </a:xfrm>
          </p:grpSpPr>
          <p:grpSp>
            <p:nvGrpSpPr>
              <p:cNvPr id="27652" name="Group 4">
                <a:extLst>
                  <a:ext uri="{FF2B5EF4-FFF2-40B4-BE49-F238E27FC236}">
                    <a16:creationId xmlns:a16="http://schemas.microsoft.com/office/drawing/2014/main" id="{E6E568F4-B592-4BA0-9290-19E2910C1B7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1377" cy="394"/>
                <a:chOff x="0" y="0"/>
                <a:chExt cx="1377" cy="394"/>
              </a:xfrm>
            </p:grpSpPr>
            <p:sp>
              <p:nvSpPr>
                <p:cNvPr id="27653" name="Rectangle 5">
                  <a:extLst>
                    <a:ext uri="{FF2B5EF4-FFF2-40B4-BE49-F238E27FC236}">
                      <a16:creationId xmlns:a16="http://schemas.microsoft.com/office/drawing/2014/main" id="{32E2DAE5-F838-4838-83E6-3BA14B77AD2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1291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en-GB" altLang="sl-SI" sz="16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Windows NT 3.5</a:t>
                  </a:r>
                </a:p>
                <a:p>
                  <a:pPr algn="just" eaLnBrk="0" hangingPunct="0"/>
                  <a:endParaRPr lang="en-GB" altLang="sl-SI" sz="16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7654" name="Rectangle 6">
                  <a:extLst>
                    <a:ext uri="{FF2B5EF4-FFF2-40B4-BE49-F238E27FC236}">
                      <a16:creationId xmlns:a16="http://schemas.microsoft.com/office/drawing/2014/main" id="{4B780CA4-322B-4A96-B70D-A1EF7002BE9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377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grpSp>
            <p:nvGrpSpPr>
              <p:cNvPr id="27655" name="Group 7">
                <a:extLst>
                  <a:ext uri="{FF2B5EF4-FFF2-40B4-BE49-F238E27FC236}">
                    <a16:creationId xmlns:a16="http://schemas.microsoft.com/office/drawing/2014/main" id="{80BE011A-7030-4EB5-BC11-930714805A6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77" y="0"/>
                <a:ext cx="880" cy="394"/>
                <a:chOff x="1377" y="0"/>
                <a:chExt cx="880" cy="394"/>
              </a:xfrm>
            </p:grpSpPr>
            <p:sp>
              <p:nvSpPr>
                <p:cNvPr id="27656" name="Rectangle 8">
                  <a:extLst>
                    <a:ext uri="{FF2B5EF4-FFF2-40B4-BE49-F238E27FC236}">
                      <a16:creationId xmlns:a16="http://schemas.microsoft.com/office/drawing/2014/main" id="{4B4799FA-5D95-4044-BD86-A3993583239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20" y="0"/>
                  <a:ext cx="794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en-GB" altLang="sl-SI" sz="16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1993</a:t>
                  </a:r>
                </a:p>
                <a:p>
                  <a:pPr algn="just" eaLnBrk="0" hangingPunct="0"/>
                  <a:endParaRPr lang="en-GB" altLang="sl-SI" sz="16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7657" name="Rectangle 9">
                  <a:extLst>
                    <a:ext uri="{FF2B5EF4-FFF2-40B4-BE49-F238E27FC236}">
                      <a16:creationId xmlns:a16="http://schemas.microsoft.com/office/drawing/2014/main" id="{B58FE3EA-2D2C-41D3-9895-39F89C3C9D7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77" y="0"/>
                  <a:ext cx="880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grpSp>
            <p:nvGrpSpPr>
              <p:cNvPr id="27658" name="Group 10">
                <a:extLst>
                  <a:ext uri="{FF2B5EF4-FFF2-40B4-BE49-F238E27FC236}">
                    <a16:creationId xmlns:a16="http://schemas.microsoft.com/office/drawing/2014/main" id="{8F2A1F92-DB6B-4B56-A969-AA9FC3A23C9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57" y="0"/>
                <a:ext cx="1410" cy="394"/>
                <a:chOff x="2257" y="0"/>
                <a:chExt cx="1410" cy="394"/>
              </a:xfrm>
            </p:grpSpPr>
            <p:sp>
              <p:nvSpPr>
                <p:cNvPr id="27659" name="Rectangle 11">
                  <a:extLst>
                    <a:ext uri="{FF2B5EF4-FFF2-40B4-BE49-F238E27FC236}">
                      <a16:creationId xmlns:a16="http://schemas.microsoft.com/office/drawing/2014/main" id="{2F4B4876-4D3C-4264-B887-D8041765899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00" y="0"/>
                  <a:ext cx="1324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en-GB" altLang="sl-SI" sz="16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GB" altLang="sl-SI" sz="16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7660" name="Rectangle 12">
                  <a:extLst>
                    <a:ext uri="{FF2B5EF4-FFF2-40B4-BE49-F238E27FC236}">
                      <a16:creationId xmlns:a16="http://schemas.microsoft.com/office/drawing/2014/main" id="{9E0E25A4-9E8C-4A78-A073-E291F68EA9C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57" y="0"/>
                  <a:ext cx="1410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grpSp>
            <p:nvGrpSpPr>
              <p:cNvPr id="27661" name="Group 13">
                <a:extLst>
                  <a:ext uri="{FF2B5EF4-FFF2-40B4-BE49-F238E27FC236}">
                    <a16:creationId xmlns:a16="http://schemas.microsoft.com/office/drawing/2014/main" id="{36576E70-2E64-4DDF-BA91-A8D9A868FE6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394"/>
                <a:ext cx="1377" cy="394"/>
                <a:chOff x="0" y="394"/>
                <a:chExt cx="1377" cy="394"/>
              </a:xfrm>
            </p:grpSpPr>
            <p:sp>
              <p:nvSpPr>
                <p:cNvPr id="27662" name="Rectangle 14">
                  <a:extLst>
                    <a:ext uri="{FF2B5EF4-FFF2-40B4-BE49-F238E27FC236}">
                      <a16:creationId xmlns:a16="http://schemas.microsoft.com/office/drawing/2014/main" id="{447D82E0-C5E0-4FC7-8003-9D0AB280C2D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" y="394"/>
                  <a:ext cx="1291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en-GB" altLang="sl-SI" sz="16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Windows NT 3.51</a:t>
                  </a:r>
                </a:p>
                <a:p>
                  <a:pPr algn="just" eaLnBrk="0" hangingPunct="0"/>
                  <a:endParaRPr lang="en-GB" altLang="sl-SI" sz="16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7663" name="Rectangle 15">
                  <a:extLst>
                    <a:ext uri="{FF2B5EF4-FFF2-40B4-BE49-F238E27FC236}">
                      <a16:creationId xmlns:a16="http://schemas.microsoft.com/office/drawing/2014/main" id="{BA82DBCE-0E2A-4D3C-B338-E7DF2CC159C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394"/>
                  <a:ext cx="1377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grpSp>
            <p:nvGrpSpPr>
              <p:cNvPr id="27664" name="Group 16">
                <a:extLst>
                  <a:ext uri="{FF2B5EF4-FFF2-40B4-BE49-F238E27FC236}">
                    <a16:creationId xmlns:a16="http://schemas.microsoft.com/office/drawing/2014/main" id="{419C8E9A-C3B8-4E09-9037-AC2E6F8EE76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77" y="394"/>
                <a:ext cx="880" cy="394"/>
                <a:chOff x="1377" y="394"/>
                <a:chExt cx="880" cy="394"/>
              </a:xfrm>
            </p:grpSpPr>
            <p:sp>
              <p:nvSpPr>
                <p:cNvPr id="27665" name="Rectangle 17">
                  <a:extLst>
                    <a:ext uri="{FF2B5EF4-FFF2-40B4-BE49-F238E27FC236}">
                      <a16:creationId xmlns:a16="http://schemas.microsoft.com/office/drawing/2014/main" id="{34653CDA-1FA0-4F80-B1ED-59E82BAA965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20" y="394"/>
                  <a:ext cx="794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en-GB" altLang="sl-SI" sz="16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1994</a:t>
                  </a:r>
                </a:p>
                <a:p>
                  <a:pPr algn="just" eaLnBrk="0" hangingPunct="0"/>
                  <a:endParaRPr lang="en-GB" altLang="sl-SI" sz="16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7666" name="Rectangle 18">
                  <a:extLst>
                    <a:ext uri="{FF2B5EF4-FFF2-40B4-BE49-F238E27FC236}">
                      <a16:creationId xmlns:a16="http://schemas.microsoft.com/office/drawing/2014/main" id="{6D4B31E9-D761-4E7C-A9A3-2FCE06F6D7D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77" y="394"/>
                  <a:ext cx="880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grpSp>
            <p:nvGrpSpPr>
              <p:cNvPr id="27667" name="Group 19">
                <a:extLst>
                  <a:ext uri="{FF2B5EF4-FFF2-40B4-BE49-F238E27FC236}">
                    <a16:creationId xmlns:a16="http://schemas.microsoft.com/office/drawing/2014/main" id="{52395843-7C3F-441D-8D5C-8C465E72255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57" y="394"/>
                <a:ext cx="1410" cy="394"/>
                <a:chOff x="2257" y="394"/>
                <a:chExt cx="1410" cy="394"/>
              </a:xfrm>
            </p:grpSpPr>
            <p:sp>
              <p:nvSpPr>
                <p:cNvPr id="27668" name="Rectangle 20">
                  <a:extLst>
                    <a:ext uri="{FF2B5EF4-FFF2-40B4-BE49-F238E27FC236}">
                      <a16:creationId xmlns:a16="http://schemas.microsoft.com/office/drawing/2014/main" id="{5F6B596E-C2EF-49E4-8824-6FC3811EB0B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00" y="394"/>
                  <a:ext cx="1324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en-GB" altLang="sl-SI" sz="16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 </a:t>
                  </a:r>
                </a:p>
                <a:p>
                  <a:pPr algn="just" eaLnBrk="0" hangingPunct="0"/>
                  <a:endParaRPr lang="en-GB" altLang="sl-SI" sz="16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7669" name="Rectangle 21">
                  <a:extLst>
                    <a:ext uri="{FF2B5EF4-FFF2-40B4-BE49-F238E27FC236}">
                      <a16:creationId xmlns:a16="http://schemas.microsoft.com/office/drawing/2014/main" id="{0421DAB4-B656-407F-9242-B9558D15B06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57" y="394"/>
                  <a:ext cx="1410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grpSp>
            <p:nvGrpSpPr>
              <p:cNvPr id="27670" name="Group 22">
                <a:extLst>
                  <a:ext uri="{FF2B5EF4-FFF2-40B4-BE49-F238E27FC236}">
                    <a16:creationId xmlns:a16="http://schemas.microsoft.com/office/drawing/2014/main" id="{FBC3CC29-686E-4B7C-A2A9-3209A001626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788"/>
                <a:ext cx="1377" cy="394"/>
                <a:chOff x="0" y="788"/>
                <a:chExt cx="1377" cy="394"/>
              </a:xfrm>
            </p:grpSpPr>
            <p:sp>
              <p:nvSpPr>
                <p:cNvPr id="27671" name="Rectangle 23">
                  <a:extLst>
                    <a:ext uri="{FF2B5EF4-FFF2-40B4-BE49-F238E27FC236}">
                      <a16:creationId xmlns:a16="http://schemas.microsoft.com/office/drawing/2014/main" id="{52A2B1A3-19B3-4151-AC35-8A6FC599C3C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" y="788"/>
                  <a:ext cx="1291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en-GB" altLang="sl-SI" sz="16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Windows 95</a:t>
                  </a:r>
                </a:p>
                <a:p>
                  <a:pPr algn="just" eaLnBrk="0" hangingPunct="0"/>
                  <a:endParaRPr lang="en-GB" altLang="sl-SI" sz="16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7672" name="Rectangle 24">
                  <a:extLst>
                    <a:ext uri="{FF2B5EF4-FFF2-40B4-BE49-F238E27FC236}">
                      <a16:creationId xmlns:a16="http://schemas.microsoft.com/office/drawing/2014/main" id="{A306E28A-39A7-4B90-8121-9D3A0708EBF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788"/>
                  <a:ext cx="1377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grpSp>
            <p:nvGrpSpPr>
              <p:cNvPr id="27673" name="Group 25">
                <a:extLst>
                  <a:ext uri="{FF2B5EF4-FFF2-40B4-BE49-F238E27FC236}">
                    <a16:creationId xmlns:a16="http://schemas.microsoft.com/office/drawing/2014/main" id="{AF49A21B-A59C-45D2-9465-4981461643D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77" y="788"/>
                <a:ext cx="880" cy="394"/>
                <a:chOff x="1377" y="788"/>
                <a:chExt cx="880" cy="394"/>
              </a:xfrm>
            </p:grpSpPr>
            <p:sp>
              <p:nvSpPr>
                <p:cNvPr id="27674" name="Rectangle 26">
                  <a:extLst>
                    <a:ext uri="{FF2B5EF4-FFF2-40B4-BE49-F238E27FC236}">
                      <a16:creationId xmlns:a16="http://schemas.microsoft.com/office/drawing/2014/main" id="{C0D080F7-11B8-454A-B4E7-25A7D4DA46A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20" y="788"/>
                  <a:ext cx="794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en-GB" altLang="sl-SI" sz="16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avgust 1995</a:t>
                  </a:r>
                </a:p>
                <a:p>
                  <a:pPr algn="just" eaLnBrk="0" hangingPunct="0"/>
                  <a:endParaRPr lang="en-GB" altLang="sl-SI" sz="16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7675" name="Rectangle 27">
                  <a:extLst>
                    <a:ext uri="{FF2B5EF4-FFF2-40B4-BE49-F238E27FC236}">
                      <a16:creationId xmlns:a16="http://schemas.microsoft.com/office/drawing/2014/main" id="{C0BDAF96-D909-4FF0-980A-FAB6640F04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77" y="788"/>
                  <a:ext cx="880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grpSp>
            <p:nvGrpSpPr>
              <p:cNvPr id="27676" name="Group 28">
                <a:extLst>
                  <a:ext uri="{FF2B5EF4-FFF2-40B4-BE49-F238E27FC236}">
                    <a16:creationId xmlns:a16="http://schemas.microsoft.com/office/drawing/2014/main" id="{BC0198D8-83C0-4C60-87D8-BDF6A2C9AED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57" y="788"/>
                <a:ext cx="1410" cy="394"/>
                <a:chOff x="2257" y="788"/>
                <a:chExt cx="1410" cy="394"/>
              </a:xfrm>
            </p:grpSpPr>
            <p:sp>
              <p:nvSpPr>
                <p:cNvPr id="27677" name="Rectangle 29">
                  <a:extLst>
                    <a:ext uri="{FF2B5EF4-FFF2-40B4-BE49-F238E27FC236}">
                      <a16:creationId xmlns:a16="http://schemas.microsoft.com/office/drawing/2014/main" id="{04712A54-8B88-4A29-A179-ADCF90545DD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00" y="788"/>
                  <a:ext cx="1324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en-GB" altLang="sl-SI" sz="16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nov uporabniški vmesnik</a:t>
                  </a:r>
                </a:p>
                <a:p>
                  <a:pPr algn="just" eaLnBrk="0" hangingPunct="0"/>
                  <a:endParaRPr lang="en-GB" altLang="sl-SI" sz="16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7678" name="Rectangle 30">
                  <a:extLst>
                    <a:ext uri="{FF2B5EF4-FFF2-40B4-BE49-F238E27FC236}">
                      <a16:creationId xmlns:a16="http://schemas.microsoft.com/office/drawing/2014/main" id="{DA88514B-4C83-4CE5-B2EF-F0D4A8C6E21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57" y="788"/>
                  <a:ext cx="1410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grpSp>
            <p:nvGrpSpPr>
              <p:cNvPr id="27679" name="Group 31">
                <a:extLst>
                  <a:ext uri="{FF2B5EF4-FFF2-40B4-BE49-F238E27FC236}">
                    <a16:creationId xmlns:a16="http://schemas.microsoft.com/office/drawing/2014/main" id="{83CE9F28-DCC8-493E-AB22-CB045154694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1182"/>
                <a:ext cx="1377" cy="394"/>
                <a:chOff x="0" y="1182"/>
                <a:chExt cx="1377" cy="394"/>
              </a:xfrm>
            </p:grpSpPr>
            <p:sp>
              <p:nvSpPr>
                <p:cNvPr id="27680" name="Rectangle 32">
                  <a:extLst>
                    <a:ext uri="{FF2B5EF4-FFF2-40B4-BE49-F238E27FC236}">
                      <a16:creationId xmlns:a16="http://schemas.microsoft.com/office/drawing/2014/main" id="{0ABBD13A-24FC-41EE-9517-00311829351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" y="1182"/>
                  <a:ext cx="1291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en-GB" altLang="sl-SI" sz="16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Windows NT 4.0</a:t>
                  </a:r>
                </a:p>
                <a:p>
                  <a:pPr algn="just" eaLnBrk="0" hangingPunct="0"/>
                  <a:endParaRPr lang="en-GB" altLang="sl-SI" sz="16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7681" name="Rectangle 33">
                  <a:extLst>
                    <a:ext uri="{FF2B5EF4-FFF2-40B4-BE49-F238E27FC236}">
                      <a16:creationId xmlns:a16="http://schemas.microsoft.com/office/drawing/2014/main" id="{1AEAC058-35DB-4346-BFD0-273CFE1164A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1182"/>
                  <a:ext cx="1377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grpSp>
            <p:nvGrpSpPr>
              <p:cNvPr id="27682" name="Group 34">
                <a:extLst>
                  <a:ext uri="{FF2B5EF4-FFF2-40B4-BE49-F238E27FC236}">
                    <a16:creationId xmlns:a16="http://schemas.microsoft.com/office/drawing/2014/main" id="{0DD83FFE-C575-441F-BF44-3147790C9BE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77" y="1182"/>
                <a:ext cx="880" cy="394"/>
                <a:chOff x="1377" y="1182"/>
                <a:chExt cx="880" cy="394"/>
              </a:xfrm>
            </p:grpSpPr>
            <p:sp>
              <p:nvSpPr>
                <p:cNvPr id="27683" name="Rectangle 35">
                  <a:extLst>
                    <a:ext uri="{FF2B5EF4-FFF2-40B4-BE49-F238E27FC236}">
                      <a16:creationId xmlns:a16="http://schemas.microsoft.com/office/drawing/2014/main" id="{D94D0802-42F5-43BB-A3C0-FE11827E573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20" y="1182"/>
                  <a:ext cx="794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en-GB" altLang="sl-SI" sz="16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avgust 1996</a:t>
                  </a:r>
                </a:p>
                <a:p>
                  <a:pPr algn="just" eaLnBrk="0" hangingPunct="0"/>
                  <a:endParaRPr lang="en-GB" altLang="sl-SI" sz="16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7684" name="Rectangle 36">
                  <a:extLst>
                    <a:ext uri="{FF2B5EF4-FFF2-40B4-BE49-F238E27FC236}">
                      <a16:creationId xmlns:a16="http://schemas.microsoft.com/office/drawing/2014/main" id="{06C1FF26-0C83-48D7-B50E-8019A651610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77" y="1182"/>
                  <a:ext cx="880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grpSp>
            <p:nvGrpSpPr>
              <p:cNvPr id="27685" name="Group 37">
                <a:extLst>
                  <a:ext uri="{FF2B5EF4-FFF2-40B4-BE49-F238E27FC236}">
                    <a16:creationId xmlns:a16="http://schemas.microsoft.com/office/drawing/2014/main" id="{9FAF83F5-C675-43B7-BAF1-7D016C92DD8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57" y="1182"/>
                <a:ext cx="1410" cy="394"/>
                <a:chOff x="2257" y="1182"/>
                <a:chExt cx="1410" cy="394"/>
              </a:xfrm>
            </p:grpSpPr>
            <p:sp>
              <p:nvSpPr>
                <p:cNvPr id="27686" name="Rectangle 38">
                  <a:extLst>
                    <a:ext uri="{FF2B5EF4-FFF2-40B4-BE49-F238E27FC236}">
                      <a16:creationId xmlns:a16="http://schemas.microsoft.com/office/drawing/2014/main" id="{9EA821B1-0748-4F17-A6C0-25D5C3B1C68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00" y="1182"/>
                  <a:ext cx="1324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en-GB" altLang="sl-SI" sz="16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Uporabniški vmesnik 95</a:t>
                  </a:r>
                </a:p>
                <a:p>
                  <a:pPr algn="just" eaLnBrk="0" hangingPunct="0"/>
                  <a:endParaRPr lang="en-GB" altLang="sl-SI" sz="16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7687" name="Rectangle 39">
                  <a:extLst>
                    <a:ext uri="{FF2B5EF4-FFF2-40B4-BE49-F238E27FC236}">
                      <a16:creationId xmlns:a16="http://schemas.microsoft.com/office/drawing/2014/main" id="{8503609F-DFCA-499E-99FB-646CB84576C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57" y="1182"/>
                  <a:ext cx="1410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grpSp>
            <p:nvGrpSpPr>
              <p:cNvPr id="27688" name="Group 40">
                <a:extLst>
                  <a:ext uri="{FF2B5EF4-FFF2-40B4-BE49-F238E27FC236}">
                    <a16:creationId xmlns:a16="http://schemas.microsoft.com/office/drawing/2014/main" id="{0DFEAA33-DC1A-46A0-B2ED-1C65C4B8AFE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1576"/>
                <a:ext cx="1377" cy="500"/>
                <a:chOff x="0" y="1576"/>
                <a:chExt cx="1377" cy="500"/>
              </a:xfrm>
            </p:grpSpPr>
            <p:sp>
              <p:nvSpPr>
                <p:cNvPr id="27689" name="Rectangle 41">
                  <a:extLst>
                    <a:ext uri="{FF2B5EF4-FFF2-40B4-BE49-F238E27FC236}">
                      <a16:creationId xmlns:a16="http://schemas.microsoft.com/office/drawing/2014/main" id="{30316581-1C36-4781-95DE-62DB1AD6C4A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" y="1576"/>
                  <a:ext cx="1291" cy="5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en-GB" altLang="sl-SI" sz="16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Windows 98</a:t>
                  </a:r>
                </a:p>
                <a:p>
                  <a:pPr algn="just" eaLnBrk="0" hangingPunct="0"/>
                  <a:endParaRPr lang="en-GB" altLang="sl-SI" sz="16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7690" name="Rectangle 42">
                  <a:extLst>
                    <a:ext uri="{FF2B5EF4-FFF2-40B4-BE49-F238E27FC236}">
                      <a16:creationId xmlns:a16="http://schemas.microsoft.com/office/drawing/2014/main" id="{885A9C89-7510-470A-917C-290FB867757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1576"/>
                  <a:ext cx="1377" cy="50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grpSp>
            <p:nvGrpSpPr>
              <p:cNvPr id="27691" name="Group 43">
                <a:extLst>
                  <a:ext uri="{FF2B5EF4-FFF2-40B4-BE49-F238E27FC236}">
                    <a16:creationId xmlns:a16="http://schemas.microsoft.com/office/drawing/2014/main" id="{B786C47A-5267-404E-BCEF-EE648C10A9B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77" y="1576"/>
                <a:ext cx="880" cy="500"/>
                <a:chOff x="1377" y="1576"/>
                <a:chExt cx="880" cy="500"/>
              </a:xfrm>
            </p:grpSpPr>
            <p:sp>
              <p:nvSpPr>
                <p:cNvPr id="27692" name="Rectangle 44">
                  <a:extLst>
                    <a:ext uri="{FF2B5EF4-FFF2-40B4-BE49-F238E27FC236}">
                      <a16:creationId xmlns:a16="http://schemas.microsoft.com/office/drawing/2014/main" id="{4EF172A4-12D7-4280-B004-A8CF1F5CF68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20" y="1576"/>
                  <a:ext cx="794" cy="5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en-GB" altLang="sl-SI" sz="16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avgust? 1998</a:t>
                  </a:r>
                </a:p>
                <a:p>
                  <a:pPr algn="just" eaLnBrk="0" hangingPunct="0"/>
                  <a:endParaRPr lang="en-GB" altLang="sl-SI" sz="16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7693" name="Rectangle 45">
                  <a:extLst>
                    <a:ext uri="{FF2B5EF4-FFF2-40B4-BE49-F238E27FC236}">
                      <a16:creationId xmlns:a16="http://schemas.microsoft.com/office/drawing/2014/main" id="{41FBBB50-4368-4606-B24A-B0CA93937CE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77" y="1576"/>
                  <a:ext cx="880" cy="50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grpSp>
            <p:nvGrpSpPr>
              <p:cNvPr id="27694" name="Group 46">
                <a:extLst>
                  <a:ext uri="{FF2B5EF4-FFF2-40B4-BE49-F238E27FC236}">
                    <a16:creationId xmlns:a16="http://schemas.microsoft.com/office/drawing/2014/main" id="{1E4F9291-AFBC-4299-B029-ED68E6236AC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57" y="1576"/>
                <a:ext cx="1410" cy="500"/>
                <a:chOff x="2257" y="1576"/>
                <a:chExt cx="1410" cy="500"/>
              </a:xfrm>
            </p:grpSpPr>
            <p:sp>
              <p:nvSpPr>
                <p:cNvPr id="27695" name="Rectangle 47">
                  <a:extLst>
                    <a:ext uri="{FF2B5EF4-FFF2-40B4-BE49-F238E27FC236}">
                      <a16:creationId xmlns:a16="http://schemas.microsoft.com/office/drawing/2014/main" id="{DA718867-276A-487C-9477-68EBDBC7C1F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00" y="1576"/>
                  <a:ext cx="1324" cy="5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en-GB" altLang="sl-SI" sz="16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FAT 32: večji diski</a:t>
                  </a:r>
                </a:p>
                <a:p>
                  <a:pPr algn="just" eaLnBrk="0" hangingPunct="0"/>
                  <a:r>
                    <a:rPr lang="en-GB" altLang="sl-SI" sz="16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izboljšano delovanje</a:t>
                  </a:r>
                </a:p>
                <a:p>
                  <a:pPr algn="just" eaLnBrk="0" hangingPunct="0"/>
                  <a:endParaRPr lang="en-GB" altLang="sl-SI" sz="16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7696" name="Rectangle 48">
                  <a:extLst>
                    <a:ext uri="{FF2B5EF4-FFF2-40B4-BE49-F238E27FC236}">
                      <a16:creationId xmlns:a16="http://schemas.microsoft.com/office/drawing/2014/main" id="{6619D772-A5F0-4E4E-9074-F7F6DA06D6B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57" y="1576"/>
                  <a:ext cx="1410" cy="50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grpSp>
            <p:nvGrpSpPr>
              <p:cNvPr id="27697" name="Group 49">
                <a:extLst>
                  <a:ext uri="{FF2B5EF4-FFF2-40B4-BE49-F238E27FC236}">
                    <a16:creationId xmlns:a16="http://schemas.microsoft.com/office/drawing/2014/main" id="{07B5C5B7-DF7B-4DFE-8252-7209BAB6BFB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2076"/>
                <a:ext cx="1377" cy="606"/>
                <a:chOff x="0" y="2076"/>
                <a:chExt cx="1377" cy="606"/>
              </a:xfrm>
            </p:grpSpPr>
            <p:sp>
              <p:nvSpPr>
                <p:cNvPr id="27698" name="Rectangle 50">
                  <a:extLst>
                    <a:ext uri="{FF2B5EF4-FFF2-40B4-BE49-F238E27FC236}">
                      <a16:creationId xmlns:a16="http://schemas.microsoft.com/office/drawing/2014/main" id="{AA7031DC-4FDC-4ACA-BF80-03886BA4AB9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" y="2076"/>
                  <a:ext cx="1291" cy="60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en-GB" altLang="sl-SI" sz="16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Windows 2000</a:t>
                  </a:r>
                </a:p>
                <a:p>
                  <a:pPr algn="just" eaLnBrk="0" hangingPunct="0"/>
                  <a:endParaRPr lang="en-GB" altLang="sl-SI" sz="16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7699" name="Rectangle 51">
                  <a:extLst>
                    <a:ext uri="{FF2B5EF4-FFF2-40B4-BE49-F238E27FC236}">
                      <a16:creationId xmlns:a16="http://schemas.microsoft.com/office/drawing/2014/main" id="{24C95915-110C-4BD8-B0F4-0FE3191DE16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2076"/>
                  <a:ext cx="1377" cy="60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grpSp>
            <p:nvGrpSpPr>
              <p:cNvPr id="27700" name="Group 52">
                <a:extLst>
                  <a:ext uri="{FF2B5EF4-FFF2-40B4-BE49-F238E27FC236}">
                    <a16:creationId xmlns:a16="http://schemas.microsoft.com/office/drawing/2014/main" id="{DE61AC8B-0FC2-4E24-BCE5-5147DBCC242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77" y="2076"/>
                <a:ext cx="880" cy="606"/>
                <a:chOff x="1377" y="2076"/>
                <a:chExt cx="880" cy="606"/>
              </a:xfrm>
            </p:grpSpPr>
            <p:sp>
              <p:nvSpPr>
                <p:cNvPr id="27701" name="Rectangle 53">
                  <a:extLst>
                    <a:ext uri="{FF2B5EF4-FFF2-40B4-BE49-F238E27FC236}">
                      <a16:creationId xmlns:a16="http://schemas.microsoft.com/office/drawing/2014/main" id="{C35D6BC5-A51F-4AF0-B9AF-9DDF3D7F78E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20" y="2076"/>
                  <a:ext cx="794" cy="60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en-GB" altLang="sl-SI" sz="16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februar 2000</a:t>
                  </a:r>
                </a:p>
                <a:p>
                  <a:pPr algn="just" eaLnBrk="0" hangingPunct="0"/>
                  <a:endParaRPr lang="en-GB" altLang="sl-SI" sz="16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7702" name="Rectangle 54">
                  <a:extLst>
                    <a:ext uri="{FF2B5EF4-FFF2-40B4-BE49-F238E27FC236}">
                      <a16:creationId xmlns:a16="http://schemas.microsoft.com/office/drawing/2014/main" id="{EC13DC21-C850-4932-B2E8-9D2EEA72B62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77" y="2076"/>
                  <a:ext cx="880" cy="60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grpSp>
            <p:nvGrpSpPr>
              <p:cNvPr id="27703" name="Group 55">
                <a:extLst>
                  <a:ext uri="{FF2B5EF4-FFF2-40B4-BE49-F238E27FC236}">
                    <a16:creationId xmlns:a16="http://schemas.microsoft.com/office/drawing/2014/main" id="{7B3F9F0B-B6E4-41B4-869E-9C7A0CDEADE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57" y="2076"/>
                <a:ext cx="1410" cy="606"/>
                <a:chOff x="2257" y="2076"/>
                <a:chExt cx="1410" cy="606"/>
              </a:xfrm>
            </p:grpSpPr>
            <p:sp>
              <p:nvSpPr>
                <p:cNvPr id="27704" name="Rectangle 56">
                  <a:extLst>
                    <a:ext uri="{FF2B5EF4-FFF2-40B4-BE49-F238E27FC236}">
                      <a16:creationId xmlns:a16="http://schemas.microsoft.com/office/drawing/2014/main" id="{13CABC41-E2EA-4D6D-8229-1CFB0DD3008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00" y="2076"/>
                  <a:ext cx="1324" cy="60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en-GB" altLang="sl-SI" sz="16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Podpora APM (prenosniki), podpora PNP, Mrežni imeniki, izboljšani datotečni sistem, …</a:t>
                  </a:r>
                </a:p>
                <a:p>
                  <a:pPr algn="just" eaLnBrk="0" hangingPunct="0"/>
                  <a:endParaRPr lang="en-GB" altLang="sl-SI" sz="16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7705" name="Rectangle 57">
                  <a:extLst>
                    <a:ext uri="{FF2B5EF4-FFF2-40B4-BE49-F238E27FC236}">
                      <a16:creationId xmlns:a16="http://schemas.microsoft.com/office/drawing/2014/main" id="{C00888E1-EA2D-4FC9-A25D-C3998AD351C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57" y="2076"/>
                  <a:ext cx="1410" cy="60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grpSp>
            <p:nvGrpSpPr>
              <p:cNvPr id="27706" name="Group 58">
                <a:extLst>
                  <a:ext uri="{FF2B5EF4-FFF2-40B4-BE49-F238E27FC236}">
                    <a16:creationId xmlns:a16="http://schemas.microsoft.com/office/drawing/2014/main" id="{8284B114-43D4-4448-A814-571B9FFCBCD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2682"/>
                <a:ext cx="1377" cy="394"/>
                <a:chOff x="0" y="2682"/>
                <a:chExt cx="1377" cy="394"/>
              </a:xfrm>
            </p:grpSpPr>
            <p:sp>
              <p:nvSpPr>
                <p:cNvPr id="27707" name="Rectangle 59">
                  <a:extLst>
                    <a:ext uri="{FF2B5EF4-FFF2-40B4-BE49-F238E27FC236}">
                      <a16:creationId xmlns:a16="http://schemas.microsoft.com/office/drawing/2014/main" id="{B242E132-C141-45F3-A59A-D4DC0890E7F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" y="2682"/>
                  <a:ext cx="1291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en-GB" altLang="sl-SI" sz="16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Windows Me</a:t>
                  </a:r>
                </a:p>
                <a:p>
                  <a:pPr algn="just" eaLnBrk="0" hangingPunct="0"/>
                  <a:endParaRPr lang="en-GB" altLang="sl-SI" sz="16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7708" name="Rectangle 60">
                  <a:extLst>
                    <a:ext uri="{FF2B5EF4-FFF2-40B4-BE49-F238E27FC236}">
                      <a16:creationId xmlns:a16="http://schemas.microsoft.com/office/drawing/2014/main" id="{EEB58701-444D-4EC3-B710-17E3D5091A1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2682"/>
                  <a:ext cx="1377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grpSp>
            <p:nvGrpSpPr>
              <p:cNvPr id="27709" name="Group 61">
                <a:extLst>
                  <a:ext uri="{FF2B5EF4-FFF2-40B4-BE49-F238E27FC236}">
                    <a16:creationId xmlns:a16="http://schemas.microsoft.com/office/drawing/2014/main" id="{7F350466-98E6-42E8-A1E8-90C59D34069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77" y="2682"/>
                <a:ext cx="880" cy="394"/>
                <a:chOff x="1377" y="2682"/>
                <a:chExt cx="880" cy="394"/>
              </a:xfrm>
            </p:grpSpPr>
            <p:sp>
              <p:nvSpPr>
                <p:cNvPr id="27710" name="Rectangle 62">
                  <a:extLst>
                    <a:ext uri="{FF2B5EF4-FFF2-40B4-BE49-F238E27FC236}">
                      <a16:creationId xmlns:a16="http://schemas.microsoft.com/office/drawing/2014/main" id="{FDB932CD-2926-4EC4-946C-59C16A86FBC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20" y="2682"/>
                  <a:ext cx="794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en-GB" altLang="sl-SI" sz="16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September 2000</a:t>
                  </a:r>
                </a:p>
                <a:p>
                  <a:pPr algn="just" eaLnBrk="0" hangingPunct="0"/>
                  <a:endParaRPr lang="en-GB" altLang="sl-SI" sz="16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7711" name="Rectangle 63">
                  <a:extLst>
                    <a:ext uri="{FF2B5EF4-FFF2-40B4-BE49-F238E27FC236}">
                      <a16:creationId xmlns:a16="http://schemas.microsoft.com/office/drawing/2014/main" id="{C2803BAE-AEFD-43A2-9F60-29B04D37932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77" y="2682"/>
                  <a:ext cx="880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grpSp>
            <p:nvGrpSpPr>
              <p:cNvPr id="27712" name="Group 64">
                <a:extLst>
                  <a:ext uri="{FF2B5EF4-FFF2-40B4-BE49-F238E27FC236}">
                    <a16:creationId xmlns:a16="http://schemas.microsoft.com/office/drawing/2014/main" id="{4DA1D5FD-F007-4021-ABE8-512FCF656E7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57" y="2682"/>
                <a:ext cx="1410" cy="394"/>
                <a:chOff x="2257" y="2682"/>
                <a:chExt cx="1410" cy="394"/>
              </a:xfrm>
            </p:grpSpPr>
            <p:sp>
              <p:nvSpPr>
                <p:cNvPr id="27713" name="Rectangle 65">
                  <a:extLst>
                    <a:ext uri="{FF2B5EF4-FFF2-40B4-BE49-F238E27FC236}">
                      <a16:creationId xmlns:a16="http://schemas.microsoft.com/office/drawing/2014/main" id="{5C2F7A34-4EB2-41C4-A044-D05A1F5D2BB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00" y="2682"/>
                  <a:ext cx="1324" cy="3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en-GB" altLang="sl-SI" sz="16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Izboljšana verzija Win 98</a:t>
                  </a:r>
                </a:p>
                <a:p>
                  <a:pPr algn="just" eaLnBrk="0" hangingPunct="0"/>
                  <a:endParaRPr lang="en-GB" altLang="sl-SI" sz="16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7714" name="Rectangle 66">
                  <a:extLst>
                    <a:ext uri="{FF2B5EF4-FFF2-40B4-BE49-F238E27FC236}">
                      <a16:creationId xmlns:a16="http://schemas.microsoft.com/office/drawing/2014/main" id="{BEDF7B07-5C2A-41F7-87D5-7F2BED3E0DF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57" y="2682"/>
                  <a:ext cx="1410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grpSp>
            <p:nvGrpSpPr>
              <p:cNvPr id="27715" name="Group 67">
                <a:extLst>
                  <a:ext uri="{FF2B5EF4-FFF2-40B4-BE49-F238E27FC236}">
                    <a16:creationId xmlns:a16="http://schemas.microsoft.com/office/drawing/2014/main" id="{36DB0D8B-E053-49AB-AA42-02A4DA918DC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3076"/>
                <a:ext cx="1377" cy="606"/>
                <a:chOff x="0" y="3076"/>
                <a:chExt cx="1377" cy="606"/>
              </a:xfrm>
            </p:grpSpPr>
            <p:sp>
              <p:nvSpPr>
                <p:cNvPr id="27716" name="Rectangle 68">
                  <a:extLst>
                    <a:ext uri="{FF2B5EF4-FFF2-40B4-BE49-F238E27FC236}">
                      <a16:creationId xmlns:a16="http://schemas.microsoft.com/office/drawing/2014/main" id="{041A5EBF-1C65-4D33-A335-A9A5CE34F60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" y="3076"/>
                  <a:ext cx="1291" cy="60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en-GB" altLang="sl-SI" sz="16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Windows XP</a:t>
                  </a:r>
                </a:p>
                <a:p>
                  <a:pPr algn="just" eaLnBrk="0" hangingPunct="0"/>
                  <a:endParaRPr lang="en-GB" altLang="sl-SI" sz="16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7717" name="Rectangle 69">
                  <a:extLst>
                    <a:ext uri="{FF2B5EF4-FFF2-40B4-BE49-F238E27FC236}">
                      <a16:creationId xmlns:a16="http://schemas.microsoft.com/office/drawing/2014/main" id="{DB74B445-06B2-45F6-B4B2-0E8B4A4E0DF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3076"/>
                  <a:ext cx="1377" cy="60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grpSp>
            <p:nvGrpSpPr>
              <p:cNvPr id="27718" name="Group 70">
                <a:extLst>
                  <a:ext uri="{FF2B5EF4-FFF2-40B4-BE49-F238E27FC236}">
                    <a16:creationId xmlns:a16="http://schemas.microsoft.com/office/drawing/2014/main" id="{F5B832FF-1DBE-4FA9-9463-A1E383F4704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77" y="3076"/>
                <a:ext cx="880" cy="606"/>
                <a:chOff x="1377" y="3076"/>
                <a:chExt cx="880" cy="606"/>
              </a:xfrm>
            </p:grpSpPr>
            <p:sp>
              <p:nvSpPr>
                <p:cNvPr id="27719" name="Rectangle 71">
                  <a:extLst>
                    <a:ext uri="{FF2B5EF4-FFF2-40B4-BE49-F238E27FC236}">
                      <a16:creationId xmlns:a16="http://schemas.microsoft.com/office/drawing/2014/main" id="{0C9A8049-121B-45D7-A2A9-AFB24DF56F4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20" y="3076"/>
                  <a:ext cx="794" cy="60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en-GB" altLang="sl-SI" sz="16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Oktober 2001</a:t>
                  </a:r>
                </a:p>
                <a:p>
                  <a:pPr algn="just" eaLnBrk="0" hangingPunct="0"/>
                  <a:endParaRPr lang="en-GB" altLang="sl-SI" sz="16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7720" name="Rectangle 72">
                  <a:extLst>
                    <a:ext uri="{FF2B5EF4-FFF2-40B4-BE49-F238E27FC236}">
                      <a16:creationId xmlns:a16="http://schemas.microsoft.com/office/drawing/2014/main" id="{88DFD95E-52F5-4E97-AF4F-B9C0FB04E5F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77" y="3076"/>
                  <a:ext cx="880" cy="60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</p:grpSp>
          <p:grpSp>
            <p:nvGrpSpPr>
              <p:cNvPr id="27721" name="Group 73">
                <a:extLst>
                  <a:ext uri="{FF2B5EF4-FFF2-40B4-BE49-F238E27FC236}">
                    <a16:creationId xmlns:a16="http://schemas.microsoft.com/office/drawing/2014/main" id="{C567EFA9-4769-4F61-B827-E22EA3EDE23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57" y="3076"/>
                <a:ext cx="1410" cy="606"/>
                <a:chOff x="2257" y="3076"/>
                <a:chExt cx="1410" cy="606"/>
              </a:xfrm>
            </p:grpSpPr>
            <p:sp>
              <p:nvSpPr>
                <p:cNvPr id="27722" name="Rectangle 74">
                  <a:extLst>
                    <a:ext uri="{FF2B5EF4-FFF2-40B4-BE49-F238E27FC236}">
                      <a16:creationId xmlns:a16="http://schemas.microsoft.com/office/drawing/2014/main" id="{A6EBBD8E-BDF4-4282-8E80-C3C5282016F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00" y="3076"/>
                  <a:ext cx="1324" cy="60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en-GB" altLang="sl-SI" sz="16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Naslednik Windows 9x sistemov, korenito predelan uporabniški vmesnik, kup novosti, ...</a:t>
                  </a:r>
                </a:p>
                <a:p>
                  <a:pPr algn="just" eaLnBrk="0" hangingPunct="0"/>
                  <a:endParaRPr lang="en-GB" altLang="sl-SI" sz="16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7723" name="Rectangle 75">
                  <a:extLst>
                    <a:ext uri="{FF2B5EF4-FFF2-40B4-BE49-F238E27FC236}">
                      <a16:creationId xmlns:a16="http://schemas.microsoft.com/office/drawing/2014/main" id="{0F47A0D2-BCFB-4E77-885E-1DD3517E1CE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57" y="3076"/>
                  <a:ext cx="1410" cy="60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l-SI"/>
                </a:p>
              </p:txBody>
            </p:sp>
          </p:grpSp>
        </p:grpSp>
        <p:sp>
          <p:nvSpPr>
            <p:cNvPr id="27724" name="Rectangle 76">
              <a:extLst>
                <a:ext uri="{FF2B5EF4-FFF2-40B4-BE49-F238E27FC236}">
                  <a16:creationId xmlns:a16="http://schemas.microsoft.com/office/drawing/2014/main" id="{3A7DF13A-26A8-45A8-AC42-D24053CA18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3" y="-3"/>
              <a:ext cx="3673" cy="3688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9346A000-791D-471E-8C40-29B239C7E8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Kaj je prevajalnik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850AB6C2-1E27-44A9-9F0E-3242DF74E0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Je del sistemske programske opreme, ki program napisan v višjem programskem jeziku, v celoti prevede in zapiše v jeziku, ki ga razume centralna procesna enota računalnika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8D390182-C681-47A7-9BCE-3C3119739E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Kaj je operacijski sistem</a:t>
            </a:r>
            <a:endParaRPr lang="en-GB" altLang="sl-SI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6113F419-8967-485D-A7F0-9759BC9031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Operacijski sistem je skupek programov, ki skrbi za izvajanje osnovnih sistemskih operacij. </a:t>
            </a:r>
          </a:p>
          <a:p>
            <a:pPr lvl="1"/>
            <a:r>
              <a:rPr lang="sl-SI" altLang="sl-SI"/>
              <a:t>delovanje vhodno/izhodnih enot</a:t>
            </a:r>
          </a:p>
          <a:p>
            <a:pPr lvl="1"/>
            <a:r>
              <a:rPr lang="sl-SI" altLang="sl-SI"/>
              <a:t>izvajanje programov</a:t>
            </a:r>
            <a:endParaRPr lang="en-GB" altLang="sl-SI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CD58F9E4-0F5A-4FDD-805B-5E512161C4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Primer</a:t>
            </a:r>
            <a:endParaRPr lang="en-GB" altLang="sl-SI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C5636D33-8D88-4FF7-AFDC-224622C1E0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 sz="2000"/>
              <a:t>Želimo zagnati program, ki se nahaja na disku v datoteki program.exe</a:t>
            </a:r>
          </a:p>
          <a:p>
            <a:r>
              <a:rPr lang="sl-SI" altLang="sl-SI" sz="2000"/>
              <a:t>Kaj mora storiti računalnik:</a:t>
            </a:r>
          </a:p>
          <a:p>
            <a:pPr lvl="1"/>
            <a:r>
              <a:rPr lang="sl-SI" altLang="sl-SI" sz="2000"/>
              <a:t>ugotoviti mora na katerem delu diska se program nahaja, </a:t>
            </a:r>
          </a:p>
          <a:p>
            <a:pPr lvl="1"/>
            <a:r>
              <a:rPr lang="sl-SI" altLang="sl-SI" sz="2000"/>
              <a:t>premakniti bralno glavo diska do tja, </a:t>
            </a:r>
          </a:p>
          <a:p>
            <a:pPr lvl="1"/>
            <a:r>
              <a:rPr lang="sl-SI" altLang="sl-SI" sz="2000"/>
              <a:t>Byte po Byte prebrati program ter ga preko vodil prenesti v RAM, </a:t>
            </a:r>
          </a:p>
          <a:p>
            <a:pPr lvl="1"/>
            <a:r>
              <a:rPr lang="sl-SI" altLang="sl-SI" sz="2000"/>
              <a:t>povedati procesorju, da je program tam in ga začeti izvajati</a:t>
            </a:r>
          </a:p>
          <a:p>
            <a:r>
              <a:rPr lang="sl-SI" altLang="sl-SI" sz="2000"/>
              <a:t>Vsaka od teh stvari je sestavljena še iz kupa “umazanih” opravil</a:t>
            </a:r>
          </a:p>
          <a:p>
            <a:r>
              <a:rPr lang="sl-SI" altLang="sl-SI" sz="2000"/>
              <a:t>Uporabnik se ne želi ubadati s temi podrobnostmi vsakič, ko hoče zagnati program</a:t>
            </a:r>
            <a:endParaRPr lang="en-GB" altLang="sl-SI" sz="2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17ED0FF6-3954-4FA1-8A86-02B496E323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Naloge operacijskega sistema</a:t>
            </a:r>
            <a:endParaRPr lang="en-GB" altLang="sl-SI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2EDEB99E-F776-4473-9A21-C671F42B45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sz="2400"/>
              <a:t>Skrbi za osnovno delovanje računalnika in njegovih komponent</a:t>
            </a:r>
          </a:p>
          <a:p>
            <a:pPr>
              <a:lnSpc>
                <a:spcPct val="90000"/>
              </a:lnSpc>
            </a:pPr>
            <a:r>
              <a:rPr lang="sl-SI" altLang="sl-SI" sz="2400"/>
              <a:t>Nudi uporabniku prijazno orodje za delo z računalnikom</a:t>
            </a:r>
          </a:p>
          <a:p>
            <a:pPr>
              <a:lnSpc>
                <a:spcPct val="90000"/>
              </a:lnSpc>
            </a:pPr>
            <a:r>
              <a:rPr lang="sl-SI" altLang="sl-SI" sz="2400"/>
              <a:t>Razdeli računalnik na logične enote</a:t>
            </a:r>
          </a:p>
          <a:p>
            <a:pPr>
              <a:lnSpc>
                <a:spcPct val="90000"/>
              </a:lnSpc>
            </a:pPr>
            <a:r>
              <a:rPr lang="sl-SI" altLang="sl-SI" sz="2400"/>
              <a:t>Prostor za shranjevanje razdeli na logične particije, mape in datoteke (datotečni sistem)</a:t>
            </a:r>
          </a:p>
          <a:p>
            <a:pPr>
              <a:lnSpc>
                <a:spcPct val="90000"/>
              </a:lnSpc>
            </a:pPr>
            <a:r>
              <a:rPr lang="sl-SI" altLang="sl-SI" sz="2400"/>
              <a:t>Nudi osnovni sistem in storitve za delovanje uporabniških programov</a:t>
            </a:r>
          </a:p>
          <a:p>
            <a:pPr>
              <a:lnSpc>
                <a:spcPct val="90000"/>
              </a:lnSpc>
            </a:pPr>
            <a:r>
              <a:rPr lang="sl-SI" altLang="sl-SI" sz="2400"/>
              <a:t>Kontrolira delovanje uporabniških programov</a:t>
            </a:r>
          </a:p>
          <a:p>
            <a:pPr>
              <a:lnSpc>
                <a:spcPct val="90000"/>
              </a:lnSpc>
            </a:pPr>
            <a:r>
              <a:rPr lang="sl-SI" altLang="sl-SI" sz="2400"/>
              <a:t>Dodeljuje računalniške zmogljivosti uporabniškim programom</a:t>
            </a:r>
            <a:endParaRPr lang="en-GB" altLang="sl-SI"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A9AE5277-E49E-4571-81D6-9433C8A810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Delitve OS in lastnosti</a:t>
            </a:r>
            <a:endParaRPr lang="en-GB" altLang="sl-SI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D6E272CF-56CF-4175-977F-98ED066124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/>
              <a:t>Delitve</a:t>
            </a:r>
          </a:p>
          <a:p>
            <a:pPr lvl="1">
              <a:lnSpc>
                <a:spcPct val="90000"/>
              </a:lnSpc>
            </a:pPr>
            <a:r>
              <a:rPr lang="sl-SI" altLang="sl-SI"/>
              <a:t>enouporabniški/večuporabniški</a:t>
            </a:r>
          </a:p>
          <a:p>
            <a:pPr lvl="1">
              <a:lnSpc>
                <a:spcPct val="90000"/>
              </a:lnSpc>
            </a:pPr>
            <a:r>
              <a:rPr lang="sl-SI" altLang="sl-SI"/>
              <a:t>enoopravilni/večopravilni</a:t>
            </a:r>
          </a:p>
          <a:p>
            <a:pPr lvl="1">
              <a:lnSpc>
                <a:spcPct val="90000"/>
              </a:lnSpc>
            </a:pPr>
            <a:r>
              <a:rPr lang="sl-SI" altLang="sl-SI"/>
              <a:t>enonitni/večnitni</a:t>
            </a:r>
          </a:p>
          <a:p>
            <a:pPr lvl="1">
              <a:lnSpc>
                <a:spcPct val="90000"/>
              </a:lnSpc>
            </a:pPr>
            <a:r>
              <a:rPr lang="sl-SI" altLang="sl-SI"/>
              <a:t>običajni/omrežni</a:t>
            </a:r>
          </a:p>
          <a:p>
            <a:pPr>
              <a:lnSpc>
                <a:spcPct val="90000"/>
              </a:lnSpc>
            </a:pPr>
            <a:r>
              <a:rPr lang="sl-SI" altLang="sl-SI"/>
              <a:t>Lastnosti</a:t>
            </a:r>
          </a:p>
          <a:p>
            <a:pPr lvl="1">
              <a:lnSpc>
                <a:spcPct val="90000"/>
              </a:lnSpc>
            </a:pPr>
            <a:r>
              <a:rPr lang="sl-SI" altLang="sl-SI"/>
              <a:t>varnost</a:t>
            </a:r>
          </a:p>
          <a:p>
            <a:pPr lvl="1">
              <a:lnSpc>
                <a:spcPct val="90000"/>
              </a:lnSpc>
            </a:pPr>
            <a:r>
              <a:rPr lang="sl-SI" altLang="sl-SI"/>
              <a:t>stabilnost</a:t>
            </a:r>
          </a:p>
          <a:p>
            <a:pPr>
              <a:lnSpc>
                <a:spcPct val="90000"/>
              </a:lnSpc>
            </a:pPr>
            <a:endParaRPr lang="sl-SI" altLang="sl-SI"/>
          </a:p>
          <a:p>
            <a:pPr>
              <a:lnSpc>
                <a:spcPct val="90000"/>
              </a:lnSpc>
              <a:buFontTx/>
              <a:buNone/>
            </a:pPr>
            <a:endParaRPr lang="en-GB" altLang="sl-SI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D9B3F112-3DB6-4EB5-BEC2-112C97880B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Navidezni računalnik</a:t>
            </a:r>
            <a:endParaRPr lang="en-GB" altLang="sl-SI"/>
          </a:p>
        </p:txBody>
      </p:sp>
      <p:pic>
        <p:nvPicPr>
          <p:cNvPr id="15363" name="Picture 3" descr="IMG00009">
            <a:extLst>
              <a:ext uri="{FF2B5EF4-FFF2-40B4-BE49-F238E27FC236}">
                <a16:creationId xmlns:a16="http://schemas.microsoft.com/office/drawing/2014/main" id="{04704B29-AE58-43CA-A9B8-9A74098175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057400"/>
            <a:ext cx="4554538" cy="3648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59D3FF18-8F0E-4334-B946-AFF51E1C62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Uporabniški vmesnik ali lupina</a:t>
            </a:r>
            <a:endParaRPr lang="en-GB" altLang="sl-SI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EFEF1CA5-5735-412B-881F-3B9FC15E54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Uporabniški vmesnik je orodje, ki nam omogoča razmeroma eleganten pogled na računalnik</a:t>
            </a:r>
          </a:p>
          <a:p>
            <a:r>
              <a:rPr lang="sl-SI" altLang="sl-SI"/>
              <a:t>Načeloma se ne šteje strogo v operacijski sistem,temveč kot (zamenljiv) dodatek</a:t>
            </a:r>
            <a:endParaRPr lang="en-GB" altLang="sl-SI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A922BB4A-1F07-4CBB-9B37-C38067F732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Nalaganje OS</a:t>
            </a:r>
            <a:endParaRPr lang="en-GB" altLang="sl-SI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08846C37-972B-419E-9931-6357833B33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sz="2800"/>
              <a:t>Na matični plošči je osnovni OS – BIOS (Basic Input/Output System)</a:t>
            </a:r>
          </a:p>
          <a:p>
            <a:pPr>
              <a:lnSpc>
                <a:spcPct val="90000"/>
              </a:lnSpc>
            </a:pPr>
            <a:r>
              <a:rPr lang="sl-SI" altLang="sl-SI" sz="2800"/>
              <a:t>Ta vsebuje osnovne rutine za delo s tipkovnico, zaslonom ter diskovnimi enotami. </a:t>
            </a:r>
          </a:p>
          <a:p>
            <a:pPr>
              <a:lnSpc>
                <a:spcPct val="90000"/>
              </a:lnSpc>
            </a:pPr>
            <a:r>
              <a:rPr lang="sl-SI" altLang="sl-SI" sz="2800"/>
              <a:t>Pričakuje “pravi operacijski sistem” na začetku ene od diskovnih enot</a:t>
            </a:r>
          </a:p>
          <a:p>
            <a:pPr>
              <a:lnSpc>
                <a:spcPct val="90000"/>
              </a:lnSpc>
            </a:pPr>
            <a:r>
              <a:rPr lang="sl-SI" altLang="sl-SI" sz="2800"/>
              <a:t>Ob zagonu računalnika se najprej naloži BIOS in ta potem naloži iz ustrezne diskovne enote še izbrani operacijski sistem</a:t>
            </a:r>
            <a:endParaRPr lang="en-GB" altLang="sl-SI" sz="2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057CD267-73F4-4F6C-BDA7-370D7CC86C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Operacijski sistemi</a:t>
            </a:r>
            <a:endParaRPr lang="en-GB" altLang="sl-SI"/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63B894D2-BF24-4049-8F2B-FA222A3E23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Dos, Windows</a:t>
            </a:r>
          </a:p>
          <a:p>
            <a:r>
              <a:rPr lang="sl-SI" altLang="sl-SI"/>
              <a:t>Windows 2000</a:t>
            </a:r>
          </a:p>
          <a:p>
            <a:r>
              <a:rPr lang="sl-SI" altLang="sl-SI"/>
              <a:t>Windows XP</a:t>
            </a:r>
          </a:p>
          <a:p>
            <a:r>
              <a:rPr lang="sl-SI" altLang="sl-SI"/>
              <a:t>Unix (Linux, BSD, Solaris, ...)</a:t>
            </a:r>
          </a:p>
          <a:p>
            <a:r>
              <a:rPr lang="sl-SI" altLang="sl-SI"/>
              <a:t>Applov Mac OS</a:t>
            </a:r>
          </a:p>
          <a:p>
            <a:r>
              <a:rPr lang="sl-SI" altLang="sl-SI"/>
              <a:t>OS/2</a:t>
            </a:r>
          </a:p>
          <a:p>
            <a:r>
              <a:rPr lang="sl-SI" altLang="sl-SI"/>
              <a:t>Vista...</a:t>
            </a:r>
          </a:p>
          <a:p>
            <a:endParaRPr lang="en-GB" altLang="sl-SI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ivzeti načrt">
  <a:themeElements>
    <a:clrScheme name="Privzeti nač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ivzeti načr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rivzeti nač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582</Words>
  <Application>Microsoft Office PowerPoint</Application>
  <PresentationFormat>On-screen Show (4:3)</PresentationFormat>
  <Paragraphs>151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Times New Roman</vt:lpstr>
      <vt:lpstr>Privzeti načrt</vt:lpstr>
      <vt:lpstr>Programska oprema računalnika</vt:lpstr>
      <vt:lpstr>Kaj je operacijski sistem</vt:lpstr>
      <vt:lpstr>Primer</vt:lpstr>
      <vt:lpstr>Naloge operacijskega sistema</vt:lpstr>
      <vt:lpstr>Delitve OS in lastnosti</vt:lpstr>
      <vt:lpstr>Navidezni računalnik</vt:lpstr>
      <vt:lpstr>Uporabniški vmesnik ali lupina</vt:lpstr>
      <vt:lpstr>Nalaganje OS</vt:lpstr>
      <vt:lpstr>Operacijski sistemi</vt:lpstr>
      <vt:lpstr>Zgodovina operacijskega sistema Windows 2000</vt:lpstr>
      <vt:lpstr>PowerPoint Presentation</vt:lpstr>
      <vt:lpstr>PowerPoint Presentation</vt:lpstr>
      <vt:lpstr>Kaj je prevajalnik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2019-06-03T09:07:29Z</dcterms:created>
  <dcterms:modified xsi:type="dcterms:W3CDTF">2019-06-03T09:07:29Z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