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2" r:id="rId10"/>
    <p:sldId id="264" r:id="rId11"/>
    <p:sldId id="266" r:id="rId12"/>
    <p:sldId id="271" r:id="rId13"/>
    <p:sldId id="268" r:id="rId14"/>
    <p:sldId id="269" r:id="rId15"/>
    <p:sldId id="270" r:id="rId16"/>
    <p:sldId id="267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50" d="100"/>
          <a:sy n="50" d="100"/>
        </p:scale>
        <p:origin x="-1722" y="-16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24482F3D-2E4D-48EC-B523-23024560BC7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sl-SI" altLang="sl-SI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8F19C84-85FC-4296-8A85-FB83D850860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sl-SI" altLang="sl-SI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1E41DB05-E278-4196-9FA8-266CEF8C4DD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sl-SI" altLang="sl-SI"/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044C5BCA-24DD-489A-AE45-33546F20BFA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892B5A7C-08EA-4D01-8108-71E5A789B285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1F32016-13C7-46D6-A1BA-0EA5761CE1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sl-SI" altLang="sl-SI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8E90590-C608-4DA5-8E0E-C9B61DE0FFA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sl-SI" altLang="sl-SI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48C9A883-FFAE-4B88-90EF-20B42E9EBF9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BBDD2E5F-6B79-49B5-9E70-3B75B948DE2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F18C84DC-8DE7-4F4D-9CAE-FCA05394F65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sl-SI" altLang="sl-SI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A2E589BB-3FC5-48B9-9615-53233A6EDF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4A939B5E-A28C-4FC7-8822-D5A2E901E690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9A803D-1FBE-4829-B609-197106C7E2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1AABF-4CAA-4777-9B39-802DA4CF39F6}" type="slidenum">
              <a:rPr lang="sl-SI" altLang="sl-SI"/>
              <a:pPr/>
              <a:t>1</a:t>
            </a:fld>
            <a:endParaRPr lang="sl-SI" altLang="sl-SI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8272FC6D-7D8A-48EE-87D7-630BE5EEB9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9F934E6-265F-447C-9D59-C9CF7E65CE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B506300-A91C-4E88-864C-FEF40CFEDE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DF8A79-EEC2-4829-97F4-C86ADB19643C}" type="slidenum">
              <a:rPr lang="sl-SI" altLang="sl-SI"/>
              <a:pPr/>
              <a:t>10</a:t>
            </a:fld>
            <a:endParaRPr lang="sl-SI" altLang="sl-SI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882D4121-01F8-4620-9F56-7EC6CE93DA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62E5A82-5BAE-43CA-921C-D3D6AB902E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493EB79-F2F0-4308-BC7E-FE2BF580E0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52B331-8A71-4784-90BB-49FD21980E00}" type="slidenum">
              <a:rPr lang="sl-SI" altLang="sl-SI"/>
              <a:pPr/>
              <a:t>11</a:t>
            </a:fld>
            <a:endParaRPr lang="sl-SI" altLang="sl-SI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224AF29D-EA22-4E23-A4BB-EB5A1D1363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7FCFE73-901A-42B5-B935-28C278D344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C79539E-2977-41F8-8F87-1A40929867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A10FD-049F-4BA8-A34A-1040EC72D213}" type="slidenum">
              <a:rPr lang="sl-SI" altLang="sl-SI"/>
              <a:pPr/>
              <a:t>12</a:t>
            </a:fld>
            <a:endParaRPr lang="sl-SI" altLang="sl-SI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82775E32-7BB3-4472-A8E5-3C10BB62D8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764C9E52-368B-4FCB-8F07-7E9CDBA92F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33E1F5A-D885-4534-8691-F58E09F8A6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34E11D-AB4C-416E-A81D-38C314F7B418}" type="slidenum">
              <a:rPr lang="sl-SI" altLang="sl-SI"/>
              <a:pPr/>
              <a:t>13</a:t>
            </a:fld>
            <a:endParaRPr lang="sl-SI" altLang="sl-SI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8011CC31-578F-4455-8F19-A0261987FD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C79ACC2-8D07-4801-A463-2315D4B150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DAADEE-3E43-4635-B24C-C572DF310F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93D816-8CD2-4F55-8BD6-66E34E2EE637}" type="slidenum">
              <a:rPr lang="sl-SI" altLang="sl-SI"/>
              <a:pPr/>
              <a:t>14</a:t>
            </a:fld>
            <a:endParaRPr lang="sl-SI" altLang="sl-SI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7BFA7090-0F89-434E-8DA9-D78AFAFAB4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37AA392-0289-4AD3-80F2-DE444EFB6C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DF0E70D-33F5-40B7-B71C-78839FC579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597E6F-32B3-43BB-B171-028EB782618C}" type="slidenum">
              <a:rPr lang="sl-SI" altLang="sl-SI"/>
              <a:pPr/>
              <a:t>15</a:t>
            </a:fld>
            <a:endParaRPr lang="sl-SI" altLang="sl-SI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3DC3666A-10A6-410F-A944-1156DD7687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F3EFA3C-5962-40BB-9571-52A3004E13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B8E7EAE-11E9-400E-A480-2F7A1BB48E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4F6473-C212-4689-9FC8-5CB490AF7D6A}" type="slidenum">
              <a:rPr lang="sl-SI" altLang="sl-SI"/>
              <a:pPr/>
              <a:t>16</a:t>
            </a:fld>
            <a:endParaRPr lang="sl-SI" altLang="sl-SI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47D4EEEB-5DDB-46EF-9940-478AFD3B08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D1E10A5-25E2-41DE-9A6E-D13F9C3CBB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9BF487C-A7EF-4D1D-9032-DAA58F33C0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579DD1-1A7C-4F6E-A51B-8F22EFB9FD7E}" type="slidenum">
              <a:rPr lang="sl-SI" altLang="sl-SI"/>
              <a:pPr/>
              <a:t>2</a:t>
            </a:fld>
            <a:endParaRPr lang="sl-SI" altLang="sl-SI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F54F114F-4669-49F5-A75A-2CDA69C974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1B8BC04-E35D-4617-A331-2DFF530EE6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08B5E63-BC5B-4BD7-83F6-5F47078A96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0ECBE1-9031-4A79-AEDA-684E679D600D}" type="slidenum">
              <a:rPr lang="sl-SI" altLang="sl-SI"/>
              <a:pPr/>
              <a:t>3</a:t>
            </a:fld>
            <a:endParaRPr lang="sl-SI" altLang="sl-SI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F2B32064-44B7-49BB-826C-C933EF8703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FD5A085-A7F7-4108-8969-9DA3D95E70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5A06BA-A72A-4426-96B4-7C40456DBF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C69CF3-5678-4AAC-90C9-77898CAD7EE0}" type="slidenum">
              <a:rPr lang="sl-SI" altLang="sl-SI"/>
              <a:pPr/>
              <a:t>4</a:t>
            </a:fld>
            <a:endParaRPr lang="sl-SI" altLang="sl-SI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1669588E-C8A7-4C3A-B4F2-89FB844314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BEE66B5-C081-4351-9BB0-4CE0771E1E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1E8C8D-7A9A-453F-A2B6-6E8EA7629A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5D7589-A9FA-45EF-9608-109062EC45E8}" type="slidenum">
              <a:rPr lang="sl-SI" altLang="sl-SI"/>
              <a:pPr/>
              <a:t>5</a:t>
            </a:fld>
            <a:endParaRPr lang="sl-SI" altLang="sl-SI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B25F8591-511C-4019-95B4-E4DD959D7B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8484338-CF69-4507-B51B-534E1220ED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D47ACB7-1CF4-4A46-BB8E-99CC0F9B23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21257D-52B5-450F-904B-5D1C907A5F31}" type="slidenum">
              <a:rPr lang="sl-SI" altLang="sl-SI"/>
              <a:pPr/>
              <a:t>6</a:t>
            </a:fld>
            <a:endParaRPr lang="sl-SI" altLang="sl-SI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76D63AC4-A3E7-41F3-8564-2E0C2EB2B9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5DB4913-D6D0-4C1B-BA64-F9B3290F8D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C5C65F-C4D2-4C80-9C20-0F9028E1EA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3348F3-927B-4288-B24C-7AF05CE78B0C}" type="slidenum">
              <a:rPr lang="sl-SI" altLang="sl-SI"/>
              <a:pPr/>
              <a:t>7</a:t>
            </a:fld>
            <a:endParaRPr lang="sl-SI" altLang="sl-SI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2AFE02CE-E2C6-4A36-9916-E810761B11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153063D-AB85-4AEF-B2A5-A0FF0DE523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392BF7A-BF99-443B-B2C4-5504A0F1E3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3D0262-367C-4358-8E13-8B5C0210F21A}" type="slidenum">
              <a:rPr lang="sl-SI" altLang="sl-SI"/>
              <a:pPr/>
              <a:t>8</a:t>
            </a:fld>
            <a:endParaRPr lang="sl-SI" altLang="sl-SI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6B83D380-3FB6-4577-ADA4-49C411C8B1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F56F264-4351-4570-9BCD-598A5FFE7C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94DB565-2DDC-4B52-A0E3-FC4E9D7533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198B28-091A-4F9A-BCDE-3F8AEFA0A0CD}" type="slidenum">
              <a:rPr lang="sl-SI" altLang="sl-SI"/>
              <a:pPr/>
              <a:t>9</a:t>
            </a:fld>
            <a:endParaRPr lang="sl-SI" altLang="sl-SI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73762231-1F02-4764-BED4-09748DF2BF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AB66994-B39B-4239-8AC1-DE92F3C3C5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>
            <a:extLst>
              <a:ext uri="{FF2B5EF4-FFF2-40B4-BE49-F238E27FC236}">
                <a16:creationId xmlns:a16="http://schemas.microsoft.com/office/drawing/2014/main" id="{947DE926-09EC-4C1D-8FAE-F3DA5C7C220E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8435" name="Group 3">
              <a:extLst>
                <a:ext uri="{FF2B5EF4-FFF2-40B4-BE49-F238E27FC236}">
                  <a16:creationId xmlns:a16="http://schemas.microsoft.com/office/drawing/2014/main" id="{76B7136C-A936-4CEA-BC6D-088F69F00D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8436" name="Rectangle 4">
                <a:extLst>
                  <a:ext uri="{FF2B5EF4-FFF2-40B4-BE49-F238E27FC236}">
                    <a16:creationId xmlns:a16="http://schemas.microsoft.com/office/drawing/2014/main" id="{AE5356BD-3E7B-4E34-A9DC-DCC372B121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8437" name="Rectangle 5">
                <a:extLst>
                  <a:ext uri="{FF2B5EF4-FFF2-40B4-BE49-F238E27FC236}">
                    <a16:creationId xmlns:a16="http://schemas.microsoft.com/office/drawing/2014/main" id="{C485CFE9-1977-4186-8EE1-B3BA86A9B5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grpSp>
          <p:nvGrpSpPr>
            <p:cNvPr id="18438" name="Group 6">
              <a:extLst>
                <a:ext uri="{FF2B5EF4-FFF2-40B4-BE49-F238E27FC236}">
                  <a16:creationId xmlns:a16="http://schemas.microsoft.com/office/drawing/2014/main" id="{BD0F240D-7526-4ACC-9C9E-45AA47E17D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8439" name="Rectangle 7">
                <a:extLst>
                  <a:ext uri="{FF2B5EF4-FFF2-40B4-BE49-F238E27FC236}">
                    <a16:creationId xmlns:a16="http://schemas.microsoft.com/office/drawing/2014/main" id="{69806055-F105-4F93-82F3-9808DC9846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8440" name="Rectangle 8">
                <a:extLst>
                  <a:ext uri="{FF2B5EF4-FFF2-40B4-BE49-F238E27FC236}">
                    <a16:creationId xmlns:a16="http://schemas.microsoft.com/office/drawing/2014/main" id="{717D4D4D-10D7-4510-8A24-3CD6FCA06A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18441" name="Rectangle 9">
              <a:extLst>
                <a:ext uri="{FF2B5EF4-FFF2-40B4-BE49-F238E27FC236}">
                  <a16:creationId xmlns:a16="http://schemas.microsoft.com/office/drawing/2014/main" id="{D4496F17-3F6E-444B-A2AE-580BB94005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8442" name="Rectangle 10">
              <a:extLst>
                <a:ext uri="{FF2B5EF4-FFF2-40B4-BE49-F238E27FC236}">
                  <a16:creationId xmlns:a16="http://schemas.microsoft.com/office/drawing/2014/main" id="{CED2C486-C2A6-4A0D-A09A-FF8D2D0612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8443" name="Rectangle 11">
              <a:extLst>
                <a:ext uri="{FF2B5EF4-FFF2-40B4-BE49-F238E27FC236}">
                  <a16:creationId xmlns:a16="http://schemas.microsoft.com/office/drawing/2014/main" id="{57BD33E5-6C67-43A8-B74E-D5999A04273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18444" name="Rectangle 12">
            <a:extLst>
              <a:ext uri="{FF2B5EF4-FFF2-40B4-BE49-F238E27FC236}">
                <a16:creationId xmlns:a16="http://schemas.microsoft.com/office/drawing/2014/main" id="{0663BDF3-72DB-441B-81B8-BE57A2E6B06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sl-SI" noProof="0"/>
              <a:t>Click to edit Master title style</a:t>
            </a:r>
          </a:p>
        </p:txBody>
      </p:sp>
      <p:sp>
        <p:nvSpPr>
          <p:cNvPr id="18445" name="Rectangle 13">
            <a:extLst>
              <a:ext uri="{FF2B5EF4-FFF2-40B4-BE49-F238E27FC236}">
                <a16:creationId xmlns:a16="http://schemas.microsoft.com/office/drawing/2014/main" id="{A17187CB-5F5B-494C-A2FF-8986BCF46A2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GB" altLang="sl-SI" noProof="0"/>
              <a:t>Click to edit Master subtitle style</a:t>
            </a:r>
          </a:p>
        </p:txBody>
      </p:sp>
      <p:sp>
        <p:nvSpPr>
          <p:cNvPr id="18446" name="Rectangle 14">
            <a:extLst>
              <a:ext uri="{FF2B5EF4-FFF2-40B4-BE49-F238E27FC236}">
                <a16:creationId xmlns:a16="http://schemas.microsoft.com/office/drawing/2014/main" id="{2B360B58-B0C2-40D1-9C78-1620CA848AA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altLang="sl-SI"/>
          </a:p>
        </p:txBody>
      </p:sp>
      <p:sp>
        <p:nvSpPr>
          <p:cNvPr id="18447" name="Rectangle 15">
            <a:extLst>
              <a:ext uri="{FF2B5EF4-FFF2-40B4-BE49-F238E27FC236}">
                <a16:creationId xmlns:a16="http://schemas.microsoft.com/office/drawing/2014/main" id="{6335D97F-F3D7-420B-95B1-FC99505ED3A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altLang="sl-SI"/>
          </a:p>
        </p:txBody>
      </p:sp>
      <p:sp>
        <p:nvSpPr>
          <p:cNvPr id="18448" name="Rectangle 16">
            <a:extLst>
              <a:ext uri="{FF2B5EF4-FFF2-40B4-BE49-F238E27FC236}">
                <a16:creationId xmlns:a16="http://schemas.microsoft.com/office/drawing/2014/main" id="{0E094CD8-A9EC-48D9-8422-C5F0D240ADB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7C5E55B-5D05-4561-A486-1E357C2893DE}" type="slidenum">
              <a:rPr lang="en-GB" altLang="sl-SI"/>
              <a:pPr/>
              <a:t>‹#›</a:t>
            </a:fld>
            <a:endParaRPr lang="en-GB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33F28-2F38-43B4-876E-92C02968A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6450A9-3B23-4459-B863-18B6E17A80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39322-8FD9-410F-81A3-3FC105B34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0AAF3-C3B7-4A9E-8673-A682CA364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24FB8-7526-473D-9B0D-6B844964D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766FE-A4F2-484E-B6B9-592CE60376D0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935935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DE7902-C44B-4B86-B184-0805B03ED5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143C73-5E39-426E-9490-4ABCFB54E9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27134-F431-412C-8079-D03A643BD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2A671-EF76-4F38-8F38-8E88D6018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CA418-2D54-43A5-BFB2-60A81B1C1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15376-267D-4A88-A8F9-ED082BC709D5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1130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2ADAD-FEF7-4B97-B2B4-B0C214462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C64ED-6E9F-4DD6-892A-4072A6A74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3E8A3-8E4A-44DF-A92D-3A184BF25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5212B-35BD-49E2-ABFA-1E1398146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88A41-F07B-4884-BA72-C67CDF580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DB71E-BEF4-4590-A000-F7137AA1DE23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89254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D2E80-549E-4BC1-B997-4B8B03E41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3934F-56B8-4F72-A7E3-9D5A925F4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B051C-3C21-449D-937C-BEA600936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5B33B-1687-43C8-8D13-D10923EB3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2B580-03AA-4DEF-9021-3A150C296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8E897-F3EB-4309-80B1-4C2E3CD0D756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229480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59DD2-31DD-4C1A-A0F7-22F14C3F7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059BA-CDE3-4A91-8A6F-97CDCAE6C5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6EA536-D887-4349-A419-BA551ED012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0EC4C-B841-4BB6-974E-42EA0AF3A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AA6746-DE14-4BAF-BD1D-981433984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BB51C-864F-4687-AE65-31940864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3B246-17A0-4BF3-90F6-0110B40501EB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4079052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A33F6-142F-4241-A68E-AB4225999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22B476-8C63-4A33-8510-0962B1A4A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36F095-C456-41E8-A8C7-378F34648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DF423E-7813-45DF-9EF3-CE362FA990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DC2764-035C-4D93-82FF-D4B24B3B68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7A2A4-4ABE-45AB-A77A-4155A68F7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BD1342-5647-44D8-9A08-E3DA3F2F1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964C45-EB6C-4916-8C6B-98DA591F5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2372F-4FED-4D22-BF0C-C1C102E6CCD4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69540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301B9-3281-4913-B84B-84204A9E6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EE83D4-B932-48C0-84A7-79C45FEBE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7307B0-0CF9-495E-92C4-9C251DEC9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690A01-9BFA-4F78-A227-158F14344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57EE6-D55E-4D89-AF8E-B48282439CF6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003793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121B08-A060-41AF-964E-E65D85803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41218D-70D3-4044-94AB-96617A0BB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DA061-DF28-4510-8DD5-5033F8DCD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CD853-FA4C-4684-B3D7-F7688107998F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68178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443F4-E5D9-4A2C-8762-1E88FE2AC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49CA4-A850-4683-BAB7-8CB5527F9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ECD41C-705E-4820-AD52-CD1A2333A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0C4D5-0DB5-4615-91CE-2D2D09232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DC9C5F-6064-4F13-A34D-47913C4C2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7AC3D-A6B1-4824-A063-4CF36ACE8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901A3-F57D-4B75-8A91-977E1C189BEF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089326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2BA2A-8E0E-4C87-A218-B9FE373E8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3E40D1-9B1E-42D7-995F-AE64967B44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BA1340-84CA-4FA2-92D2-38FD6E641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20871D-6CEE-4EB7-B24A-B947D822E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E90F91-8C15-4BE9-85B7-C823043DD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5FAA60-C94C-45B6-BF72-0089862BB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369DE-AE93-4963-B1C7-C4031C68C2BF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91004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>
            <a:extLst>
              <a:ext uri="{FF2B5EF4-FFF2-40B4-BE49-F238E27FC236}">
                <a16:creationId xmlns:a16="http://schemas.microsoft.com/office/drawing/2014/main" id="{8829C657-29F3-48BD-99E4-DC223230FFC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sl-SI" altLang="sl-SI"/>
          </a:p>
        </p:txBody>
      </p:sp>
      <p:sp>
        <p:nvSpPr>
          <p:cNvPr id="17411" name="Rectangle 1027">
            <a:extLst>
              <a:ext uri="{FF2B5EF4-FFF2-40B4-BE49-F238E27FC236}">
                <a16:creationId xmlns:a16="http://schemas.microsoft.com/office/drawing/2014/main" id="{D22B66F4-BA20-427E-9454-DC08F3B04FA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sl-SI" altLang="sl-SI"/>
          </a:p>
        </p:txBody>
      </p:sp>
      <p:sp>
        <p:nvSpPr>
          <p:cNvPr id="17412" name="Rectangle 1028">
            <a:extLst>
              <a:ext uri="{FF2B5EF4-FFF2-40B4-BE49-F238E27FC236}">
                <a16:creationId xmlns:a16="http://schemas.microsoft.com/office/drawing/2014/main" id="{B247D6A7-A68E-4325-A202-C4DDD881854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sl-SI" altLang="sl-SI"/>
          </a:p>
        </p:txBody>
      </p:sp>
      <p:sp>
        <p:nvSpPr>
          <p:cNvPr id="17413" name="Rectangle 1029">
            <a:extLst>
              <a:ext uri="{FF2B5EF4-FFF2-40B4-BE49-F238E27FC236}">
                <a16:creationId xmlns:a16="http://schemas.microsoft.com/office/drawing/2014/main" id="{11AAC36A-E4DD-400D-A2C1-0759355461E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sl-SI" altLang="sl-SI"/>
          </a:p>
        </p:txBody>
      </p:sp>
      <p:sp>
        <p:nvSpPr>
          <p:cNvPr id="17414" name="Rectangle 1030">
            <a:extLst>
              <a:ext uri="{FF2B5EF4-FFF2-40B4-BE49-F238E27FC236}">
                <a16:creationId xmlns:a16="http://schemas.microsoft.com/office/drawing/2014/main" id="{BB072F84-E44F-4BB8-848F-02C437029F0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sl-SI" altLang="sl-SI"/>
          </a:p>
        </p:txBody>
      </p:sp>
      <p:sp>
        <p:nvSpPr>
          <p:cNvPr id="17415" name="Rectangle 1031">
            <a:extLst>
              <a:ext uri="{FF2B5EF4-FFF2-40B4-BE49-F238E27FC236}">
                <a16:creationId xmlns:a16="http://schemas.microsoft.com/office/drawing/2014/main" id="{3D8647F9-E44F-4B90-A54B-DA125300709F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sl-SI" altLang="sl-SI"/>
          </a:p>
        </p:txBody>
      </p:sp>
      <p:sp>
        <p:nvSpPr>
          <p:cNvPr id="17416" name="Rectangle 1032">
            <a:extLst>
              <a:ext uri="{FF2B5EF4-FFF2-40B4-BE49-F238E27FC236}">
                <a16:creationId xmlns:a16="http://schemas.microsoft.com/office/drawing/2014/main" id="{0683B2D9-CEB4-43BB-BE0D-BBA9DBBC6C07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sl-SI" altLang="sl-SI"/>
          </a:p>
        </p:txBody>
      </p:sp>
      <p:sp>
        <p:nvSpPr>
          <p:cNvPr id="17417" name="Rectangle 1033">
            <a:extLst>
              <a:ext uri="{FF2B5EF4-FFF2-40B4-BE49-F238E27FC236}">
                <a16:creationId xmlns:a16="http://schemas.microsoft.com/office/drawing/2014/main" id="{43A6988B-5DEB-4F1C-86FA-BDBB1A5371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Click to edit Master title style</a:t>
            </a:r>
          </a:p>
        </p:txBody>
      </p:sp>
      <p:sp>
        <p:nvSpPr>
          <p:cNvPr id="17418" name="Rectangle 1034">
            <a:extLst>
              <a:ext uri="{FF2B5EF4-FFF2-40B4-BE49-F238E27FC236}">
                <a16:creationId xmlns:a16="http://schemas.microsoft.com/office/drawing/2014/main" id="{D78764BC-0C1E-4455-A9C1-B71543A20C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Click to edit Master text styles</a:t>
            </a:r>
          </a:p>
          <a:p>
            <a:pPr lvl="1"/>
            <a:r>
              <a:rPr lang="en-GB" altLang="sl-SI"/>
              <a:t>Second level</a:t>
            </a:r>
          </a:p>
          <a:p>
            <a:pPr lvl="2"/>
            <a:r>
              <a:rPr lang="en-GB" altLang="sl-SI"/>
              <a:t>Third level</a:t>
            </a:r>
          </a:p>
          <a:p>
            <a:pPr lvl="3"/>
            <a:r>
              <a:rPr lang="en-GB" altLang="sl-SI"/>
              <a:t>Fourth level</a:t>
            </a:r>
          </a:p>
          <a:p>
            <a:pPr lvl="4"/>
            <a:r>
              <a:rPr lang="en-GB" altLang="sl-SI"/>
              <a:t>Fifth level</a:t>
            </a:r>
          </a:p>
        </p:txBody>
      </p:sp>
      <p:sp>
        <p:nvSpPr>
          <p:cNvPr id="17419" name="Rectangle 1035">
            <a:extLst>
              <a:ext uri="{FF2B5EF4-FFF2-40B4-BE49-F238E27FC236}">
                <a16:creationId xmlns:a16="http://schemas.microsoft.com/office/drawing/2014/main" id="{34C825B3-85DF-4B53-B013-7ECEFC2834F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sl-SI"/>
          </a:p>
        </p:txBody>
      </p:sp>
      <p:sp>
        <p:nvSpPr>
          <p:cNvPr id="17420" name="Rectangle 1036">
            <a:extLst>
              <a:ext uri="{FF2B5EF4-FFF2-40B4-BE49-F238E27FC236}">
                <a16:creationId xmlns:a16="http://schemas.microsoft.com/office/drawing/2014/main" id="{6210BF15-BC6A-4D52-85E0-1339EF95E11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sl-SI"/>
          </a:p>
        </p:txBody>
      </p:sp>
      <p:sp>
        <p:nvSpPr>
          <p:cNvPr id="17421" name="Rectangle 1037">
            <a:extLst>
              <a:ext uri="{FF2B5EF4-FFF2-40B4-BE49-F238E27FC236}">
                <a16:creationId xmlns:a16="http://schemas.microsoft.com/office/drawing/2014/main" id="{2EE3449A-8481-4540-819D-35EDB7EC061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70AC61-85C1-48FA-A51B-4F2AB2AB21E5}" type="slidenum">
              <a:rPr lang="en-GB" altLang="sl-SI"/>
              <a:pPr/>
              <a:t>‹#›</a:t>
            </a:fld>
            <a:endParaRPr lang="en-GB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1E7BABB-A27A-4FD0-9A0D-B723DAAB6CF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/>
              <a:t>Osnovna strojna oprema osebnih računalnikov</a:t>
            </a:r>
            <a:endParaRPr lang="en-GB" altLang="sl-SI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C72DCFB-3D68-457A-B5F3-142228D9FE8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altLang="sl-SI"/>
              <a:t>Operacijski sistemi in omrežja</a:t>
            </a:r>
            <a:endParaRPr lang="en-GB" altLang="sl-S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6D240EA-7106-4D56-BB8A-0EFCCE7FCA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RAM, kartice</a:t>
            </a:r>
            <a:endParaRPr lang="en-GB" altLang="sl-SI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E5D186A-70B4-473C-9097-D8CD77EAF1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RAM je v  modulih ponavadi velikosti v MB, ki je potenca števila 2. Module vtaknemo v DIMM slote</a:t>
            </a:r>
          </a:p>
          <a:p>
            <a:pPr>
              <a:lnSpc>
                <a:spcPct val="90000"/>
              </a:lnSpc>
            </a:pPr>
            <a:r>
              <a:rPr lang="sl-SI" altLang="sl-SI"/>
              <a:t>Grafične kartice so ponavadi na posebnem vodilu AGP</a:t>
            </a:r>
          </a:p>
          <a:p>
            <a:pPr>
              <a:lnSpc>
                <a:spcPct val="90000"/>
              </a:lnSpc>
            </a:pPr>
            <a:r>
              <a:rPr lang="sl-SI" altLang="sl-SI"/>
              <a:t>Ostale kartice se priklapljajo v ISA in PCI slote (zvočne kartice, modemi, mrežne kartice, dodatna vrata, ...)</a:t>
            </a:r>
          </a:p>
          <a:p>
            <a:pPr>
              <a:lnSpc>
                <a:spcPct val="90000"/>
              </a:lnSpc>
            </a:pPr>
            <a:endParaRPr lang="en-GB" altLang="sl-S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3E097F5-086D-427E-BDBE-90A0E4C01C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Enote trajnega spomina</a:t>
            </a:r>
            <a:endParaRPr lang="en-GB" altLang="sl-SI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8F8646B-3869-4AC4-A225-F783E96537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Trdi disk(velikosti okoli 1TB in več)</a:t>
            </a:r>
          </a:p>
          <a:p>
            <a:r>
              <a:rPr lang="sl-SI" altLang="sl-SI"/>
              <a:t>Kartice (mikro </a:t>
            </a:r>
          </a:p>
          <a:p>
            <a:r>
              <a:rPr lang="sl-SI" altLang="sl-SI"/>
              <a:t>CD-ROM (tudi CDR)</a:t>
            </a:r>
          </a:p>
          <a:p>
            <a:r>
              <a:rPr lang="sl-SI" altLang="sl-SI"/>
              <a:t>DVD (filmi)</a:t>
            </a:r>
          </a:p>
          <a:p>
            <a:r>
              <a:rPr lang="sl-SI" altLang="sl-SI"/>
              <a:t>Tračne enote</a:t>
            </a:r>
          </a:p>
          <a:p>
            <a:r>
              <a:rPr lang="sl-SI" altLang="sl-SI"/>
              <a:t>Ključi</a:t>
            </a:r>
            <a:endParaRPr lang="en-GB" altLang="sl-S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1D91496F-04E5-4BA4-AB05-20940C8BB7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Enote trajnega spomina</a:t>
            </a:r>
            <a:endParaRPr lang="en-GB" altLang="sl-SI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B7DE0148-033E-413D-B72B-E115F2BE8D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Trdi disk(velikosti okoli 1TB in več)</a:t>
            </a:r>
          </a:p>
          <a:p>
            <a:r>
              <a:rPr lang="sl-SI" altLang="sl-SI"/>
              <a:t>Kartice (mikro SD, SD)</a:t>
            </a:r>
          </a:p>
          <a:p>
            <a:r>
              <a:rPr lang="sl-SI" altLang="sl-SI"/>
              <a:t>CD-ROM (tudi CDR)</a:t>
            </a:r>
          </a:p>
          <a:p>
            <a:r>
              <a:rPr lang="sl-SI" altLang="sl-SI"/>
              <a:t>DVD (filmi)</a:t>
            </a:r>
          </a:p>
          <a:p>
            <a:r>
              <a:rPr lang="sl-SI" altLang="sl-SI"/>
              <a:t>Tračne enote</a:t>
            </a:r>
          </a:p>
          <a:p>
            <a:r>
              <a:rPr lang="sl-SI" altLang="sl-SI"/>
              <a:t>Ključi</a:t>
            </a:r>
            <a:endParaRPr lang="en-GB" altLang="sl-S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5BC1129-7592-4962-A9BC-0664ECD401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Vhodne enote</a:t>
            </a:r>
            <a:endParaRPr lang="en-GB" altLang="sl-SI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081D444-B58A-4C8D-B10A-164B745034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Tipkovnica</a:t>
            </a:r>
          </a:p>
          <a:p>
            <a:r>
              <a:rPr lang="sl-SI" altLang="sl-SI"/>
              <a:t>Miška</a:t>
            </a:r>
          </a:p>
          <a:p>
            <a:r>
              <a:rPr lang="sl-SI" altLang="sl-SI"/>
              <a:t>Scanner</a:t>
            </a:r>
            <a:r>
              <a:rPr lang="en-GB" altLang="sl-SI"/>
              <a:t> </a:t>
            </a:r>
            <a:endParaRPr lang="sl-SI" altLang="sl-SI"/>
          </a:p>
          <a:p>
            <a:r>
              <a:rPr lang="sl-SI" altLang="sl-SI"/>
              <a:t>Mikrofon</a:t>
            </a:r>
          </a:p>
          <a:p>
            <a:r>
              <a:rPr lang="sl-SI" altLang="sl-SI"/>
              <a:t>...</a:t>
            </a:r>
          </a:p>
          <a:p>
            <a:endParaRPr lang="en-GB" altLang="sl-SI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FD551326-6E5D-4BF3-95A3-25A543680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2960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l-SI"/>
          </a:p>
        </p:txBody>
      </p:sp>
      <p:pic>
        <p:nvPicPr>
          <p:cNvPr id="14342" name="Picture 6" descr="mouse">
            <a:extLst>
              <a:ext uri="{FF2B5EF4-FFF2-40B4-BE49-F238E27FC236}">
                <a16:creationId xmlns:a16="http://schemas.microsoft.com/office/drawing/2014/main" id="{86CF317D-2008-4A52-BC3A-A741E32AB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743200"/>
            <a:ext cx="1235075" cy="84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3" name="Rectangle 7">
            <a:extLst>
              <a:ext uri="{FF2B5EF4-FFF2-40B4-BE49-F238E27FC236}">
                <a16:creationId xmlns:a16="http://schemas.microsoft.com/office/drawing/2014/main" id="{7A905ECB-45C6-4A74-A2BB-2BE8D1DA4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2954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l-SI"/>
          </a:p>
        </p:txBody>
      </p:sp>
      <p:pic>
        <p:nvPicPr>
          <p:cNvPr id="14345" name="Picture 9" descr="keyboard">
            <a:extLst>
              <a:ext uri="{FF2B5EF4-FFF2-40B4-BE49-F238E27FC236}">
                <a16:creationId xmlns:a16="http://schemas.microsoft.com/office/drawing/2014/main" id="{AA2FB9B9-1176-4049-9926-B3988B810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752600"/>
            <a:ext cx="20574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6" name="Rectangle 10">
            <a:extLst>
              <a:ext uri="{FF2B5EF4-FFF2-40B4-BE49-F238E27FC236}">
                <a16:creationId xmlns:a16="http://schemas.microsoft.com/office/drawing/2014/main" id="{B61D1AA7-F2DB-4588-ABD3-75011038A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3" y="2593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l-SI"/>
          </a:p>
        </p:txBody>
      </p:sp>
      <p:pic>
        <p:nvPicPr>
          <p:cNvPr id="14348" name="Picture 12" descr="scanner1">
            <a:extLst>
              <a:ext uri="{FF2B5EF4-FFF2-40B4-BE49-F238E27FC236}">
                <a16:creationId xmlns:a16="http://schemas.microsoft.com/office/drawing/2014/main" id="{B78D470A-6164-4588-A280-4DA786318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91000"/>
            <a:ext cx="1714500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E26884A-7F0E-4F69-936D-7C3EB818B2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Izhodne enote</a:t>
            </a:r>
            <a:endParaRPr lang="en-GB" altLang="sl-SI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5DC72C0-CE22-4EA2-9BC2-2104614CBB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Monitor (katodna cev, LCD)</a:t>
            </a:r>
          </a:p>
          <a:p>
            <a:r>
              <a:rPr lang="sl-SI" altLang="sl-SI"/>
              <a:t>Tiskalnik (črnilni, laserski)</a:t>
            </a:r>
          </a:p>
          <a:p>
            <a:r>
              <a:rPr lang="sl-SI" altLang="sl-SI"/>
              <a:t>Ploter</a:t>
            </a:r>
          </a:p>
          <a:p>
            <a:r>
              <a:rPr lang="sl-SI" altLang="sl-SI"/>
              <a:t>...</a:t>
            </a:r>
            <a:endParaRPr lang="en-GB" altLang="sl-SI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2770C41E-C0E9-44CC-A178-3CE857FF9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" y="2720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l-SI"/>
          </a:p>
        </p:txBody>
      </p:sp>
      <p:pic>
        <p:nvPicPr>
          <p:cNvPr id="15366" name="Picture 6" descr="printer">
            <a:extLst>
              <a:ext uri="{FF2B5EF4-FFF2-40B4-BE49-F238E27FC236}">
                <a16:creationId xmlns:a16="http://schemas.microsoft.com/office/drawing/2014/main" id="{17E3F6A1-6A40-46F3-9E9C-62FA7C008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10000"/>
            <a:ext cx="1668463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8" name="Picture 8" descr="CRT">
            <a:extLst>
              <a:ext uri="{FF2B5EF4-FFF2-40B4-BE49-F238E27FC236}">
                <a16:creationId xmlns:a16="http://schemas.microsoft.com/office/drawing/2014/main" id="{D7E70128-F700-4F5D-A231-D0D4685E7D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905000"/>
            <a:ext cx="1908175" cy="197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E0348AC-646E-428B-8106-FFFE691700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Kaj je pomembno za delo?</a:t>
            </a:r>
            <a:endParaRPr lang="en-GB" altLang="sl-SI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29DBA0F-9864-42D8-8F64-E2A6D700E0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Ko kupujemo računalnik je dobro da pazimo na naslednje: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procesorska moč (oz. frekvenca ure: danes ~2.4 - 4GHz)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RAM 4 GB minimalno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trdi disk 1TB ali več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monitor naj bo kvaliteten, če si lahko privoščimo večji monitor, toliko boljše (22’’ ali več). 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grafična kartica naj bo prilagojena monitorju (ponavadi povprečna kartica to zlahka zadovolji)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tipkovnica in miška naj bo srednje kvalitete</a:t>
            </a:r>
          </a:p>
          <a:p>
            <a:pPr>
              <a:lnSpc>
                <a:spcPct val="90000"/>
              </a:lnSpc>
            </a:pPr>
            <a:endParaRPr lang="en-GB" altLang="sl-SI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B46AF11-6CA7-46A8-9146-8FAB189634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Literatura</a:t>
            </a:r>
            <a:endParaRPr lang="en-GB" altLang="sl-SI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D7893F4-9B74-4167-A32F-2C21335091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sl-SI" sz="2400"/>
              <a:t>http://www.karbosguide.com/guides/start.htm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F4D5B39-18FC-45D1-A9B3-0FFDDF4C2E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Računalnik</a:t>
            </a:r>
            <a:endParaRPr lang="en-GB" altLang="sl-SI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B4F8BF2-CDDF-431B-AC4F-A0FDFA516B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Računalnik = strojna oprema + programska oprema</a:t>
            </a:r>
          </a:p>
          <a:p>
            <a:r>
              <a:rPr lang="sl-SI" altLang="sl-SI"/>
              <a:t>Strojna oprema = notranje naprave + zunanje naprave</a:t>
            </a:r>
          </a:p>
          <a:p>
            <a:r>
              <a:rPr lang="sl-SI" altLang="sl-SI"/>
              <a:t>Programska oprema = operacijski sistem + uporabniški programi</a:t>
            </a:r>
            <a:endParaRPr lang="en-GB" alt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9573185-86CF-42E4-8449-1659B9F8EC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Delovanje računalnika</a:t>
            </a:r>
            <a:endParaRPr lang="en-GB" altLang="sl-SI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A3D54D44-4976-415E-BF2A-B007027352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000"/>
              <a:t>CPE – centralna procesna enota (mikroprocesor)</a:t>
            </a:r>
          </a:p>
          <a:p>
            <a:r>
              <a:rPr lang="sl-SI" altLang="sl-SI" sz="2000"/>
              <a:t>RAM – začasni spomin</a:t>
            </a:r>
          </a:p>
          <a:p>
            <a:r>
              <a:rPr lang="sl-SI" altLang="sl-SI" sz="2000"/>
              <a:t>Vhod (vhodne enote) – tipkovnica, miška, ...</a:t>
            </a:r>
          </a:p>
          <a:p>
            <a:r>
              <a:rPr lang="sl-SI" altLang="sl-SI" sz="2000"/>
              <a:t>Izhod (izhodne enote) – monitor, tiskalnik</a:t>
            </a:r>
          </a:p>
          <a:p>
            <a:r>
              <a:rPr lang="sl-SI" altLang="sl-SI" sz="2000"/>
              <a:t>Shranjevanje (pomnilniške enote)  – diski, diskete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000"/>
              <a:t>Von Neumannov model računalnika:</a:t>
            </a:r>
            <a:endParaRPr lang="en-GB" altLang="sl-SI" sz="2000"/>
          </a:p>
        </p:txBody>
      </p:sp>
      <p:pic>
        <p:nvPicPr>
          <p:cNvPr id="4105" name="Picture 9" descr="flow">
            <a:extLst>
              <a:ext uri="{FF2B5EF4-FFF2-40B4-BE49-F238E27FC236}">
                <a16:creationId xmlns:a16="http://schemas.microsoft.com/office/drawing/2014/main" id="{C10E1BAF-7751-4D61-BDE4-0F1513FBC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4292600"/>
            <a:ext cx="4178300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26E242A-A33D-42D5-9090-8248AADBC7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Delovanje</a:t>
            </a:r>
            <a:endParaRPr lang="en-GB" altLang="sl-SI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356D33B-5155-463A-B6A1-AE7E26E948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400"/>
              <a:t>CPE kontrolira vse po programu, ki je v pomnilniku RAM, in po že vgrajenih protokolih</a:t>
            </a:r>
          </a:p>
          <a:p>
            <a:r>
              <a:rPr lang="sl-SI" altLang="sl-SI" sz="2400"/>
              <a:t>V spominu RAM (Random Access Memory)  so programi in podatki s katerimi trenutno dela procesor</a:t>
            </a:r>
          </a:p>
          <a:p>
            <a:r>
              <a:rPr lang="sl-SI" altLang="sl-SI" sz="2400"/>
              <a:t>Vhodne enote pišejo podatke na točno določena mesta v RAM-u. </a:t>
            </a:r>
          </a:p>
          <a:p>
            <a:r>
              <a:rPr lang="sl-SI" altLang="sl-SI" sz="2400"/>
              <a:t>Izhodne enote berejo podatke iz točno določenih mest v RAM-u</a:t>
            </a:r>
          </a:p>
          <a:p>
            <a:r>
              <a:rPr lang="sl-SI" altLang="sl-SI" sz="2400"/>
              <a:t>Enote za shranjevanje trajno hranijo podatke in programe.</a:t>
            </a:r>
            <a:endParaRPr lang="en-GB" altLang="sl-SI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92AB66F-53A1-4AFF-9682-17BD58A0E1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Fizične komponente</a:t>
            </a:r>
            <a:endParaRPr lang="en-GB" altLang="sl-SI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E13F361-9AA0-4EF7-A54B-536813E1AB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/>
              <a:t>Mikroprocesor služi kot CPE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Matična plošča služi kot povezovalka vseh enot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RAM spominski moduli ter CACHE pomnilnik tvorijo RAM spomin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Trdi diski, disketne enote, CD ROM-i so enote za shranjevanje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Zaslon(grafična kartica), tiskalnik(vzporedna vrata), zvočniki(zvočna kartica), vzporedna ter zaporedna vrata, ... so izhodne enote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Tipkovnica in miška, njihova pripadajoča vhodna vrata ter vzporedna in zaporedna vrata, ... so vhodne enote</a:t>
            </a:r>
            <a:endParaRPr lang="en-GB" altLang="sl-SI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37048F6-2DAE-46CD-9FF4-9D7BC927B7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Drobovje računalnika – matična plošča</a:t>
            </a:r>
            <a:endParaRPr lang="en-GB" altLang="sl-SI"/>
          </a:p>
        </p:txBody>
      </p:sp>
      <p:pic>
        <p:nvPicPr>
          <p:cNvPr id="7172" name="Picture 4" descr="01slot1">
            <a:extLst>
              <a:ext uri="{FF2B5EF4-FFF2-40B4-BE49-F238E27FC236}">
                <a16:creationId xmlns:a16="http://schemas.microsoft.com/office/drawing/2014/main" id="{9C28270C-272E-429C-897B-3D2827B93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81200"/>
            <a:ext cx="6116638" cy="444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EF11662-AB73-41CB-A0BC-4F8AC4EAF5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Matična plošča</a:t>
            </a:r>
            <a:endParaRPr lang="en-GB" altLang="sl-SI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B2D4464-98EA-4843-BA6D-35E7FDEA9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/>
              <a:t>Vsebuje vso infrastrukturo za priklapljanje mikroprocesorja, spomina RAM, različna vodila za enote trajnega spomina, grafične kartice</a:t>
            </a:r>
          </a:p>
          <a:p>
            <a:r>
              <a:rPr lang="sl-SI" altLang="sl-SI" sz="2800"/>
              <a:t>Ponavadi so na plošči integrirane še nekatere vhodno/izhodne enote (vzporedna in zaporedna vrata, USB vrata, vhodni enoti za miš in tipkovnico, zvočna kartica, kontrolerji za enote trajnega spomina,...)</a:t>
            </a:r>
            <a:endParaRPr lang="en-GB" altLang="sl-SI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8FCE969-AF94-4449-9F0F-BB02CD49C5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Mikroprocesor</a:t>
            </a:r>
            <a:endParaRPr lang="en-GB" altLang="sl-SI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5A1AC94-7979-49C6-AFBB-F2F43614F5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400"/>
              <a:t>Sestava:</a:t>
            </a:r>
          </a:p>
          <a:p>
            <a:pPr lvl="1"/>
            <a:r>
              <a:rPr lang="sl-SI" altLang="sl-SI" sz="2400"/>
              <a:t>Kontrolna enota – skrbi za povezovanje, tok programov, branje programa iz pomnilnika, krmiljenje ostalih enot</a:t>
            </a:r>
          </a:p>
          <a:p>
            <a:pPr lvl="1"/>
            <a:r>
              <a:rPr lang="sl-SI" altLang="sl-SI" sz="2400"/>
              <a:t>Aritmetično-logična enota  - skrbi za izračunavanje in izvedbo ukazov</a:t>
            </a:r>
          </a:p>
          <a:p>
            <a:r>
              <a:rPr lang="sl-SI" altLang="sl-SI" sz="2400"/>
              <a:t>Danes se uporabljajo 32-bitni, prehaja pa se na 64 bitne procesorje</a:t>
            </a:r>
            <a:endParaRPr lang="en-GB" altLang="sl-SI" sz="2400"/>
          </a:p>
        </p:txBody>
      </p:sp>
      <p:pic>
        <p:nvPicPr>
          <p:cNvPr id="9220" name="Picture 4" descr="cpus">
            <a:extLst>
              <a:ext uri="{FF2B5EF4-FFF2-40B4-BE49-F238E27FC236}">
                <a16:creationId xmlns:a16="http://schemas.microsoft.com/office/drawing/2014/main" id="{6DE2CBD8-A5CF-4889-9913-E208FAC8B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876800"/>
            <a:ext cx="3429000" cy="173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AA76415-22B6-4E4D-A00B-7399025DCA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Mikroprocesor - generacije</a:t>
            </a:r>
            <a:endParaRPr lang="en-GB" altLang="sl-SI"/>
          </a:p>
        </p:txBody>
      </p:sp>
      <p:pic>
        <p:nvPicPr>
          <p:cNvPr id="8196" name="Picture 4" descr="949">
            <a:extLst>
              <a:ext uri="{FF2B5EF4-FFF2-40B4-BE49-F238E27FC236}">
                <a16:creationId xmlns:a16="http://schemas.microsoft.com/office/drawing/2014/main" id="{E57F1377-88FC-4E76-A18E-AE5D13C07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52600"/>
            <a:ext cx="6019800" cy="447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0</TotalTime>
  <Words>574</Words>
  <Application>Microsoft Office PowerPoint</Application>
  <PresentationFormat>On-screen Show (4:3)</PresentationFormat>
  <Paragraphs>91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Tahoma</vt:lpstr>
      <vt:lpstr>Times New Roman</vt:lpstr>
      <vt:lpstr>Wingdings</vt:lpstr>
      <vt:lpstr>Blends</vt:lpstr>
      <vt:lpstr>Osnovna strojna oprema osebnih računalnikov</vt:lpstr>
      <vt:lpstr>Računalnik</vt:lpstr>
      <vt:lpstr>Delovanje računalnika</vt:lpstr>
      <vt:lpstr>Delovanje</vt:lpstr>
      <vt:lpstr>Fizične komponente</vt:lpstr>
      <vt:lpstr>Drobovje računalnika – matična plošča</vt:lpstr>
      <vt:lpstr>Matična plošča</vt:lpstr>
      <vt:lpstr>Mikroprocesor</vt:lpstr>
      <vt:lpstr>Mikroprocesor - generacije</vt:lpstr>
      <vt:lpstr>RAM, kartice</vt:lpstr>
      <vt:lpstr>Enote trajnega spomina</vt:lpstr>
      <vt:lpstr>Enote trajnega spomina</vt:lpstr>
      <vt:lpstr>Vhodne enote</vt:lpstr>
      <vt:lpstr>Izhodne enote</vt:lpstr>
      <vt:lpstr>Kaj je pomembno za delo?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2019-06-03T09:07:29Z</dcterms:created>
  <dcterms:modified xsi:type="dcterms:W3CDTF">2019-06-03T09:07:29Z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