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3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>
            <a:extLst>
              <a:ext uri="{FF2B5EF4-FFF2-40B4-BE49-F238E27FC236}">
                <a16:creationId xmlns:a16="http://schemas.microsoft.com/office/drawing/2014/main" id="{0FE230E3-D147-49D5-AC5A-98199C6B2EB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36867" name="Freeform 3">
              <a:extLst>
                <a:ext uri="{FF2B5EF4-FFF2-40B4-BE49-F238E27FC236}">
                  <a16:creationId xmlns:a16="http://schemas.microsoft.com/office/drawing/2014/main" id="{64090C39-358D-4138-9216-345C7300361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grpSp>
          <p:nvGrpSpPr>
            <p:cNvPr id="36868" name="Group 4">
              <a:extLst>
                <a:ext uri="{FF2B5EF4-FFF2-40B4-BE49-F238E27FC236}">
                  <a16:creationId xmlns:a16="http://schemas.microsoft.com/office/drawing/2014/main" id="{374C0972-8AD2-4967-8145-444F1F6AE11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36869" name="Freeform 5">
                <a:extLst>
                  <a:ext uri="{FF2B5EF4-FFF2-40B4-BE49-F238E27FC236}">
                    <a16:creationId xmlns:a16="http://schemas.microsoft.com/office/drawing/2014/main" id="{FF778833-0EE9-4A54-AF3F-8EAA80AC4EE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70" name="Freeform 6">
                <a:extLst>
                  <a:ext uri="{FF2B5EF4-FFF2-40B4-BE49-F238E27FC236}">
                    <a16:creationId xmlns:a16="http://schemas.microsoft.com/office/drawing/2014/main" id="{D67C6F08-3C25-481F-B9A2-4572EE1BEE9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71" name="Freeform 7">
                <a:extLst>
                  <a:ext uri="{FF2B5EF4-FFF2-40B4-BE49-F238E27FC236}">
                    <a16:creationId xmlns:a16="http://schemas.microsoft.com/office/drawing/2014/main" id="{218B3D56-729E-4CF8-A633-EC4DE947724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72" name="Freeform 8">
                <a:extLst>
                  <a:ext uri="{FF2B5EF4-FFF2-40B4-BE49-F238E27FC236}">
                    <a16:creationId xmlns:a16="http://schemas.microsoft.com/office/drawing/2014/main" id="{B313C42B-BD58-472B-A221-9CD2DEE7031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73" name="Freeform 9">
                <a:extLst>
                  <a:ext uri="{FF2B5EF4-FFF2-40B4-BE49-F238E27FC236}">
                    <a16:creationId xmlns:a16="http://schemas.microsoft.com/office/drawing/2014/main" id="{2096DC9E-75C2-43FA-BEA0-D7782D01B24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74" name="Freeform 10">
                <a:extLst>
                  <a:ext uri="{FF2B5EF4-FFF2-40B4-BE49-F238E27FC236}">
                    <a16:creationId xmlns:a16="http://schemas.microsoft.com/office/drawing/2014/main" id="{9E5FCF28-E4F4-4D7D-9C67-CB656540907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75" name="Freeform 11">
                <a:extLst>
                  <a:ext uri="{FF2B5EF4-FFF2-40B4-BE49-F238E27FC236}">
                    <a16:creationId xmlns:a16="http://schemas.microsoft.com/office/drawing/2014/main" id="{6D8B34ED-2DD7-4C56-BF46-255EC43B66F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76" name="Freeform 12">
                <a:extLst>
                  <a:ext uri="{FF2B5EF4-FFF2-40B4-BE49-F238E27FC236}">
                    <a16:creationId xmlns:a16="http://schemas.microsoft.com/office/drawing/2014/main" id="{BA42E7BC-995A-45EE-80D9-29BDDC9D4D6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77" name="Freeform 13">
                <a:extLst>
                  <a:ext uri="{FF2B5EF4-FFF2-40B4-BE49-F238E27FC236}">
                    <a16:creationId xmlns:a16="http://schemas.microsoft.com/office/drawing/2014/main" id="{319FCD73-6463-46D3-B931-6B2F44A5CC6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78" name="Freeform 14">
                <a:extLst>
                  <a:ext uri="{FF2B5EF4-FFF2-40B4-BE49-F238E27FC236}">
                    <a16:creationId xmlns:a16="http://schemas.microsoft.com/office/drawing/2014/main" id="{0A6E54BC-818C-4E53-8A51-43C510B565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79" name="Freeform 15">
                <a:extLst>
                  <a:ext uri="{FF2B5EF4-FFF2-40B4-BE49-F238E27FC236}">
                    <a16:creationId xmlns:a16="http://schemas.microsoft.com/office/drawing/2014/main" id="{076B7ED4-DB02-49C7-BF10-B851EAF43A1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80" name="Freeform 16">
                <a:extLst>
                  <a:ext uri="{FF2B5EF4-FFF2-40B4-BE49-F238E27FC236}">
                    <a16:creationId xmlns:a16="http://schemas.microsoft.com/office/drawing/2014/main" id="{2C01D664-F79F-4A22-B355-0FD73BE9D31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81" name="Freeform 17">
                <a:extLst>
                  <a:ext uri="{FF2B5EF4-FFF2-40B4-BE49-F238E27FC236}">
                    <a16:creationId xmlns:a16="http://schemas.microsoft.com/office/drawing/2014/main" id="{43D65CEF-5F32-45EA-BBBB-EA8A54749BD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82" name="Freeform 18">
                <a:extLst>
                  <a:ext uri="{FF2B5EF4-FFF2-40B4-BE49-F238E27FC236}">
                    <a16:creationId xmlns:a16="http://schemas.microsoft.com/office/drawing/2014/main" id="{FF9E6672-D77A-4021-8FB9-88084D0BFD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83" name="Freeform 19">
                <a:extLst>
                  <a:ext uri="{FF2B5EF4-FFF2-40B4-BE49-F238E27FC236}">
                    <a16:creationId xmlns:a16="http://schemas.microsoft.com/office/drawing/2014/main" id="{25845172-04BE-4FF5-8F40-9F275D5DA0E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84" name="Freeform 20">
                <a:extLst>
                  <a:ext uri="{FF2B5EF4-FFF2-40B4-BE49-F238E27FC236}">
                    <a16:creationId xmlns:a16="http://schemas.microsoft.com/office/drawing/2014/main" id="{36F147D9-BEB1-41EB-BA4B-9131A0544E8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85" name="Freeform 21">
                <a:extLst>
                  <a:ext uri="{FF2B5EF4-FFF2-40B4-BE49-F238E27FC236}">
                    <a16:creationId xmlns:a16="http://schemas.microsoft.com/office/drawing/2014/main" id="{3C37784F-13B1-4709-81E2-E9FCECD5843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86" name="Freeform 22">
                <a:extLst>
                  <a:ext uri="{FF2B5EF4-FFF2-40B4-BE49-F238E27FC236}">
                    <a16:creationId xmlns:a16="http://schemas.microsoft.com/office/drawing/2014/main" id="{582A56C4-DCAB-40EF-A11F-C29D102D92E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87" name="Freeform 23">
                <a:extLst>
                  <a:ext uri="{FF2B5EF4-FFF2-40B4-BE49-F238E27FC236}">
                    <a16:creationId xmlns:a16="http://schemas.microsoft.com/office/drawing/2014/main" id="{565A88C5-99CE-41DF-836B-C376390F5EE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88" name="Freeform 24">
                <a:extLst>
                  <a:ext uri="{FF2B5EF4-FFF2-40B4-BE49-F238E27FC236}">
                    <a16:creationId xmlns:a16="http://schemas.microsoft.com/office/drawing/2014/main" id="{9DBE1060-79CB-4A1A-B265-4B902E8FF63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89" name="Freeform 25">
                <a:extLst>
                  <a:ext uri="{FF2B5EF4-FFF2-40B4-BE49-F238E27FC236}">
                    <a16:creationId xmlns:a16="http://schemas.microsoft.com/office/drawing/2014/main" id="{13AC435A-6CBD-4A0F-AF52-5EEA5CEC06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90" name="Freeform 26">
                <a:extLst>
                  <a:ext uri="{FF2B5EF4-FFF2-40B4-BE49-F238E27FC236}">
                    <a16:creationId xmlns:a16="http://schemas.microsoft.com/office/drawing/2014/main" id="{8E464203-F114-4FF1-9A23-42E93CF9E6A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91" name="Freeform 27">
                <a:extLst>
                  <a:ext uri="{FF2B5EF4-FFF2-40B4-BE49-F238E27FC236}">
                    <a16:creationId xmlns:a16="http://schemas.microsoft.com/office/drawing/2014/main" id="{536CEE39-F0A7-491B-82AA-8025261F031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92" name="Freeform 28">
                <a:extLst>
                  <a:ext uri="{FF2B5EF4-FFF2-40B4-BE49-F238E27FC236}">
                    <a16:creationId xmlns:a16="http://schemas.microsoft.com/office/drawing/2014/main" id="{833A90D6-6ADB-4007-8971-24444713DB0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893" name="Freeform 29">
                <a:extLst>
                  <a:ext uri="{FF2B5EF4-FFF2-40B4-BE49-F238E27FC236}">
                    <a16:creationId xmlns:a16="http://schemas.microsoft.com/office/drawing/2014/main" id="{C901789D-EBB1-416B-87A6-16ED961451F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grpSp>
            <p:nvGrpSpPr>
              <p:cNvPr id="36894" name="Group 30">
                <a:extLst>
                  <a:ext uri="{FF2B5EF4-FFF2-40B4-BE49-F238E27FC236}">
                    <a16:creationId xmlns:a16="http://schemas.microsoft.com/office/drawing/2014/main" id="{C9609612-8D26-48EC-83E0-3FCE984B384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36895" name="Freeform 31">
                  <a:extLst>
                    <a:ext uri="{FF2B5EF4-FFF2-40B4-BE49-F238E27FC236}">
                      <a16:creationId xmlns:a16="http://schemas.microsoft.com/office/drawing/2014/main" id="{7262F5A6-B440-42A4-B540-BC2FE6830CC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896" name="Freeform 32">
                  <a:extLst>
                    <a:ext uri="{FF2B5EF4-FFF2-40B4-BE49-F238E27FC236}">
                      <a16:creationId xmlns:a16="http://schemas.microsoft.com/office/drawing/2014/main" id="{F01420AA-039D-4FC2-A7D6-17EA879A3AA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897" name="Freeform 33">
                  <a:extLst>
                    <a:ext uri="{FF2B5EF4-FFF2-40B4-BE49-F238E27FC236}">
                      <a16:creationId xmlns:a16="http://schemas.microsoft.com/office/drawing/2014/main" id="{706B87A8-FACA-4CFD-9D8E-3A9F985B3AC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898" name="Freeform 34">
                  <a:extLst>
                    <a:ext uri="{FF2B5EF4-FFF2-40B4-BE49-F238E27FC236}">
                      <a16:creationId xmlns:a16="http://schemas.microsoft.com/office/drawing/2014/main" id="{83EBA407-F7C6-419D-AB18-A3FE9C8B351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899" name="Freeform 35">
                  <a:extLst>
                    <a:ext uri="{FF2B5EF4-FFF2-40B4-BE49-F238E27FC236}">
                      <a16:creationId xmlns:a16="http://schemas.microsoft.com/office/drawing/2014/main" id="{DAC56195-2687-4658-A750-88B261A2624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00" name="Freeform 36">
                  <a:extLst>
                    <a:ext uri="{FF2B5EF4-FFF2-40B4-BE49-F238E27FC236}">
                      <a16:creationId xmlns:a16="http://schemas.microsoft.com/office/drawing/2014/main" id="{351FA285-D7B8-46AD-8EAA-32337772584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01" name="Freeform 37">
                  <a:extLst>
                    <a:ext uri="{FF2B5EF4-FFF2-40B4-BE49-F238E27FC236}">
                      <a16:creationId xmlns:a16="http://schemas.microsoft.com/office/drawing/2014/main" id="{09605253-5DC2-4187-AD76-808153BAF44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02" name="Freeform 38">
                  <a:extLst>
                    <a:ext uri="{FF2B5EF4-FFF2-40B4-BE49-F238E27FC236}">
                      <a16:creationId xmlns:a16="http://schemas.microsoft.com/office/drawing/2014/main" id="{5B9FA106-60F6-4138-B576-3BAF2521BA2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03" name="Freeform 39">
                  <a:extLst>
                    <a:ext uri="{FF2B5EF4-FFF2-40B4-BE49-F238E27FC236}">
                      <a16:creationId xmlns:a16="http://schemas.microsoft.com/office/drawing/2014/main" id="{B2AE356E-300A-4388-944A-F17A1882E71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04" name="Freeform 40">
                  <a:extLst>
                    <a:ext uri="{FF2B5EF4-FFF2-40B4-BE49-F238E27FC236}">
                      <a16:creationId xmlns:a16="http://schemas.microsoft.com/office/drawing/2014/main" id="{3BD9609C-87DD-4F31-AF9F-DB076B001A1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05" name="Freeform 41">
                  <a:extLst>
                    <a:ext uri="{FF2B5EF4-FFF2-40B4-BE49-F238E27FC236}">
                      <a16:creationId xmlns:a16="http://schemas.microsoft.com/office/drawing/2014/main" id="{6DE85DAB-ED6C-4D31-B6F9-DB317957717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06" name="Freeform 42">
                  <a:extLst>
                    <a:ext uri="{FF2B5EF4-FFF2-40B4-BE49-F238E27FC236}">
                      <a16:creationId xmlns:a16="http://schemas.microsoft.com/office/drawing/2014/main" id="{5AD54EB4-52F9-409C-90FC-9155C06DAF5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07" name="Freeform 43">
                  <a:extLst>
                    <a:ext uri="{FF2B5EF4-FFF2-40B4-BE49-F238E27FC236}">
                      <a16:creationId xmlns:a16="http://schemas.microsoft.com/office/drawing/2014/main" id="{7F3EDC38-7431-4480-8A9B-FF4DFCC759C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08" name="Freeform 44">
                  <a:extLst>
                    <a:ext uri="{FF2B5EF4-FFF2-40B4-BE49-F238E27FC236}">
                      <a16:creationId xmlns:a16="http://schemas.microsoft.com/office/drawing/2014/main" id="{AD028D7E-D7D8-419D-831D-B8C271AF408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09" name="Freeform 45">
                  <a:extLst>
                    <a:ext uri="{FF2B5EF4-FFF2-40B4-BE49-F238E27FC236}">
                      <a16:creationId xmlns:a16="http://schemas.microsoft.com/office/drawing/2014/main" id="{28163A58-22B1-443E-8511-E1EDF97145A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36910" name="Group 46">
                <a:extLst>
                  <a:ext uri="{FF2B5EF4-FFF2-40B4-BE49-F238E27FC236}">
                    <a16:creationId xmlns:a16="http://schemas.microsoft.com/office/drawing/2014/main" id="{7BCDBBF0-4F99-4D74-BFC0-A94DCF86972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36911" name="Freeform 47">
                  <a:extLst>
                    <a:ext uri="{FF2B5EF4-FFF2-40B4-BE49-F238E27FC236}">
                      <a16:creationId xmlns:a16="http://schemas.microsoft.com/office/drawing/2014/main" id="{C3D4358D-0FF5-4E84-BEEE-9392F8E99FC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1 w 305"/>
                    <a:gd name="T1" fmla="*/ 426 h 426"/>
                    <a:gd name="T2" fmla="*/ 305 w 305"/>
                    <a:gd name="T3" fmla="*/ 426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1 w 305"/>
                    <a:gd name="T9" fmla="*/ 426 h 426"/>
                    <a:gd name="T10" fmla="*/ 281 w 305"/>
                    <a:gd name="T11" fmla="*/ 426 h 426"/>
                    <a:gd name="T12" fmla="*/ 281 w 305"/>
                    <a:gd name="T13" fmla="*/ 42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12" name="Freeform 48">
                  <a:extLst>
                    <a:ext uri="{FF2B5EF4-FFF2-40B4-BE49-F238E27FC236}">
                      <a16:creationId xmlns:a16="http://schemas.microsoft.com/office/drawing/2014/main" id="{AE23585F-3341-4790-8042-18A3D30435F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6 h 486"/>
                    <a:gd name="T2" fmla="*/ 48 w 347"/>
                    <a:gd name="T3" fmla="*/ 486 h 486"/>
                    <a:gd name="T4" fmla="*/ 347 w 347"/>
                    <a:gd name="T5" fmla="*/ 72 h 486"/>
                    <a:gd name="T6" fmla="*/ 347 w 347"/>
                    <a:gd name="T7" fmla="*/ 0 h 486"/>
                    <a:gd name="T8" fmla="*/ 0 w 347"/>
                    <a:gd name="T9" fmla="*/ 486 h 486"/>
                    <a:gd name="T10" fmla="*/ 24 w 347"/>
                    <a:gd name="T11" fmla="*/ 486 h 486"/>
                    <a:gd name="T12" fmla="*/ 24 w 347"/>
                    <a:gd name="T13" fmla="*/ 486 h 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36913" name="Group 49">
                <a:extLst>
                  <a:ext uri="{FF2B5EF4-FFF2-40B4-BE49-F238E27FC236}">
                    <a16:creationId xmlns:a16="http://schemas.microsoft.com/office/drawing/2014/main" id="{4D6309EB-9F47-441A-B273-796404B6268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36914" name="Freeform 50">
                  <a:extLst>
                    <a:ext uri="{FF2B5EF4-FFF2-40B4-BE49-F238E27FC236}">
                      <a16:creationId xmlns:a16="http://schemas.microsoft.com/office/drawing/2014/main" id="{719B6003-11DF-4EAB-82A0-70EAA73114E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15" name="Freeform 51">
                  <a:extLst>
                    <a:ext uri="{FF2B5EF4-FFF2-40B4-BE49-F238E27FC236}">
                      <a16:creationId xmlns:a16="http://schemas.microsoft.com/office/drawing/2014/main" id="{3DA2FF18-74E9-426E-BD09-B88BD754BE3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16" name="Freeform 52">
                  <a:extLst>
                    <a:ext uri="{FF2B5EF4-FFF2-40B4-BE49-F238E27FC236}">
                      <a16:creationId xmlns:a16="http://schemas.microsoft.com/office/drawing/2014/main" id="{A7E951E4-04DD-4C17-9B18-2A2C15F0A77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17" name="Freeform 53">
                  <a:extLst>
                    <a:ext uri="{FF2B5EF4-FFF2-40B4-BE49-F238E27FC236}">
                      <a16:creationId xmlns:a16="http://schemas.microsoft.com/office/drawing/2014/main" id="{8F6E0826-41AD-4EFE-9D7E-D719EB66459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18" name="Freeform 54">
                  <a:extLst>
                    <a:ext uri="{FF2B5EF4-FFF2-40B4-BE49-F238E27FC236}">
                      <a16:creationId xmlns:a16="http://schemas.microsoft.com/office/drawing/2014/main" id="{3F354166-18DA-4828-861B-622765E575C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19" name="Freeform 55">
                  <a:extLst>
                    <a:ext uri="{FF2B5EF4-FFF2-40B4-BE49-F238E27FC236}">
                      <a16:creationId xmlns:a16="http://schemas.microsoft.com/office/drawing/2014/main" id="{49D6E131-6F47-43ED-B7D8-8260FCB0359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20" name="Freeform 56">
                  <a:extLst>
                    <a:ext uri="{FF2B5EF4-FFF2-40B4-BE49-F238E27FC236}">
                      <a16:creationId xmlns:a16="http://schemas.microsoft.com/office/drawing/2014/main" id="{F36DF7DA-D206-4C2A-BC0F-C2710557E5A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21" name="Freeform 57">
                  <a:extLst>
                    <a:ext uri="{FF2B5EF4-FFF2-40B4-BE49-F238E27FC236}">
                      <a16:creationId xmlns:a16="http://schemas.microsoft.com/office/drawing/2014/main" id="{0E5A696C-D700-48B2-912D-A00C0A20075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6922" name="Freeform 58">
                  <a:extLst>
                    <a:ext uri="{FF2B5EF4-FFF2-40B4-BE49-F238E27FC236}">
                      <a16:creationId xmlns:a16="http://schemas.microsoft.com/office/drawing/2014/main" id="{28FD46B3-1B9A-43C1-BAEA-52EA19D5841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sp>
            <p:nvSpPr>
              <p:cNvPr id="36923" name="Freeform 59">
                <a:extLst>
                  <a:ext uri="{FF2B5EF4-FFF2-40B4-BE49-F238E27FC236}">
                    <a16:creationId xmlns:a16="http://schemas.microsoft.com/office/drawing/2014/main" id="{3B666B55-A7F4-4F20-9742-480F23B04F8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924" name="Freeform 60">
                <a:extLst>
                  <a:ext uri="{FF2B5EF4-FFF2-40B4-BE49-F238E27FC236}">
                    <a16:creationId xmlns:a16="http://schemas.microsoft.com/office/drawing/2014/main" id="{04B1D4EB-AA38-47A4-ACA5-BA0A4828E35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925" name="Freeform 61">
                <a:extLst>
                  <a:ext uri="{FF2B5EF4-FFF2-40B4-BE49-F238E27FC236}">
                    <a16:creationId xmlns:a16="http://schemas.microsoft.com/office/drawing/2014/main" id="{F61B3EE5-E966-40B4-9633-E90EDC074BB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926" name="Freeform 62">
                <a:extLst>
                  <a:ext uri="{FF2B5EF4-FFF2-40B4-BE49-F238E27FC236}">
                    <a16:creationId xmlns:a16="http://schemas.microsoft.com/office/drawing/2014/main" id="{442665D9-AFE4-4041-92C2-5F6F038034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927" name="Freeform 63">
                <a:extLst>
                  <a:ext uri="{FF2B5EF4-FFF2-40B4-BE49-F238E27FC236}">
                    <a16:creationId xmlns:a16="http://schemas.microsoft.com/office/drawing/2014/main" id="{67673D66-F188-442D-B05A-E2A401CDFD3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928" name="Freeform 64">
                <a:extLst>
                  <a:ext uri="{FF2B5EF4-FFF2-40B4-BE49-F238E27FC236}">
                    <a16:creationId xmlns:a16="http://schemas.microsoft.com/office/drawing/2014/main" id="{D3E38808-2EF2-4229-86A9-B2B7FA57294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929" name="Freeform 65">
                <a:extLst>
                  <a:ext uri="{FF2B5EF4-FFF2-40B4-BE49-F238E27FC236}">
                    <a16:creationId xmlns:a16="http://schemas.microsoft.com/office/drawing/2014/main" id="{312AC29D-FE66-4A0A-A672-4E1EAB75485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6930" name="Freeform 66">
                <a:extLst>
                  <a:ext uri="{FF2B5EF4-FFF2-40B4-BE49-F238E27FC236}">
                    <a16:creationId xmlns:a16="http://schemas.microsoft.com/office/drawing/2014/main" id="{6459F6CC-1041-49B1-B499-99617ACC65B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</p:grpSp>
      </p:grpSp>
      <p:sp>
        <p:nvSpPr>
          <p:cNvPr id="36931" name="Rectangle 67">
            <a:extLst>
              <a:ext uri="{FF2B5EF4-FFF2-40B4-BE49-F238E27FC236}">
                <a16:creationId xmlns:a16="http://schemas.microsoft.com/office/drawing/2014/main" id="{579FC206-A005-48B3-A64C-C3518E81195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sl-SI" altLang="sl-SI" noProof="0"/>
              <a:t>Click to edit Master title style</a:t>
            </a:r>
          </a:p>
        </p:txBody>
      </p:sp>
      <p:sp>
        <p:nvSpPr>
          <p:cNvPr id="36932" name="Rectangle 68">
            <a:extLst>
              <a:ext uri="{FF2B5EF4-FFF2-40B4-BE49-F238E27FC236}">
                <a16:creationId xmlns:a16="http://schemas.microsoft.com/office/drawing/2014/main" id="{92729A2F-C702-4D1C-8B75-A6F05D81CF86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Click to edit Master subtitle style</a:t>
            </a:r>
          </a:p>
        </p:txBody>
      </p:sp>
      <p:sp>
        <p:nvSpPr>
          <p:cNvPr id="36933" name="Rectangle 69">
            <a:extLst>
              <a:ext uri="{FF2B5EF4-FFF2-40B4-BE49-F238E27FC236}">
                <a16:creationId xmlns:a16="http://schemas.microsoft.com/office/drawing/2014/main" id="{3A30D3CB-D753-4F4D-AC25-B1E9DE211F26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6934" name="Rectangle 70">
            <a:extLst>
              <a:ext uri="{FF2B5EF4-FFF2-40B4-BE49-F238E27FC236}">
                <a16:creationId xmlns:a16="http://schemas.microsoft.com/office/drawing/2014/main" id="{7ECA611E-1898-49B9-8AF1-B10A1F6999B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6935" name="Rectangle 71">
            <a:extLst>
              <a:ext uri="{FF2B5EF4-FFF2-40B4-BE49-F238E27FC236}">
                <a16:creationId xmlns:a16="http://schemas.microsoft.com/office/drawing/2014/main" id="{1F9D2C30-EB6C-4907-B51C-259B5FC1298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E57A246-EEA3-40E6-81DB-30DD1A254F27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6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31" grpId="0"/>
      <p:bldP spid="36932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9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93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69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69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1AD25-20D9-4D43-9A23-523BB934F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055AA0-ABEF-41C6-9BA5-4D4BD5CD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2432E-1B26-4510-AC01-5DDECC43A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D13D1-96FD-46CB-9CAF-495F1FE8C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B9815-8CE7-420E-9CD9-27A2B696A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F0AD9-352D-4132-BA74-2B2C6936260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3803187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6BE3B7-09FD-4060-A24C-EEC25EC128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3368EF-D081-4DF5-9415-877FD7B87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1F047-E190-4808-90DF-CA44EEF5D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88376-9137-4A9C-A9C3-3D966EBBF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657CB-5B34-4C76-9A5F-CC77E84EA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0D2CA6-F579-4538-BEF8-B996304C6A9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9306532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31CDD-DEEF-4E40-BEBE-6EA8742B9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6692B-8A4B-4D0B-A0B5-3C4E5AAA25B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A7F4ED-3817-45C7-9B8A-807C3D8548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3EFBC8-E83A-421B-BCCE-0C5AD6C0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5613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52711-92A0-415D-A15C-BEEB28B95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2050"/>
            <a:ext cx="2895600" cy="474663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D45E89-D5A5-4F4B-BEF9-905779563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fld id="{39D92B92-BD58-4917-AAF7-392DF46712D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15400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520DB-7594-4979-88E9-CC357BB35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7AE27-113A-43DE-9F7C-DA319B83E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FA63B-0B84-4C4E-900C-F9664C0DB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0768B-9244-461E-82DB-1ECAC6127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58E2F-82CF-4A8C-A08B-D114B47CB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0F214-20B5-4B67-9535-728D15C5765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712203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341DA-F2E1-4800-AEA7-A83964BE9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0C4A7E-617A-4D90-B917-CAE5D650C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2300A-2490-402A-BCBC-D67FCCB83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08C87-7916-4FC1-92D7-DA1407DAD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62B10-9518-4D6E-AD92-DFABEA6CB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4BD63-E487-4FB3-B20D-AA6CE9A892E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1723499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95258-BAF4-4987-B1F3-C40E39EE8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88E68-8725-477B-B8DE-F99950D68B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5CF249-2842-4BAD-9518-D99DA669E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35ADD-2B42-47FD-925B-CC126715A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95372-861D-4DBC-86C6-677AEE714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1215C-0C85-4590-BDCE-3976A05E2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A5845-C108-4B10-B7E0-DAD1B2C04EB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1020510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B89EE-0A7A-4E18-8F63-C186CA909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B4AA5-5375-4B00-B153-83495218F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32B754-0E33-46E7-B4B4-1301E70C6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E1CB30-E392-40B0-95CA-5C6185633E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E5ABC4-8E67-43B3-A6BD-73C557228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30D028-A10E-449F-B172-B8F2032A4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1FA83C-5CA4-400F-9153-53251809B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105730-8B78-48A9-ADF2-513E57FAB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5E375-EFED-4AB6-8432-4612B5F9982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0631428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7EAE2-F856-40C9-A4E4-1A6152FEA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EE8FEF-E6F1-4A23-A074-D36BC77F9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C27A67-5380-48B6-ABA8-294BBE35F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14C60B-9D0F-4808-9E58-297760CBB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6BE88-225F-4644-ADA3-B7EE357C46D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7100259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805713-9C64-45E1-A03E-713D56A10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B9B8A8-D7E4-4FFA-8BC7-537642963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49D4F-1930-464D-8D3F-8CCDF45A6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891C9-8F61-488A-A037-D5616C03626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9896183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457A4-075C-41E3-A926-12A674C73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2B990-F2CA-4CAA-891B-53F65A4C3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1F1F1-1DFB-4F51-B9FE-1326CFEDD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6376C-2EF1-4FE5-8B31-EACB3061E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61867-D042-4BDD-833D-3C2F095A7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F705DB-6DE1-4E1D-B680-CCED0A08C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70F48-40F6-478B-85D4-257EB3793EB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022857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F8EFD-E99E-43F2-83C2-21B714B8D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4B8219-7B9F-4ED9-A173-2001CDF7C2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44EA3-C16D-4042-B921-A106FFBB9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C6723-8690-4208-AA00-9A7072682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94C0D-DAFF-4771-BAF6-5D6386ED2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86B05D-F275-47B5-9EB9-0D1C8286F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6DB99-3033-4F08-8FFB-010607AB91C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0901628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>
            <a:extLst>
              <a:ext uri="{FF2B5EF4-FFF2-40B4-BE49-F238E27FC236}">
                <a16:creationId xmlns:a16="http://schemas.microsoft.com/office/drawing/2014/main" id="{502927E2-F28A-417B-9FF3-DECBD4DB3A7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35843" name="Freeform 3">
              <a:extLst>
                <a:ext uri="{FF2B5EF4-FFF2-40B4-BE49-F238E27FC236}">
                  <a16:creationId xmlns:a16="http://schemas.microsoft.com/office/drawing/2014/main" id="{7DEC8237-01F6-4168-A09D-E22D883C9422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grpSp>
          <p:nvGrpSpPr>
            <p:cNvPr id="35844" name="Group 4">
              <a:extLst>
                <a:ext uri="{FF2B5EF4-FFF2-40B4-BE49-F238E27FC236}">
                  <a16:creationId xmlns:a16="http://schemas.microsoft.com/office/drawing/2014/main" id="{5C1F8AFD-8EAC-4980-8674-79C86736E3C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35845" name="Freeform 5">
                <a:extLst>
                  <a:ext uri="{FF2B5EF4-FFF2-40B4-BE49-F238E27FC236}">
                    <a16:creationId xmlns:a16="http://schemas.microsoft.com/office/drawing/2014/main" id="{9765F76D-F206-49CD-8FA2-D3F65C55BCA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46" name="Freeform 6">
                <a:extLst>
                  <a:ext uri="{FF2B5EF4-FFF2-40B4-BE49-F238E27FC236}">
                    <a16:creationId xmlns:a16="http://schemas.microsoft.com/office/drawing/2014/main" id="{48895C69-9758-46B2-9126-0E9B5D9276C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47" name="Freeform 7">
                <a:extLst>
                  <a:ext uri="{FF2B5EF4-FFF2-40B4-BE49-F238E27FC236}">
                    <a16:creationId xmlns:a16="http://schemas.microsoft.com/office/drawing/2014/main" id="{19A1078F-23F1-42DD-BA9E-D6D9B257E3F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48" name="Freeform 8">
                <a:extLst>
                  <a:ext uri="{FF2B5EF4-FFF2-40B4-BE49-F238E27FC236}">
                    <a16:creationId xmlns:a16="http://schemas.microsoft.com/office/drawing/2014/main" id="{B72846F6-292C-4DF5-9A80-61EC074BECD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49" name="Freeform 9">
                <a:extLst>
                  <a:ext uri="{FF2B5EF4-FFF2-40B4-BE49-F238E27FC236}">
                    <a16:creationId xmlns:a16="http://schemas.microsoft.com/office/drawing/2014/main" id="{AF1F0DF9-1328-474E-8219-68F3987343A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50" name="Freeform 10">
                <a:extLst>
                  <a:ext uri="{FF2B5EF4-FFF2-40B4-BE49-F238E27FC236}">
                    <a16:creationId xmlns:a16="http://schemas.microsoft.com/office/drawing/2014/main" id="{7D3A4287-F811-4751-B5F4-F1AAC421F8D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51" name="Freeform 11">
                <a:extLst>
                  <a:ext uri="{FF2B5EF4-FFF2-40B4-BE49-F238E27FC236}">
                    <a16:creationId xmlns:a16="http://schemas.microsoft.com/office/drawing/2014/main" id="{A796EAD2-6527-4F39-A980-5921F4A65F0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52" name="Freeform 12">
                <a:extLst>
                  <a:ext uri="{FF2B5EF4-FFF2-40B4-BE49-F238E27FC236}">
                    <a16:creationId xmlns:a16="http://schemas.microsoft.com/office/drawing/2014/main" id="{75DE51C5-568C-4CAC-9EC6-B6356830D60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53" name="Freeform 13">
                <a:extLst>
                  <a:ext uri="{FF2B5EF4-FFF2-40B4-BE49-F238E27FC236}">
                    <a16:creationId xmlns:a16="http://schemas.microsoft.com/office/drawing/2014/main" id="{2878EF3E-475F-496F-9058-370F8411F97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54" name="Freeform 14">
                <a:extLst>
                  <a:ext uri="{FF2B5EF4-FFF2-40B4-BE49-F238E27FC236}">
                    <a16:creationId xmlns:a16="http://schemas.microsoft.com/office/drawing/2014/main" id="{6A6B6542-8E5F-4ACD-A9E3-D6FC5561348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55" name="Freeform 15">
                <a:extLst>
                  <a:ext uri="{FF2B5EF4-FFF2-40B4-BE49-F238E27FC236}">
                    <a16:creationId xmlns:a16="http://schemas.microsoft.com/office/drawing/2014/main" id="{B5636655-ACAD-4289-938C-5A31774572D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56" name="Freeform 16">
                <a:extLst>
                  <a:ext uri="{FF2B5EF4-FFF2-40B4-BE49-F238E27FC236}">
                    <a16:creationId xmlns:a16="http://schemas.microsoft.com/office/drawing/2014/main" id="{1CC42627-6CB2-4EC2-9D3B-98E12EA9EFF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57" name="Freeform 17">
                <a:extLst>
                  <a:ext uri="{FF2B5EF4-FFF2-40B4-BE49-F238E27FC236}">
                    <a16:creationId xmlns:a16="http://schemas.microsoft.com/office/drawing/2014/main" id="{A2F7268A-9959-4205-BD1A-0E602D5B635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58" name="Freeform 18">
                <a:extLst>
                  <a:ext uri="{FF2B5EF4-FFF2-40B4-BE49-F238E27FC236}">
                    <a16:creationId xmlns:a16="http://schemas.microsoft.com/office/drawing/2014/main" id="{4D7513B3-482E-4F0A-A264-EA73F13719C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59" name="Freeform 19">
                <a:extLst>
                  <a:ext uri="{FF2B5EF4-FFF2-40B4-BE49-F238E27FC236}">
                    <a16:creationId xmlns:a16="http://schemas.microsoft.com/office/drawing/2014/main" id="{61F50BF3-0073-4E5A-9EEA-18BC805CECF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60" name="Freeform 20">
                <a:extLst>
                  <a:ext uri="{FF2B5EF4-FFF2-40B4-BE49-F238E27FC236}">
                    <a16:creationId xmlns:a16="http://schemas.microsoft.com/office/drawing/2014/main" id="{6BFE7362-315E-469C-9EAF-3B945987799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61" name="Freeform 21">
                <a:extLst>
                  <a:ext uri="{FF2B5EF4-FFF2-40B4-BE49-F238E27FC236}">
                    <a16:creationId xmlns:a16="http://schemas.microsoft.com/office/drawing/2014/main" id="{57F9E500-6B57-4561-896F-60CEFAD4C6C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62" name="Freeform 22">
                <a:extLst>
                  <a:ext uri="{FF2B5EF4-FFF2-40B4-BE49-F238E27FC236}">
                    <a16:creationId xmlns:a16="http://schemas.microsoft.com/office/drawing/2014/main" id="{360515E4-7C8C-41E5-B67A-861D73CB799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63" name="Freeform 23">
                <a:extLst>
                  <a:ext uri="{FF2B5EF4-FFF2-40B4-BE49-F238E27FC236}">
                    <a16:creationId xmlns:a16="http://schemas.microsoft.com/office/drawing/2014/main" id="{4DC86E80-0F3C-4A6D-9AE0-DA9E8182447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64" name="Freeform 24">
                <a:extLst>
                  <a:ext uri="{FF2B5EF4-FFF2-40B4-BE49-F238E27FC236}">
                    <a16:creationId xmlns:a16="http://schemas.microsoft.com/office/drawing/2014/main" id="{4E54CD18-EE22-43A1-B4A8-1E3ECF2337B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65" name="Freeform 25">
                <a:extLst>
                  <a:ext uri="{FF2B5EF4-FFF2-40B4-BE49-F238E27FC236}">
                    <a16:creationId xmlns:a16="http://schemas.microsoft.com/office/drawing/2014/main" id="{B57FD27B-E3E6-4683-AEA2-FA0621947C9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66" name="Freeform 26">
                <a:extLst>
                  <a:ext uri="{FF2B5EF4-FFF2-40B4-BE49-F238E27FC236}">
                    <a16:creationId xmlns:a16="http://schemas.microsoft.com/office/drawing/2014/main" id="{3A23C1B8-59C6-4DEE-A17A-8F455AA31C7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67" name="Freeform 27">
                <a:extLst>
                  <a:ext uri="{FF2B5EF4-FFF2-40B4-BE49-F238E27FC236}">
                    <a16:creationId xmlns:a16="http://schemas.microsoft.com/office/drawing/2014/main" id="{E30BDA89-ECBD-4085-ABC1-2397BF889FF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68" name="Freeform 28">
                <a:extLst>
                  <a:ext uri="{FF2B5EF4-FFF2-40B4-BE49-F238E27FC236}">
                    <a16:creationId xmlns:a16="http://schemas.microsoft.com/office/drawing/2014/main" id="{764F3C29-A885-4AE9-AE7E-81F11C4F962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869" name="Freeform 29">
                <a:extLst>
                  <a:ext uri="{FF2B5EF4-FFF2-40B4-BE49-F238E27FC236}">
                    <a16:creationId xmlns:a16="http://schemas.microsoft.com/office/drawing/2014/main" id="{EA5875F5-DB8F-4D99-9584-6A19DE6A306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grpSp>
            <p:nvGrpSpPr>
              <p:cNvPr id="35870" name="Group 30">
                <a:extLst>
                  <a:ext uri="{FF2B5EF4-FFF2-40B4-BE49-F238E27FC236}">
                    <a16:creationId xmlns:a16="http://schemas.microsoft.com/office/drawing/2014/main" id="{13567009-0216-4EC9-A058-34B4B3181104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35871" name="Freeform 31">
                  <a:extLst>
                    <a:ext uri="{FF2B5EF4-FFF2-40B4-BE49-F238E27FC236}">
                      <a16:creationId xmlns:a16="http://schemas.microsoft.com/office/drawing/2014/main" id="{E356E55A-B898-4B36-B4AF-03D9F464DF6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72" name="Freeform 32">
                  <a:extLst>
                    <a:ext uri="{FF2B5EF4-FFF2-40B4-BE49-F238E27FC236}">
                      <a16:creationId xmlns:a16="http://schemas.microsoft.com/office/drawing/2014/main" id="{051E7299-6161-41AB-8593-1DF5F0E8FC4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73" name="Freeform 33">
                  <a:extLst>
                    <a:ext uri="{FF2B5EF4-FFF2-40B4-BE49-F238E27FC236}">
                      <a16:creationId xmlns:a16="http://schemas.microsoft.com/office/drawing/2014/main" id="{37FF1E79-5CC8-4A31-A22D-D1BB35474B7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74" name="Freeform 34">
                  <a:extLst>
                    <a:ext uri="{FF2B5EF4-FFF2-40B4-BE49-F238E27FC236}">
                      <a16:creationId xmlns:a16="http://schemas.microsoft.com/office/drawing/2014/main" id="{3299A65E-A9EA-4B1E-9A68-1E9B67E988D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75" name="Freeform 35">
                  <a:extLst>
                    <a:ext uri="{FF2B5EF4-FFF2-40B4-BE49-F238E27FC236}">
                      <a16:creationId xmlns:a16="http://schemas.microsoft.com/office/drawing/2014/main" id="{6884513C-5DC0-4E3F-9DA4-596FDF143CF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76" name="Freeform 36">
                  <a:extLst>
                    <a:ext uri="{FF2B5EF4-FFF2-40B4-BE49-F238E27FC236}">
                      <a16:creationId xmlns:a16="http://schemas.microsoft.com/office/drawing/2014/main" id="{0807F619-D8F3-475E-95AA-7F2131A1FBB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77" name="Freeform 37">
                  <a:extLst>
                    <a:ext uri="{FF2B5EF4-FFF2-40B4-BE49-F238E27FC236}">
                      <a16:creationId xmlns:a16="http://schemas.microsoft.com/office/drawing/2014/main" id="{EA57035B-4EC8-4EC3-8BC4-10B7615D179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78" name="Freeform 38">
                  <a:extLst>
                    <a:ext uri="{FF2B5EF4-FFF2-40B4-BE49-F238E27FC236}">
                      <a16:creationId xmlns:a16="http://schemas.microsoft.com/office/drawing/2014/main" id="{815BE8C8-BE5D-4499-90CB-19FA7D7A690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79" name="Freeform 39">
                  <a:extLst>
                    <a:ext uri="{FF2B5EF4-FFF2-40B4-BE49-F238E27FC236}">
                      <a16:creationId xmlns:a16="http://schemas.microsoft.com/office/drawing/2014/main" id="{38183983-53DC-4F34-9E9B-E387FC13788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80" name="Freeform 40">
                  <a:extLst>
                    <a:ext uri="{FF2B5EF4-FFF2-40B4-BE49-F238E27FC236}">
                      <a16:creationId xmlns:a16="http://schemas.microsoft.com/office/drawing/2014/main" id="{B3641A07-93D6-499C-95C6-E17A8DBE3C2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81" name="Freeform 41">
                  <a:extLst>
                    <a:ext uri="{FF2B5EF4-FFF2-40B4-BE49-F238E27FC236}">
                      <a16:creationId xmlns:a16="http://schemas.microsoft.com/office/drawing/2014/main" id="{A239E88E-46DF-4251-965E-800F3450462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82" name="Freeform 42">
                  <a:extLst>
                    <a:ext uri="{FF2B5EF4-FFF2-40B4-BE49-F238E27FC236}">
                      <a16:creationId xmlns:a16="http://schemas.microsoft.com/office/drawing/2014/main" id="{2743A04B-4B85-4D21-B21A-1977829D4DA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83" name="Freeform 43">
                  <a:extLst>
                    <a:ext uri="{FF2B5EF4-FFF2-40B4-BE49-F238E27FC236}">
                      <a16:creationId xmlns:a16="http://schemas.microsoft.com/office/drawing/2014/main" id="{09E11ACD-34F7-4502-AC74-0DFD3B93A3B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84" name="Freeform 44">
                  <a:extLst>
                    <a:ext uri="{FF2B5EF4-FFF2-40B4-BE49-F238E27FC236}">
                      <a16:creationId xmlns:a16="http://schemas.microsoft.com/office/drawing/2014/main" id="{A9B0CE8D-15F2-4D09-9840-2669445507D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85" name="Freeform 45">
                  <a:extLst>
                    <a:ext uri="{FF2B5EF4-FFF2-40B4-BE49-F238E27FC236}">
                      <a16:creationId xmlns:a16="http://schemas.microsoft.com/office/drawing/2014/main" id="{8B45FB4E-5FA2-46C6-9973-768AB6FD7A7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35886" name="Group 46">
                <a:extLst>
                  <a:ext uri="{FF2B5EF4-FFF2-40B4-BE49-F238E27FC236}">
                    <a16:creationId xmlns:a16="http://schemas.microsoft.com/office/drawing/2014/main" id="{F3048EBB-F7F0-4862-8066-BC5B787646AF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35887" name="Freeform 47">
                  <a:extLst>
                    <a:ext uri="{FF2B5EF4-FFF2-40B4-BE49-F238E27FC236}">
                      <a16:creationId xmlns:a16="http://schemas.microsoft.com/office/drawing/2014/main" id="{02CE04E0-217C-427C-B41E-8A01A871B87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1 w 305"/>
                    <a:gd name="T1" fmla="*/ 426 h 426"/>
                    <a:gd name="T2" fmla="*/ 305 w 305"/>
                    <a:gd name="T3" fmla="*/ 426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1 w 305"/>
                    <a:gd name="T9" fmla="*/ 426 h 426"/>
                    <a:gd name="T10" fmla="*/ 281 w 305"/>
                    <a:gd name="T11" fmla="*/ 426 h 426"/>
                    <a:gd name="T12" fmla="*/ 281 w 305"/>
                    <a:gd name="T13" fmla="*/ 42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88" name="Freeform 48">
                  <a:extLst>
                    <a:ext uri="{FF2B5EF4-FFF2-40B4-BE49-F238E27FC236}">
                      <a16:creationId xmlns:a16="http://schemas.microsoft.com/office/drawing/2014/main" id="{5728662E-BEDF-4193-A5FD-2C43D5EBB23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6 h 486"/>
                    <a:gd name="T2" fmla="*/ 48 w 347"/>
                    <a:gd name="T3" fmla="*/ 486 h 486"/>
                    <a:gd name="T4" fmla="*/ 347 w 347"/>
                    <a:gd name="T5" fmla="*/ 72 h 486"/>
                    <a:gd name="T6" fmla="*/ 347 w 347"/>
                    <a:gd name="T7" fmla="*/ 0 h 486"/>
                    <a:gd name="T8" fmla="*/ 0 w 347"/>
                    <a:gd name="T9" fmla="*/ 486 h 486"/>
                    <a:gd name="T10" fmla="*/ 24 w 347"/>
                    <a:gd name="T11" fmla="*/ 486 h 486"/>
                    <a:gd name="T12" fmla="*/ 24 w 347"/>
                    <a:gd name="T13" fmla="*/ 486 h 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grpSp>
            <p:nvGrpSpPr>
              <p:cNvPr id="35889" name="Group 49">
                <a:extLst>
                  <a:ext uri="{FF2B5EF4-FFF2-40B4-BE49-F238E27FC236}">
                    <a16:creationId xmlns:a16="http://schemas.microsoft.com/office/drawing/2014/main" id="{50A31130-A96C-4455-9B3F-2E8B6C7D70ED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35890" name="Freeform 50">
                  <a:extLst>
                    <a:ext uri="{FF2B5EF4-FFF2-40B4-BE49-F238E27FC236}">
                      <a16:creationId xmlns:a16="http://schemas.microsoft.com/office/drawing/2014/main" id="{369FFF96-1B0B-46C8-A9BE-7150EFC50B7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91" name="Freeform 51">
                  <a:extLst>
                    <a:ext uri="{FF2B5EF4-FFF2-40B4-BE49-F238E27FC236}">
                      <a16:creationId xmlns:a16="http://schemas.microsoft.com/office/drawing/2014/main" id="{CC781982-FA83-4DF7-9CC3-BA47266D266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92" name="Freeform 52">
                  <a:extLst>
                    <a:ext uri="{FF2B5EF4-FFF2-40B4-BE49-F238E27FC236}">
                      <a16:creationId xmlns:a16="http://schemas.microsoft.com/office/drawing/2014/main" id="{27BFF6D8-ACB6-4043-BD1F-F26F98BEA2D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93" name="Freeform 53">
                  <a:extLst>
                    <a:ext uri="{FF2B5EF4-FFF2-40B4-BE49-F238E27FC236}">
                      <a16:creationId xmlns:a16="http://schemas.microsoft.com/office/drawing/2014/main" id="{BBF2301C-D30A-4981-BC6A-8F182876C1A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94" name="Freeform 54">
                  <a:extLst>
                    <a:ext uri="{FF2B5EF4-FFF2-40B4-BE49-F238E27FC236}">
                      <a16:creationId xmlns:a16="http://schemas.microsoft.com/office/drawing/2014/main" id="{00D96504-3B3B-4ECA-B8C5-8787C44C774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95" name="Freeform 55">
                  <a:extLst>
                    <a:ext uri="{FF2B5EF4-FFF2-40B4-BE49-F238E27FC236}">
                      <a16:creationId xmlns:a16="http://schemas.microsoft.com/office/drawing/2014/main" id="{860DA899-F58C-4F7B-BF5A-B9B777B5849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96" name="Freeform 56">
                  <a:extLst>
                    <a:ext uri="{FF2B5EF4-FFF2-40B4-BE49-F238E27FC236}">
                      <a16:creationId xmlns:a16="http://schemas.microsoft.com/office/drawing/2014/main" id="{3A24F1E4-9E11-4800-A1A7-8D803984180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97" name="Freeform 57">
                  <a:extLst>
                    <a:ext uri="{FF2B5EF4-FFF2-40B4-BE49-F238E27FC236}">
                      <a16:creationId xmlns:a16="http://schemas.microsoft.com/office/drawing/2014/main" id="{1AD9CFA0-31AD-416E-88A3-4729D6ABDB2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  <p:sp>
              <p:nvSpPr>
                <p:cNvPr id="35898" name="Freeform 58">
                  <a:extLst>
                    <a:ext uri="{FF2B5EF4-FFF2-40B4-BE49-F238E27FC236}">
                      <a16:creationId xmlns:a16="http://schemas.microsoft.com/office/drawing/2014/main" id="{F57BB7DC-1F9B-4661-A9F7-23D9266402F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l-SI"/>
                </a:p>
              </p:txBody>
            </p:sp>
          </p:grpSp>
          <p:sp>
            <p:nvSpPr>
              <p:cNvPr id="35899" name="Freeform 59">
                <a:extLst>
                  <a:ext uri="{FF2B5EF4-FFF2-40B4-BE49-F238E27FC236}">
                    <a16:creationId xmlns:a16="http://schemas.microsoft.com/office/drawing/2014/main" id="{02132730-3E45-4689-9F57-FCC20B393D2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900" name="Freeform 60">
                <a:extLst>
                  <a:ext uri="{FF2B5EF4-FFF2-40B4-BE49-F238E27FC236}">
                    <a16:creationId xmlns:a16="http://schemas.microsoft.com/office/drawing/2014/main" id="{47370C68-18D0-46F7-AF43-D344AAD6892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901" name="Freeform 61">
                <a:extLst>
                  <a:ext uri="{FF2B5EF4-FFF2-40B4-BE49-F238E27FC236}">
                    <a16:creationId xmlns:a16="http://schemas.microsoft.com/office/drawing/2014/main" id="{B584C6D5-5915-48C1-96E3-B5479EF659B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902" name="Freeform 62">
                <a:extLst>
                  <a:ext uri="{FF2B5EF4-FFF2-40B4-BE49-F238E27FC236}">
                    <a16:creationId xmlns:a16="http://schemas.microsoft.com/office/drawing/2014/main" id="{04B51C52-804B-4B12-994A-332CAE3F781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903" name="Freeform 63">
                <a:extLst>
                  <a:ext uri="{FF2B5EF4-FFF2-40B4-BE49-F238E27FC236}">
                    <a16:creationId xmlns:a16="http://schemas.microsoft.com/office/drawing/2014/main" id="{29108E82-9285-48B3-9AEB-1853D0A72DC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904" name="Freeform 64">
                <a:extLst>
                  <a:ext uri="{FF2B5EF4-FFF2-40B4-BE49-F238E27FC236}">
                    <a16:creationId xmlns:a16="http://schemas.microsoft.com/office/drawing/2014/main" id="{680842F8-4449-4975-9687-0B3E4127F7B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905" name="Freeform 65">
                <a:extLst>
                  <a:ext uri="{FF2B5EF4-FFF2-40B4-BE49-F238E27FC236}">
                    <a16:creationId xmlns:a16="http://schemas.microsoft.com/office/drawing/2014/main" id="{28C7C88C-A47A-4F22-8F49-216BCD7AD6F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35906" name="Freeform 66">
                <a:extLst>
                  <a:ext uri="{FF2B5EF4-FFF2-40B4-BE49-F238E27FC236}">
                    <a16:creationId xmlns:a16="http://schemas.microsoft.com/office/drawing/2014/main" id="{80214A83-C4D0-49F6-9DED-E67166D4F3B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</p:grpSp>
      </p:grpSp>
      <p:sp>
        <p:nvSpPr>
          <p:cNvPr id="35907" name="Rectangle 67">
            <a:extLst>
              <a:ext uri="{FF2B5EF4-FFF2-40B4-BE49-F238E27FC236}">
                <a16:creationId xmlns:a16="http://schemas.microsoft.com/office/drawing/2014/main" id="{748D167A-53C2-4106-B4A8-B5B47A2821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title style</a:t>
            </a:r>
          </a:p>
        </p:txBody>
      </p:sp>
      <p:sp>
        <p:nvSpPr>
          <p:cNvPr id="35908" name="Rectangle 68">
            <a:extLst>
              <a:ext uri="{FF2B5EF4-FFF2-40B4-BE49-F238E27FC236}">
                <a16:creationId xmlns:a16="http://schemas.microsoft.com/office/drawing/2014/main" id="{2AEF2CBC-2876-46FF-BF00-AF6A78AE2E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35909" name="Rectangle 69">
            <a:extLst>
              <a:ext uri="{FF2B5EF4-FFF2-40B4-BE49-F238E27FC236}">
                <a16:creationId xmlns:a16="http://schemas.microsoft.com/office/drawing/2014/main" id="{21FEA679-8661-44CC-A299-12D67FF831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35910" name="Rectangle 70">
            <a:extLst>
              <a:ext uri="{FF2B5EF4-FFF2-40B4-BE49-F238E27FC236}">
                <a16:creationId xmlns:a16="http://schemas.microsoft.com/office/drawing/2014/main" id="{5BC2E19D-97E3-43FA-9BC3-61B24D9574B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03C310F-407B-4FB4-8D3E-B7BCCF46F15D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35911" name="Rectangle 71">
            <a:extLst>
              <a:ext uri="{FF2B5EF4-FFF2-40B4-BE49-F238E27FC236}">
                <a16:creationId xmlns:a16="http://schemas.microsoft.com/office/drawing/2014/main" id="{DA5CFD01-165A-427A-B947-7FD1AF5DB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5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5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59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59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59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59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07" grpId="0"/>
      <p:bldP spid="35911" grpId="0" build="p">
        <p:tmplLst>
          <p:tmpl lvl="1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9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59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9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59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9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59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9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59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9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59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703827CF-BC86-45D4-A865-AB086E4E93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3886200"/>
            <a:ext cx="8351837" cy="26384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l-SI" altLang="sl-SI" dirty="0"/>
          </a:p>
          <a:p>
            <a:pPr>
              <a:lnSpc>
                <a:spcPct val="90000"/>
              </a:lnSpc>
            </a:pPr>
            <a:r>
              <a:rPr lang="sl-SI" altLang="sl-SI" sz="2000" dirty="0"/>
              <a:t>		</a:t>
            </a:r>
          </a:p>
          <a:p>
            <a:pPr>
              <a:lnSpc>
                <a:spcPct val="90000"/>
              </a:lnSpc>
            </a:pPr>
            <a:endParaRPr lang="sl-SI" altLang="sl-SI" sz="2000" dirty="0"/>
          </a:p>
          <a:p>
            <a:pPr>
              <a:lnSpc>
                <a:spcPct val="90000"/>
              </a:lnSpc>
            </a:pPr>
            <a:endParaRPr lang="sl-SI" altLang="sl-SI" sz="2000" dirty="0"/>
          </a:p>
          <a:p>
            <a:pPr>
              <a:lnSpc>
                <a:spcPct val="90000"/>
              </a:lnSpc>
            </a:pPr>
            <a:r>
              <a:rPr lang="sl-SI" altLang="sl-SI" sz="2000" dirty="0"/>
              <a:t>				Pripravil:</a:t>
            </a:r>
          </a:p>
          <a:p>
            <a:pPr algn="l">
              <a:lnSpc>
                <a:spcPct val="90000"/>
              </a:lnSpc>
            </a:pPr>
            <a:r>
              <a:rPr lang="sl-SI" altLang="sl-SI" sz="2000" dirty="0"/>
              <a:t>Šolsko leto:						 </a:t>
            </a:r>
          </a:p>
          <a:p>
            <a:pPr>
              <a:lnSpc>
                <a:spcPct val="90000"/>
              </a:lnSpc>
            </a:pPr>
            <a:r>
              <a:rPr lang="sl-SI" altLang="sl-SI" sz="2000"/>
              <a:t> </a:t>
            </a:r>
            <a:r>
              <a:rPr lang="sl-SI" altLang="sl-SI" sz="2000" dirty="0"/>
              <a:t>					    </a:t>
            </a:r>
          </a:p>
        </p:txBody>
      </p:sp>
      <p:sp>
        <p:nvSpPr>
          <p:cNvPr id="2052" name="WordArt 4">
            <a:extLst>
              <a:ext uri="{FF2B5EF4-FFF2-40B4-BE49-F238E27FC236}">
                <a16:creationId xmlns:a16="http://schemas.microsoft.com/office/drawing/2014/main" id="{08CCF5A8-4BFC-4ECC-91A3-E99ECDCE659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00338" y="1484313"/>
            <a:ext cx="4032250" cy="22320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sl-SI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Delo z registri</a:t>
            </a:r>
          </a:p>
        </p:txBody>
      </p:sp>
      <p:pic>
        <p:nvPicPr>
          <p:cNvPr id="2053" name="Picture 5" descr="h_main">
            <a:extLst>
              <a:ext uri="{FF2B5EF4-FFF2-40B4-BE49-F238E27FC236}">
                <a16:creationId xmlns:a16="http://schemas.microsoft.com/office/drawing/2014/main" id="{D5C4685B-8CC4-4AB8-9A70-B0C773B36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3716338"/>
            <a:ext cx="1943100" cy="166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>
            <a:extLst>
              <a:ext uri="{FF2B5EF4-FFF2-40B4-BE49-F238E27FC236}">
                <a16:creationId xmlns:a16="http://schemas.microsoft.com/office/drawing/2014/main" id="{40E29EB9-0294-45CA-B010-7A9F3F2B97C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88913"/>
            <a:ext cx="4032250" cy="6480175"/>
          </a:xfrm>
        </p:spPr>
        <p:txBody>
          <a:bodyPr/>
          <a:lstStyle/>
          <a:p>
            <a:r>
              <a:rPr lang="en-US" altLang="sl-SI" sz="2800" b="1"/>
              <a:t>Registry Repair 1.3</a:t>
            </a:r>
            <a:endParaRPr lang="sl-SI" altLang="sl-SI" sz="2800" b="1"/>
          </a:p>
          <a:p>
            <a:pPr>
              <a:buFont typeface="Wingdings" panose="05000000000000000000" pitchFamily="2" charset="2"/>
              <a:buNone/>
            </a:pPr>
            <a:endParaRPr lang="en-US" altLang="sl-SI" sz="2800" b="1"/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	</a:t>
            </a:r>
            <a:r>
              <a:rPr lang="en-US" altLang="sl-SI" sz="2800"/>
              <a:t>Zaradi preveč preprostega vmesnika deluje Registry Repair na prvi pogled precej skromno</a:t>
            </a:r>
            <a:r>
              <a:rPr lang="sl-SI" altLang="sl-SI" sz="2800"/>
              <a:t>.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	a ima na področju varnosti veliko funkcij</a:t>
            </a:r>
          </a:p>
        </p:txBody>
      </p:sp>
      <p:pic>
        <p:nvPicPr>
          <p:cNvPr id="53254" name="Picture 6" descr="RegistryRepair">
            <a:extLst>
              <a:ext uri="{FF2B5EF4-FFF2-40B4-BE49-F238E27FC236}">
                <a16:creationId xmlns:a16="http://schemas.microsoft.com/office/drawing/2014/main" id="{3D078011-4C60-4E1D-8938-CDDC5D12CB3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40200" y="1954213"/>
            <a:ext cx="5003800" cy="3752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WordArt 4" descr="White marble">
            <a:extLst>
              <a:ext uri="{FF2B5EF4-FFF2-40B4-BE49-F238E27FC236}">
                <a16:creationId xmlns:a16="http://schemas.microsoft.com/office/drawing/2014/main" id="{01181A7E-E273-4334-AC75-28DA6BCC49D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63938" y="2852738"/>
            <a:ext cx="1600200" cy="9620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urveDown">
              <a:avLst>
                <a:gd name="adj" fmla="val 43477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CC99"/>
              </a:contourClr>
            </a:sp3d>
          </a:bodyPr>
          <a:lstStyle/>
          <a:p>
            <a:pPr algn="ctr"/>
            <a:r>
              <a:rPr lang="sl-SI" sz="54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 panose="020B0A04020102020204" pitchFamily="34" charset="0"/>
              </a:rPr>
              <a:t>END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531209B-723F-4AC2-A863-CA5AEE5248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l-SI" b="1"/>
              <a:t>Direktoriji oz. </a:t>
            </a:r>
            <a:r>
              <a:rPr lang="en-US" altLang="sl-SI"/>
              <a:t>poddrevesa (Subtree)</a:t>
            </a:r>
            <a:r>
              <a:rPr lang="sl-SI" altLang="sl-SI" sz="4000"/>
              <a:t> 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A1B24FA-EAF0-46E6-9861-453974AD18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5613" y="1598613"/>
            <a:ext cx="8226425" cy="52593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sl-SI" sz="2800" b="1"/>
              <a:t>HKEY_CLASSES_ROOT</a:t>
            </a:r>
            <a:r>
              <a:rPr lang="en-US" altLang="sl-SI" sz="2800"/>
              <a:t> skrbi za povezavo med programi in tipi datotek. </a:t>
            </a:r>
            <a:endParaRPr lang="sl-SI" altLang="sl-SI" sz="2800"/>
          </a:p>
          <a:p>
            <a:pPr>
              <a:lnSpc>
                <a:spcPct val="90000"/>
              </a:lnSpc>
            </a:pPr>
            <a:r>
              <a:rPr lang="en-US" altLang="sl-SI" sz="2800" b="1"/>
              <a:t>HKEY_LOCAL_MACHINE</a:t>
            </a:r>
            <a:r>
              <a:rPr lang="en-US" altLang="sl-SI" sz="2800"/>
              <a:t> v nasprotju z prejšnjim poddrevesom vsebujejo vse nastavitve trenutnega računalnika</a:t>
            </a:r>
            <a:r>
              <a:rPr lang="sl-SI" altLang="sl-SI" sz="2800"/>
              <a:t>.</a:t>
            </a:r>
          </a:p>
          <a:p>
            <a:pPr>
              <a:lnSpc>
                <a:spcPct val="90000"/>
              </a:lnSpc>
            </a:pPr>
            <a:r>
              <a:rPr lang="en-US" altLang="sl-SI" sz="2800" b="1"/>
              <a:t>HKEY_USERS</a:t>
            </a:r>
            <a:r>
              <a:rPr lang="en-US" altLang="sl-SI" sz="2800"/>
              <a:t> vsebuje vse aktivno naložene uporabniške profile</a:t>
            </a:r>
            <a:r>
              <a:rPr lang="sl-SI" altLang="sl-SI" sz="2800"/>
              <a:t>.</a:t>
            </a:r>
          </a:p>
          <a:p>
            <a:pPr>
              <a:lnSpc>
                <a:spcPct val="90000"/>
              </a:lnSpc>
            </a:pPr>
            <a:r>
              <a:rPr lang="en-US" altLang="sl-SI" sz="2800"/>
              <a:t>Večkrat boste kje zasledili naziv </a:t>
            </a:r>
            <a:r>
              <a:rPr lang="en-US" altLang="sl-SI" sz="2800" b="1"/>
              <a:t>hive</a:t>
            </a:r>
            <a:r>
              <a:rPr lang="en-US" altLang="sl-SI" sz="2800"/>
              <a:t>, s katerim bodo poimenovani nekatera poddrevesa. Sem spadajo vsa poddrevesa, ki svoje vsebine ne spreminjajo dinamično, kar pomeni, da so stalna.</a:t>
            </a:r>
            <a:r>
              <a:rPr lang="sl-SI" altLang="sl-SI" sz="2800"/>
              <a:t>  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E6518930-B9CB-493D-870C-CCFD29FA81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l-SI" sz="4000" b="1"/>
              <a:t>Tipi registrov:</a:t>
            </a:r>
            <a:br>
              <a:rPr lang="en-US" altLang="sl-SI" sz="4000" b="1"/>
            </a:br>
            <a:endParaRPr lang="sl-SI" altLang="sl-SI" sz="4000" b="1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B639856-FE91-40FC-9E68-303C668A6E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5613" y="1125538"/>
            <a:ext cx="8226425" cy="5543550"/>
          </a:xfrm>
        </p:spPr>
        <p:txBody>
          <a:bodyPr/>
          <a:lstStyle/>
          <a:p>
            <a:r>
              <a:rPr lang="en-US" altLang="sl-SI" b="1"/>
              <a:t>REG_BINARY</a:t>
            </a:r>
            <a:r>
              <a:rPr lang="en-US" altLang="sl-SI"/>
              <a:t> je čisto binaren tip in dovoljuje samo vrednosti 0 in 1.</a:t>
            </a:r>
            <a:r>
              <a:rPr lang="sl-SI" altLang="sl-SI"/>
              <a:t> </a:t>
            </a:r>
            <a:r>
              <a:rPr lang="en-US" altLang="sl-SI"/>
              <a:t>Večinoma takšen zapis uporabljajo programi za vrednosti, ki so kritičnega pomena in jih ni dobro spreminjati.</a:t>
            </a:r>
            <a:r>
              <a:rPr lang="sl-SI" altLang="sl-SI"/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  <a:p>
            <a:r>
              <a:rPr lang="en-US" altLang="sl-SI" b="1"/>
              <a:t>REG_DWORD</a:t>
            </a:r>
            <a:r>
              <a:rPr lang="en-US" altLang="sl-SI"/>
              <a:t> je zapis dolg 32 bitov oziroma 4 bajte. V tem formatu je zapisano veliko parametrov za gonilnike in druge sistemske servise. </a:t>
            </a:r>
            <a:endParaRPr lang="sl-SI" altLang="sl-SI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>
            <a:extLst>
              <a:ext uri="{FF2B5EF4-FFF2-40B4-BE49-F238E27FC236}">
                <a16:creationId xmlns:a16="http://schemas.microsoft.com/office/drawing/2014/main" id="{B61D9700-59E3-4290-B4EC-BF258E7F3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5613" y="0"/>
            <a:ext cx="8226425" cy="6858000"/>
          </a:xfrm>
        </p:spPr>
        <p:txBody>
          <a:bodyPr/>
          <a:lstStyle/>
          <a:p>
            <a:r>
              <a:rPr lang="en-US" altLang="sl-SI" b="1"/>
              <a:t>REG_SZ</a:t>
            </a:r>
            <a:r>
              <a:rPr lang="en-US" altLang="sl-SI"/>
              <a:t> je pravzaprav navaden string oz. polje znakov, ki je človeku popolnoma razumljivo.</a:t>
            </a:r>
            <a:r>
              <a:rPr lang="sl-SI" altLang="sl-SI"/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  <a:p>
            <a:r>
              <a:rPr lang="en-US" altLang="sl-SI" b="1"/>
              <a:t>REG_MULTI_SZ</a:t>
            </a:r>
            <a:r>
              <a:rPr lang="en-US" altLang="sl-SI"/>
              <a:t> vključuje več polj, ki jih med sabo loči z NULL znakom.</a:t>
            </a:r>
            <a:r>
              <a:rPr lang="sl-SI" altLang="sl-SI"/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  <a:p>
            <a:r>
              <a:rPr lang="en-US" altLang="sl-SI" b="1"/>
              <a:t>REG_EXPANDED_SZ</a:t>
            </a:r>
            <a:r>
              <a:rPr lang="en-US" altLang="sl-SI"/>
              <a:t> je razširljiv niz znakov. V njem se nahaja neka spremenljivka npr. SystemRoot, ki jo program ob klicu zamenja z neko vrednostjo. </a:t>
            </a:r>
            <a:endParaRPr lang="sl-SI" altLang="sl-SI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AF479320-F2D9-4E1D-BB75-B4821D9130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l-SI" sz="4000" b="1"/>
              <a:t>Registry Editor</a:t>
            </a:r>
            <a:br>
              <a:rPr lang="en-US" altLang="sl-SI" sz="4000" b="1"/>
            </a:br>
            <a:endParaRPr lang="sl-SI" altLang="sl-SI" sz="4000" b="1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2E0736CA-3139-4317-9889-CED18F0B85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6425" cy="5876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sl-SI" b="1"/>
              <a:t>Regedit.exe</a:t>
            </a:r>
            <a:r>
              <a:rPr lang="en-US" altLang="sl-SI"/>
              <a:t> ima podobo Windows NT Explorerja. </a:t>
            </a:r>
            <a:endParaRPr lang="sl-SI" altLang="sl-SI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/>
              <a:t>	</a:t>
            </a:r>
            <a:r>
              <a:rPr lang="en-US" altLang="sl-SI"/>
              <a:t>Regedt.exe ima izboljšane opcije za iskanje po Registry. </a:t>
            </a:r>
            <a:endParaRPr lang="sl-SI" altLang="sl-SI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/>
              <a:t>	</a:t>
            </a:r>
            <a:r>
              <a:rPr lang="en-US" altLang="sl-SI"/>
              <a:t>Omogoča nam iskanje po ključu, vrednosti ali podatkih. Z njim lahko ključe shranimo v datoteko in jih kasneje tudi odpremo. Ima pa še možnost odpiranja Registrya drugega računalnika. S tem pa se tudi njegove zmožnosti končajo. </a:t>
            </a:r>
            <a:br>
              <a:rPr lang="en-US" altLang="sl-SI"/>
            </a:br>
            <a:br>
              <a:rPr lang="en-US" altLang="sl-SI"/>
            </a:br>
            <a:endParaRPr lang="sl-SI" altLang="sl-SI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>
            <a:extLst>
              <a:ext uri="{FF2B5EF4-FFF2-40B4-BE49-F238E27FC236}">
                <a16:creationId xmlns:a16="http://schemas.microsoft.com/office/drawing/2014/main" id="{56D19F5C-DD06-4401-966F-1E75BEF519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5613" y="0"/>
            <a:ext cx="8226425" cy="7316788"/>
          </a:xfrm>
        </p:spPr>
        <p:txBody>
          <a:bodyPr/>
          <a:lstStyle/>
          <a:p>
            <a:r>
              <a:rPr lang="en-US" altLang="sl-SI" b="1"/>
              <a:t>regedt32.exe </a:t>
            </a:r>
            <a:r>
              <a:rPr lang="en-US" altLang="sl-SI"/>
              <a:t>je</a:t>
            </a:r>
            <a:r>
              <a:rPr lang="en-US" altLang="sl-SI" b="1"/>
              <a:t> </a:t>
            </a:r>
            <a:r>
              <a:rPr lang="sl-SI" altLang="sl-SI"/>
              <a:t>z</a:t>
            </a:r>
            <a:r>
              <a:rPr lang="en-US" altLang="sl-SI"/>
              <a:t>mogljivejši</a:t>
            </a:r>
            <a:r>
              <a:rPr lang="sl-SI" altLang="sl-SI"/>
              <a:t>, vendar ima star izgled</a:t>
            </a:r>
            <a:r>
              <a:rPr lang="en-US" altLang="sl-SI"/>
              <a:t>. </a:t>
            </a:r>
            <a:endParaRPr lang="sl-SI" altLang="sl-SI"/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  <a:p>
            <a:pPr>
              <a:buFont typeface="Wingdings" panose="05000000000000000000" pitchFamily="2" charset="2"/>
              <a:buNone/>
            </a:pPr>
            <a:r>
              <a:rPr lang="sl-SI" altLang="sl-SI"/>
              <a:t>	</a:t>
            </a:r>
            <a:r>
              <a:rPr lang="en-US" altLang="sl-SI"/>
              <a:t>Iskalne funkcije niso tako učinkovite, saj omogoča iskanje samo po ključih</a:t>
            </a:r>
            <a:r>
              <a:rPr lang="sl-SI" altLang="sl-SI"/>
              <a:t>.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/>
              <a:t>	Boljši je na področju</a:t>
            </a:r>
            <a:r>
              <a:rPr lang="en-US" altLang="sl-SI"/>
              <a:t> varnost. Vsak ključ in poddrevo lahko določimo kdo ga lahko spreminja, bere itd. </a:t>
            </a:r>
            <a:endParaRPr lang="sl-SI" altLang="sl-SI"/>
          </a:p>
          <a:p>
            <a:pPr>
              <a:buFont typeface="Wingdings" panose="05000000000000000000" pitchFamily="2" charset="2"/>
              <a:buNone/>
            </a:pPr>
            <a:r>
              <a:rPr lang="sl-SI" altLang="sl-SI"/>
              <a:t>	</a:t>
            </a:r>
            <a:r>
              <a:rPr lang="en-US" altLang="sl-SI"/>
              <a:t>Določimo lahko tudi beleženja dogodkov</a:t>
            </a:r>
            <a:r>
              <a:rPr lang="sl-SI" altLang="sl-SI"/>
              <a:t>.</a:t>
            </a:r>
            <a:r>
              <a:rPr lang="en-US" altLang="sl-SI"/>
              <a:t> Regedt32.exe ima tudi samo bralni način (Read Only) in s tem preprečimo morebitno nezaželeno spreminjanje. </a:t>
            </a:r>
            <a:endParaRPr lang="sl-SI" altLang="sl-SI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44B1CB3-B7AA-4AB3-BC0A-DC7C293461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l-SI" sz="4000" b="1"/>
              <a:t>Čiščenje registrov</a:t>
            </a:r>
            <a:br>
              <a:rPr lang="en-US" altLang="sl-SI" sz="4000" b="1"/>
            </a:br>
            <a:endParaRPr lang="sl-SI" altLang="sl-SI" sz="4000" b="1"/>
          </a:p>
        </p:txBody>
      </p:sp>
      <p:sp>
        <p:nvSpPr>
          <p:cNvPr id="43016" name="Rectangle 8">
            <a:extLst>
              <a:ext uri="{FF2B5EF4-FFF2-40B4-BE49-F238E27FC236}">
                <a16:creationId xmlns:a16="http://schemas.microsoft.com/office/drawing/2014/main" id="{F8EA813D-1553-44CB-834E-A6C39164EF9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598613"/>
            <a:ext cx="4897438" cy="5259387"/>
          </a:xfrm>
        </p:spPr>
        <p:txBody>
          <a:bodyPr/>
          <a:lstStyle/>
          <a:p>
            <a:r>
              <a:rPr lang="en-US" altLang="sl-SI" sz="2800"/>
              <a:t>Registry Mechanic se je v vseh pogledih izkazal dokaj povprečno. Uporabniški vmesnik je lepo oblikovan in preprost, a je naprednejših možnosti premalo za zahtevnega uporabnika. </a:t>
            </a:r>
            <a:endParaRPr lang="sl-SI" altLang="sl-SI" sz="2800"/>
          </a:p>
        </p:txBody>
      </p:sp>
      <p:pic>
        <p:nvPicPr>
          <p:cNvPr id="43018" name="Picture 10" descr="RegistryMechanic">
            <a:extLst>
              <a:ext uri="{FF2B5EF4-FFF2-40B4-BE49-F238E27FC236}">
                <a16:creationId xmlns:a16="http://schemas.microsoft.com/office/drawing/2014/main" id="{80048D9A-A7A2-424B-AE1D-491ED0E810E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33988" y="2789238"/>
            <a:ext cx="2857500" cy="2114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CD8EDD3F-4251-4F2B-8DCE-6109A12453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sl-SI" sz="4000" b="1"/>
            </a:br>
            <a:br>
              <a:rPr lang="sl-SI" altLang="sl-SI" sz="4000"/>
            </a:br>
            <a:endParaRPr lang="sl-SI" altLang="sl-SI" sz="4000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BC7F59D5-4348-4B17-888B-0DCBA79F104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260350"/>
            <a:ext cx="4140200" cy="65976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sz="2800" b="1"/>
              <a:t>Registry First Aid 3.4</a:t>
            </a:r>
            <a:endParaRPr lang="sl-SI" altLang="sl-SI" sz="2800" b="1"/>
          </a:p>
          <a:p>
            <a:pPr>
              <a:buFont typeface="Wingdings" panose="05000000000000000000" pitchFamily="2" charset="2"/>
              <a:buNone/>
            </a:pPr>
            <a:endParaRPr lang="sl-SI" altLang="sl-SI" sz="2800" b="1"/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 b="1"/>
              <a:t> </a:t>
            </a:r>
            <a:r>
              <a:rPr lang="sl-SI" altLang="sl-SI" sz="2800" b="1"/>
              <a:t>	</a:t>
            </a:r>
            <a:r>
              <a:rPr lang="en-US" altLang="sl-SI" sz="2800" b="1"/>
              <a:t>je našel daleč največ napak v registru in je skoraj vse tudi odpravil. </a:t>
            </a:r>
            <a:endParaRPr lang="sl-SI" altLang="sl-SI" sz="2800" b="1"/>
          </a:p>
          <a:p>
            <a:pPr>
              <a:buFont typeface="Wingdings" panose="05000000000000000000" pitchFamily="2" charset="2"/>
              <a:buNone/>
            </a:pPr>
            <a:r>
              <a:rPr lang="en-US" altLang="sl-SI" sz="2800" b="1"/>
              <a:t>Očitno pa </a:t>
            </a:r>
            <a:r>
              <a:rPr lang="sl-SI" altLang="sl-SI" sz="2800" b="1"/>
              <a:t>za večjo</a:t>
            </a:r>
            <a:r>
              <a:rPr lang="en-US" altLang="sl-SI" sz="2800" b="1"/>
              <a:t> natančnost pri iskanju napak </a:t>
            </a:r>
            <a:r>
              <a:rPr lang="sl-SI" altLang="sl-SI" sz="2800" b="1"/>
              <a:t>rabiš več časa</a:t>
            </a:r>
            <a:r>
              <a:rPr lang="en-US" altLang="sl-SI" sz="2800" b="1"/>
              <a:t>, saj smo za preiskavo celotnega registra čakali nekajkrat dlje kakor pri drugih orodjih.</a:t>
            </a:r>
            <a:endParaRPr lang="sl-SI" altLang="sl-SI" sz="2800" b="1"/>
          </a:p>
        </p:txBody>
      </p:sp>
      <p:pic>
        <p:nvPicPr>
          <p:cNvPr id="49157" name="Picture 5" descr="FirstAid">
            <a:extLst>
              <a:ext uri="{FF2B5EF4-FFF2-40B4-BE49-F238E27FC236}">
                <a16:creationId xmlns:a16="http://schemas.microsoft.com/office/drawing/2014/main" id="{545CDA82-FC51-4CE4-B57D-E8AE87998BC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67175" y="1628775"/>
            <a:ext cx="4887913" cy="3910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>
            <a:extLst>
              <a:ext uri="{FF2B5EF4-FFF2-40B4-BE49-F238E27FC236}">
                <a16:creationId xmlns:a16="http://schemas.microsoft.com/office/drawing/2014/main" id="{8C741DCD-3FAF-4573-A939-69836464353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3995738" cy="6858000"/>
          </a:xfrm>
        </p:spPr>
        <p:txBody>
          <a:bodyPr/>
          <a:lstStyle/>
          <a:p>
            <a:r>
              <a:rPr lang="en-US" altLang="sl-SI" sz="2800" b="1"/>
              <a:t>Registry Medic 3.0</a:t>
            </a:r>
            <a:endParaRPr lang="sl-SI" altLang="sl-SI" sz="2800" b="1"/>
          </a:p>
          <a:p>
            <a:pPr>
              <a:buFont typeface="Wingdings" panose="05000000000000000000" pitchFamily="2" charset="2"/>
              <a:buNone/>
            </a:pPr>
            <a:endParaRPr lang="sl-SI" altLang="sl-SI" sz="2800" b="1"/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 b="1"/>
              <a:t>	</a:t>
            </a:r>
            <a:r>
              <a:rPr lang="en-US" altLang="sl-SI" sz="2800" b="1"/>
              <a:t>Najhitreje je delo opravil Registry Medic. </a:t>
            </a:r>
            <a:endParaRPr lang="sl-SI" altLang="sl-SI" sz="2800" b="1"/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 b="1"/>
              <a:t>	</a:t>
            </a:r>
            <a:r>
              <a:rPr lang="en-US" altLang="sl-SI" sz="2800" b="1"/>
              <a:t>Po številu najdenih napak je bil sicer v zlati sredini, a je poleg napak v registru z njim mogoče odstraniti tudi trojanske konje, ki za svoje širjenje in izvajanje uporabljajo register.</a:t>
            </a:r>
            <a:r>
              <a:rPr lang="en-US" altLang="sl-SI" sz="2800"/>
              <a:t> </a:t>
            </a:r>
            <a:endParaRPr lang="en-US" altLang="sl-SI" sz="2800" b="1"/>
          </a:p>
          <a:p>
            <a:pPr>
              <a:buFont typeface="Wingdings" panose="05000000000000000000" pitchFamily="2" charset="2"/>
              <a:buNone/>
            </a:pPr>
            <a:endParaRPr lang="sl-SI" altLang="sl-SI" sz="2800"/>
          </a:p>
        </p:txBody>
      </p:sp>
      <p:pic>
        <p:nvPicPr>
          <p:cNvPr id="50182" name="Picture 6" descr="RegistryMedic">
            <a:extLst>
              <a:ext uri="{FF2B5EF4-FFF2-40B4-BE49-F238E27FC236}">
                <a16:creationId xmlns:a16="http://schemas.microsoft.com/office/drawing/2014/main" id="{79D8DD2F-544A-4526-9F6E-F488B34C78F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2276475"/>
            <a:ext cx="4356100" cy="3368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0</TotalTime>
  <Words>276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Impact</vt:lpstr>
      <vt:lpstr>Wingdings</vt:lpstr>
      <vt:lpstr>Fading Grid</vt:lpstr>
      <vt:lpstr>PowerPoint Presentation</vt:lpstr>
      <vt:lpstr>Direktoriji oz. poddrevesa (Subtree) </vt:lpstr>
      <vt:lpstr>Tipi registrov: </vt:lpstr>
      <vt:lpstr>PowerPoint Presentation</vt:lpstr>
      <vt:lpstr>Registry Editor </vt:lpstr>
      <vt:lpstr>PowerPoint Presentation</vt:lpstr>
      <vt:lpstr>Čiščenje registrov </vt:lpstr>
      <vt:lpstr>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2019-06-03T09:07:31Z</dcterms:created>
  <dcterms:modified xsi:type="dcterms:W3CDTF">2019-06-03T09:07:31Z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