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5183404E-5A31-4C0C-AEBE-5A8CBE46DDC0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4D60F3C0-2BAF-4AAA-BB51-1575B46AC569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6">
            <a:extLst>
              <a:ext uri="{FF2B5EF4-FFF2-40B4-BE49-F238E27FC236}">
                <a16:creationId xmlns:a16="http://schemas.microsoft.com/office/drawing/2014/main" id="{F91D701C-3EA3-4783-A252-D675D1A6CFE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B18C93F9-F4E1-45B6-81FC-2F08EF4A8BAC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82B37064-F027-4BB6-BF7A-73AD6212E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35381AD1-8B79-4736-80A5-DD8494B5B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20">
            <a:extLst>
              <a:ext uri="{FF2B5EF4-FFF2-40B4-BE49-F238E27FC236}">
                <a16:creationId xmlns:a16="http://schemas.microsoft.com/office/drawing/2014/main" id="{5B30476B-8A85-479B-A92C-F6D4A8D26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aven konektor 23">
            <a:extLst>
              <a:ext uri="{FF2B5EF4-FFF2-40B4-BE49-F238E27FC236}">
                <a16:creationId xmlns:a16="http://schemas.microsoft.com/office/drawing/2014/main" id="{4490D219-2E61-4CC9-B54E-803EC790C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aven konektor 24">
            <a:extLst>
              <a:ext uri="{FF2B5EF4-FFF2-40B4-BE49-F238E27FC236}">
                <a16:creationId xmlns:a16="http://schemas.microsoft.com/office/drawing/2014/main" id="{2E45F260-DE04-4852-B233-32940A7F7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aven konektor 25">
            <a:extLst>
              <a:ext uri="{FF2B5EF4-FFF2-40B4-BE49-F238E27FC236}">
                <a16:creationId xmlns:a16="http://schemas.microsoft.com/office/drawing/2014/main" id="{3AC68558-0EFF-4026-9D24-9C22D96FE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4B14F4E1-A0D1-47B7-A183-19E46F36A0A2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>
            <a:extLst>
              <a:ext uri="{FF2B5EF4-FFF2-40B4-BE49-F238E27FC236}">
                <a16:creationId xmlns:a16="http://schemas.microsoft.com/office/drawing/2014/main" id="{FD6401AF-51EA-4B2C-889C-7A519AE3CCFE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>
            <a:extLst>
              <a:ext uri="{FF2B5EF4-FFF2-40B4-BE49-F238E27FC236}">
                <a16:creationId xmlns:a16="http://schemas.microsoft.com/office/drawing/2014/main" id="{CF440436-C465-4737-872C-A3409E02D85B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>
            <a:extLst>
              <a:ext uri="{FF2B5EF4-FFF2-40B4-BE49-F238E27FC236}">
                <a16:creationId xmlns:a16="http://schemas.microsoft.com/office/drawing/2014/main" id="{DBA8CD3B-2764-4F6F-BBBC-521304C79FB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>
            <a:extLst>
              <a:ext uri="{FF2B5EF4-FFF2-40B4-BE49-F238E27FC236}">
                <a16:creationId xmlns:a16="http://schemas.microsoft.com/office/drawing/2014/main" id="{AE7D8740-08E8-4689-B8EE-5EFEA77C713C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>
            <a:extLst>
              <a:ext uri="{FF2B5EF4-FFF2-40B4-BE49-F238E27FC236}">
                <a16:creationId xmlns:a16="http://schemas.microsoft.com/office/drawing/2014/main" id="{A3EFB3F8-03D5-405C-B4CD-E0DBDA01E015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2FC3ADC7-3BAA-4D4D-9B26-328DD97F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E86BC-B9AB-4D68-B804-99205D0D9A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39DA6A19-397D-4E75-B2DB-1F250F7C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9631218F-492A-4B48-8874-0E73B11D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279D0A4-AB12-4846-912B-52AE064A1B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4702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E4226F6-39F5-49A8-AB46-36DB558B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8FAB-1261-4F1A-98FA-D8DB46D83D1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DE6CFAE7-19DD-4B1B-A5EC-97C4A311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175E116-F0C9-4F8B-9CFC-B3D5D58E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161AF-C5A6-48D0-A5F6-235F46F915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485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6F90DC6-1E4C-4B5E-9B54-E07FA9CE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CC7E-769F-40DF-A05C-F2F2DCF0DD5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461267F2-3441-476D-8266-32C24C47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72D95EDC-AE66-4D32-9379-571FE491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22A68-0BB5-45E2-9A99-EAE466C0F6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54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C132F2E0-2A92-4F31-97CA-0F951F18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10E135-FB58-4ABE-BC13-436EF7F1C4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12417BCB-04E6-44A1-B53D-A0B2E6417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2736B7-0DD9-4D73-AD65-A48C5ECC900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DC873418-E8DA-4850-A6DE-B207C42B1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67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F3A0B1E3-ABAB-4822-8554-873579EECEB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4F6B0875-09F3-4F32-9473-1AF3CC9FFCC4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6">
            <a:extLst>
              <a:ext uri="{FF2B5EF4-FFF2-40B4-BE49-F238E27FC236}">
                <a16:creationId xmlns:a16="http://schemas.microsoft.com/office/drawing/2014/main" id="{7A1FAFFE-7C70-4134-A07A-C835245E7CDC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68421049-63E3-4C96-8F1B-BF9F98E62648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8">
            <a:extLst>
              <a:ext uri="{FF2B5EF4-FFF2-40B4-BE49-F238E27FC236}">
                <a16:creationId xmlns:a16="http://schemas.microsoft.com/office/drawing/2014/main" id="{881C5FCF-3D56-4CFB-9199-50C54524C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19">
            <a:extLst>
              <a:ext uri="{FF2B5EF4-FFF2-40B4-BE49-F238E27FC236}">
                <a16:creationId xmlns:a16="http://schemas.microsoft.com/office/drawing/2014/main" id="{C8085040-8B53-4BDB-B95C-BE1C0494E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20">
            <a:extLst>
              <a:ext uri="{FF2B5EF4-FFF2-40B4-BE49-F238E27FC236}">
                <a16:creationId xmlns:a16="http://schemas.microsoft.com/office/drawing/2014/main" id="{F5E9A97C-9B8B-47E8-B22D-41D0BE074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23">
            <a:extLst>
              <a:ext uri="{FF2B5EF4-FFF2-40B4-BE49-F238E27FC236}">
                <a16:creationId xmlns:a16="http://schemas.microsoft.com/office/drawing/2014/main" id="{D59A38DE-5C03-4DB9-AFC8-2CCBC2D50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24">
            <a:extLst>
              <a:ext uri="{FF2B5EF4-FFF2-40B4-BE49-F238E27FC236}">
                <a16:creationId xmlns:a16="http://schemas.microsoft.com/office/drawing/2014/main" id="{BD44FA72-C21C-4D9A-866C-5EE53E765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avokotnik 25">
            <a:extLst>
              <a:ext uri="{FF2B5EF4-FFF2-40B4-BE49-F238E27FC236}">
                <a16:creationId xmlns:a16="http://schemas.microsoft.com/office/drawing/2014/main" id="{13770BE8-07B0-4148-B91B-0C438495835A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C690C3E6-839B-40DB-AB14-387E7D747183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>
            <a:extLst>
              <a:ext uri="{FF2B5EF4-FFF2-40B4-BE49-F238E27FC236}">
                <a16:creationId xmlns:a16="http://schemas.microsoft.com/office/drawing/2014/main" id="{550AC6DB-2BE2-4B9D-BD54-8B15906953A6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>
            <a:extLst>
              <a:ext uri="{FF2B5EF4-FFF2-40B4-BE49-F238E27FC236}">
                <a16:creationId xmlns:a16="http://schemas.microsoft.com/office/drawing/2014/main" id="{C7E466D9-0683-4F83-9931-B123CF2C110C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>
            <a:extLst>
              <a:ext uri="{FF2B5EF4-FFF2-40B4-BE49-F238E27FC236}">
                <a16:creationId xmlns:a16="http://schemas.microsoft.com/office/drawing/2014/main" id="{0F038A86-7EB6-4BB1-9812-AFBE5F8985C0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>
            <a:extLst>
              <a:ext uri="{FF2B5EF4-FFF2-40B4-BE49-F238E27FC236}">
                <a16:creationId xmlns:a16="http://schemas.microsoft.com/office/drawing/2014/main" id="{8509D5FF-C698-4E94-9B6A-D1A822443237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31">
            <a:extLst>
              <a:ext uri="{FF2B5EF4-FFF2-40B4-BE49-F238E27FC236}">
                <a16:creationId xmlns:a16="http://schemas.microsoft.com/office/drawing/2014/main" id="{FE6D5D87-0434-4120-B637-F39D3E681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D29322DF-8293-40B6-9D82-0376E62F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C02D7-BDA0-4CD8-AE60-BFB99B7062F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745D0B71-3A8B-4819-A1F7-8BA38CBB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C2EBC67A-F3B6-47F9-9207-CEE3DC72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AF4ECB2-16E1-4A7A-80D9-B7688A0FE2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23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FB26C842-669E-4D31-B1AA-424D2A40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F690-A472-4E0B-BB08-F788873D100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591278C5-A740-43E0-88EA-06274735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FD77C300-80A5-42DF-991A-790CA6E2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A05C1-C155-45A1-B2E3-BACF599103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54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583FD480-1E1A-4383-A559-C56CA29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C28E-41A6-4586-9D44-3B7623BD800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910F1FA9-CCA4-4EC3-893A-539249D2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AFC4F0C6-A168-472E-BC81-5DEB92AA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D467F-8B9F-4B5C-8237-C88F218B0D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913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DA1830C2-37A5-4693-88B9-CD6F051C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A71660-3AAD-406D-8586-4B51295785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B3A702FD-6D04-4A58-9DB5-CCE76D26A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93D149-1191-4A4D-96D5-FF57002D8CD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F70F9AF8-8020-4B7E-9D3F-9886EBBCB1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E8B684DA-3758-4049-ABD8-4A75E16F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F230-5183-4D25-853C-B3629C1A97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13F1F04-A99E-4A52-AC3B-5A2E69F3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00A40498-8ADA-48B6-849B-10120992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42C01-CB9C-426A-AB50-B49432BA04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943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2">
            <a:extLst>
              <a:ext uri="{FF2B5EF4-FFF2-40B4-BE49-F238E27FC236}">
                <a16:creationId xmlns:a16="http://schemas.microsoft.com/office/drawing/2014/main" id="{38879008-6221-4409-AC83-6524B3E53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aven konektor 14">
            <a:extLst>
              <a:ext uri="{FF2B5EF4-FFF2-40B4-BE49-F238E27FC236}">
                <a16:creationId xmlns:a16="http://schemas.microsoft.com/office/drawing/2014/main" id="{2442D0F4-1850-46FC-B377-4C9A41F12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aven konektor 16">
            <a:extLst>
              <a:ext uri="{FF2B5EF4-FFF2-40B4-BE49-F238E27FC236}">
                <a16:creationId xmlns:a16="http://schemas.microsoft.com/office/drawing/2014/main" id="{67ECE3F6-BC4E-4AE6-A418-7B83596FA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aven konektor 17">
            <a:extLst>
              <a:ext uri="{FF2B5EF4-FFF2-40B4-BE49-F238E27FC236}">
                <a16:creationId xmlns:a16="http://schemas.microsoft.com/office/drawing/2014/main" id="{DB1F3A31-A485-4FC9-8F9D-4E2797CCE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avokotnik 18">
            <a:extLst>
              <a:ext uri="{FF2B5EF4-FFF2-40B4-BE49-F238E27FC236}">
                <a16:creationId xmlns:a16="http://schemas.microsoft.com/office/drawing/2014/main" id="{D33D1587-48CF-457A-8ABF-AA92F876BFD1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2D053BFC-BE84-42DA-9C65-4B640CF16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0">
            <a:extLst>
              <a:ext uri="{FF2B5EF4-FFF2-40B4-BE49-F238E27FC236}">
                <a16:creationId xmlns:a16="http://schemas.microsoft.com/office/drawing/2014/main" id="{04E2AB74-D80E-4BF4-A5D5-B91A7CCCDFB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0A9B7E20-1E89-404F-876C-9CE68423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B803C9-3821-460C-ACFD-806F8FFD50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E93862C0-9E81-4679-9C7B-06D89DA01A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FB50D-1E05-45AA-8060-B409313093A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79008ADB-B1C3-453A-9169-455246F185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40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2">
            <a:extLst>
              <a:ext uri="{FF2B5EF4-FFF2-40B4-BE49-F238E27FC236}">
                <a16:creationId xmlns:a16="http://schemas.microsoft.com/office/drawing/2014/main" id="{0811213A-8B94-4804-BB08-F41C37763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4">
            <a:extLst>
              <a:ext uri="{FF2B5EF4-FFF2-40B4-BE49-F238E27FC236}">
                <a16:creationId xmlns:a16="http://schemas.microsoft.com/office/drawing/2014/main" id="{9F7CA236-656C-4068-976E-F2939BEE7AF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16">
            <a:extLst>
              <a:ext uri="{FF2B5EF4-FFF2-40B4-BE49-F238E27FC236}">
                <a16:creationId xmlns:a16="http://schemas.microsoft.com/office/drawing/2014/main" id="{7A2D107D-30E7-40C3-A83C-261388373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avokotnik 17">
            <a:extLst>
              <a:ext uri="{FF2B5EF4-FFF2-40B4-BE49-F238E27FC236}">
                <a16:creationId xmlns:a16="http://schemas.microsoft.com/office/drawing/2014/main" id="{0E4D4755-D4F1-400D-86B6-9012B77F042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8">
            <a:extLst>
              <a:ext uri="{FF2B5EF4-FFF2-40B4-BE49-F238E27FC236}">
                <a16:creationId xmlns:a16="http://schemas.microsoft.com/office/drawing/2014/main" id="{2758FA48-9C07-4C9D-9379-60660347D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CD66870F-3000-4BDD-B141-921724A17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en konektor 20">
            <a:extLst>
              <a:ext uri="{FF2B5EF4-FFF2-40B4-BE49-F238E27FC236}">
                <a16:creationId xmlns:a16="http://schemas.microsoft.com/office/drawing/2014/main" id="{0CC7A33A-0511-4B1C-BDEB-CF1C3ED18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278C4A5F-401C-42C3-BA23-879F4F53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9CF966-F678-4CAE-86B6-D00D810E33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D4229A57-140E-470B-83E5-5E341FD132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42179F-A275-47CC-AB89-BFABE72777E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83D795B6-635A-4BF8-A269-9F0139EEE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198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912C9F26-5F92-449F-8D97-2EADCC14A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BFF9EDD5-8B76-42E5-A603-B8049545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066CC851-5133-4E30-9631-CF983D026F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2706BD6-C858-4468-8868-6220A522A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E3FB9C3-D67E-4562-85EE-0AF3646728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47E5FC1D-CAF7-4BD3-BABB-53B890E35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5F2944F4-72BA-4EE6-AF19-3F6113AE3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19387CD1-A10D-4490-A776-46E9B62E1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1EF1F82F-36CB-4D63-9F71-39029612BB8A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>
            <a:extLst>
              <a:ext uri="{FF2B5EF4-FFF2-40B4-BE49-F238E27FC236}">
                <a16:creationId xmlns:a16="http://schemas.microsoft.com/office/drawing/2014/main" id="{36AE0A35-8BE5-40C0-924F-30D0B3135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87E0929F-8EAC-485B-A42A-44EBA4CC960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21956A4A-9D8F-4417-B08C-928A55252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B374BAED-5FBD-415D-B43B-099C7739744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24" r:id="rId4"/>
    <p:sldLayoutId id="2147483725" r:id="rId5"/>
    <p:sldLayoutId id="2147483732" r:id="rId6"/>
    <p:sldLayoutId id="2147483726" r:id="rId7"/>
    <p:sldLayoutId id="2147483733" r:id="rId8"/>
    <p:sldLayoutId id="2147483734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image" Target="../media/image23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4FEDE0-F902-4884-BDEC-9D53B4DDE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500188"/>
            <a:ext cx="6357938" cy="893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/>
              <a:t>Mesto v zalivu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8D364F39-33A1-452B-8C52-B728111D6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2C6F097-774E-4D46-9F19-2048F764D942}"/>
              </a:ext>
            </a:extLst>
          </p:cNvPr>
          <p:cNvSpPr/>
          <p:nvPr/>
        </p:nvSpPr>
        <p:spPr>
          <a:xfrm>
            <a:off x="428596" y="214290"/>
            <a:ext cx="81439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BORIS  PAHOR</a:t>
            </a:r>
          </a:p>
        </p:txBody>
      </p:sp>
      <p:pic>
        <p:nvPicPr>
          <p:cNvPr id="8197" name="Slika 4" descr="PAHOR 10.bmp">
            <a:extLst>
              <a:ext uri="{FF2B5EF4-FFF2-40B4-BE49-F238E27FC236}">
                <a16:creationId xmlns:a16="http://schemas.microsoft.com/office/drawing/2014/main" id="{E068D245-CF92-44E7-941B-9904C6E93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786063"/>
            <a:ext cx="567531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B44E5-8519-4FD4-95D0-1DAF773E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65674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strike="sngStrike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419607B-530A-4835-9552-18E1C6C33A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8572500" cy="57864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4000" dirty="0"/>
              <a:t>Rojen v Trstu, 1913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4000" dirty="0"/>
              <a:t>Priča požigu slo. Narodnega doma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4000" dirty="0"/>
              <a:t>Udeležil narodnoosvobodilne vojne- slo.(2. sv. vojna)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l-SI" sz="4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587EB1A-38DE-48C6-8564-74E0F2A1A568}"/>
              </a:ext>
            </a:extLst>
          </p:cNvPr>
          <p:cNvSpPr/>
          <p:nvPr/>
        </p:nvSpPr>
        <p:spPr>
          <a:xfrm>
            <a:off x="0" y="0"/>
            <a:ext cx="850109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Življenjepis</a:t>
            </a:r>
          </a:p>
        </p:txBody>
      </p:sp>
      <p:pic>
        <p:nvPicPr>
          <p:cNvPr id="9221" name="Slika 4" descr="PAHOR 3.bmp">
            <a:extLst>
              <a:ext uri="{FF2B5EF4-FFF2-40B4-BE49-F238E27FC236}">
                <a16:creationId xmlns:a16="http://schemas.microsoft.com/office/drawing/2014/main" id="{696EBD39-E719-4B65-ADD6-F5C1FB3EF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00500"/>
            <a:ext cx="42862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Slika 5" descr="PAHOR 5.bmp">
            <a:extLst>
              <a:ext uri="{FF2B5EF4-FFF2-40B4-BE49-F238E27FC236}">
                <a16:creationId xmlns:a16="http://schemas.microsoft.com/office/drawing/2014/main" id="{E6CD6A53-7353-48AB-A62E-C2FEA4766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41163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Slika 6" descr="PAHOR 4.bmp">
            <a:extLst>
              <a:ext uri="{FF2B5EF4-FFF2-40B4-BE49-F238E27FC236}">
                <a16:creationId xmlns:a16="http://schemas.microsoft.com/office/drawing/2014/main" id="{27569CD2-49A9-4BBF-BB86-1887FD7FC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85750"/>
            <a:ext cx="12747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F10D34-C700-4AA4-9048-E0908463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defRPr/>
            </a:pPr>
            <a:endParaRPr lang="sl-SI" sz="40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1D552AB-0F89-4875-A1D5-3B540C217C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81438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l-SI" sz="4000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l-SI" sz="4000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l-SI" sz="4000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l-SI" sz="4000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4000" dirty="0"/>
              <a:t>1 leto preživel tri nacistično kontracepcijska taborišča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4000" dirty="0"/>
              <a:t>Po vojni zagovarjal slo.demo. državo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l-SI" sz="40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l-SI" sz="4000" dirty="0"/>
          </a:p>
        </p:txBody>
      </p:sp>
      <p:pic>
        <p:nvPicPr>
          <p:cNvPr id="10244" name="Slika 3" descr="PAHOR 1.bmp">
            <a:extLst>
              <a:ext uri="{FF2B5EF4-FFF2-40B4-BE49-F238E27FC236}">
                <a16:creationId xmlns:a16="http://schemas.microsoft.com/office/drawing/2014/main" id="{4AB67AB8-A87F-482D-9396-A347F69D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686300"/>
            <a:ext cx="2500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 descr="PAHOR 6.bmp">
            <a:extLst>
              <a:ext uri="{FF2B5EF4-FFF2-40B4-BE49-F238E27FC236}">
                <a16:creationId xmlns:a16="http://schemas.microsoft.com/office/drawing/2014/main" id="{58879C2C-58A7-4ECD-8193-42BC61AE5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173831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Slika 5" descr="PAHOR 7.bmp">
            <a:extLst>
              <a:ext uri="{FF2B5EF4-FFF2-40B4-BE49-F238E27FC236}">
                <a16:creationId xmlns:a16="http://schemas.microsoft.com/office/drawing/2014/main" id="{DC1B1EBE-FFD2-425A-92F2-6ACD3224C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329406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672A0-7A37-4F5B-8FB9-CA06AEDF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C946ED4-4B5C-444F-A6E8-2690F229DC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28688"/>
            <a:ext cx="8143875" cy="59293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Priznana v Franciji, Nemčiji,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l-SI" sz="3600" dirty="0"/>
              <a:t> ZDA, Španiji, na Finskem. .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Naj bol znan zapis</a:t>
            </a:r>
            <a:r>
              <a:rPr lang="sl-SI" sz="4000" dirty="0"/>
              <a:t>: </a:t>
            </a:r>
            <a:r>
              <a:rPr lang="sl-SI" sz="3200" dirty="0"/>
              <a:t>NEKROPOLA, TRILOGIJA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3200" dirty="0"/>
              <a:t>Dela v nemščini,katalonščini, angleščini, srbohrvaščini, madžarščini. . 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3200" dirty="0"/>
              <a:t>Večkrat kandidat za Nobelovo nagrado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3200" dirty="0"/>
              <a:t>Prejel Prešernovo nagrado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21EC1A0-2506-4540-833A-BB4774DB3F3E}"/>
              </a:ext>
            </a:extLst>
          </p:cNvPr>
          <p:cNvSpPr/>
          <p:nvPr/>
        </p:nvSpPr>
        <p:spPr>
          <a:xfrm>
            <a:off x="0" y="0"/>
            <a:ext cx="700086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Literarna dela</a:t>
            </a:r>
          </a:p>
        </p:txBody>
      </p:sp>
      <p:pic>
        <p:nvPicPr>
          <p:cNvPr id="11269" name="Slika 4" descr="PAHOR 2.bmp">
            <a:extLst>
              <a:ext uri="{FF2B5EF4-FFF2-40B4-BE49-F238E27FC236}">
                <a16:creationId xmlns:a16="http://schemas.microsoft.com/office/drawing/2014/main" id="{9D6E82A0-7CC4-4493-BD4A-434E5F9F7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929188"/>
            <a:ext cx="26431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Slika 5" descr="PAHOR 8.bmp">
            <a:extLst>
              <a:ext uri="{FF2B5EF4-FFF2-40B4-BE49-F238E27FC236}">
                <a16:creationId xmlns:a16="http://schemas.microsoft.com/office/drawing/2014/main" id="{AA87F9B6-6C68-4A53-8B20-02D3E19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5750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Slika 6" descr="PAHOR 9.bmp">
            <a:extLst>
              <a:ext uri="{FF2B5EF4-FFF2-40B4-BE49-F238E27FC236}">
                <a16:creationId xmlns:a16="http://schemas.microsoft.com/office/drawing/2014/main" id="{8D308301-46FA-4C3B-A06E-61390BD8A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429250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AEE92E-1B69-4ECE-BC12-199352F441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80EE08-6931-44F9-BFC3-C49262388B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81438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E5F2D88-0C3A-4AC0-BCB5-C8A31806AF86}"/>
              </a:ext>
            </a:extLst>
          </p:cNvPr>
          <p:cNvSpPr/>
          <p:nvPr/>
        </p:nvSpPr>
        <p:spPr>
          <a:xfrm>
            <a:off x="1000100" y="2714620"/>
            <a:ext cx="675056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Mesto v zalivu</a:t>
            </a:r>
          </a:p>
        </p:txBody>
      </p:sp>
      <p:pic>
        <p:nvPicPr>
          <p:cNvPr id="12293" name="Slika 4" descr="hotel 1.bmp">
            <a:extLst>
              <a:ext uri="{FF2B5EF4-FFF2-40B4-BE49-F238E27FC236}">
                <a16:creationId xmlns:a16="http://schemas.microsoft.com/office/drawing/2014/main" id="{AF0C7A8E-E3BF-4D46-9134-27AF5869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8"/>
            <a:ext cx="37226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Slika 5" descr="hotel 2.bmp">
            <a:extLst>
              <a:ext uri="{FF2B5EF4-FFF2-40B4-BE49-F238E27FC236}">
                <a16:creationId xmlns:a16="http://schemas.microsoft.com/office/drawing/2014/main" id="{FCD9B822-3B97-4AD8-BBA8-37F2F8436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87838"/>
            <a:ext cx="19748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Slika 6" descr="hotel 3.bmp">
            <a:extLst>
              <a:ext uri="{FF2B5EF4-FFF2-40B4-BE49-F238E27FC236}">
                <a16:creationId xmlns:a16="http://schemas.microsoft.com/office/drawing/2014/main" id="{1FC951EE-C819-40D7-A477-7DD1EFE58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57188"/>
            <a:ext cx="24082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Slika 7" descr="hotel 4.bmp">
            <a:extLst>
              <a:ext uri="{FF2B5EF4-FFF2-40B4-BE49-F238E27FC236}">
                <a16:creationId xmlns:a16="http://schemas.microsoft.com/office/drawing/2014/main" id="{1306CDA9-BF29-4493-9272-B525D0BA6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00500"/>
            <a:ext cx="49609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F3903-E652-4B98-9E9D-56DF977F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36ECAA9-C172-4BBB-8CB3-CD6B3DE2F6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81438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3600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Avtobiografski roman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Taboriščno življenje med 2. sv. v.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Narodnostna usoda Slovencev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Ustvarjanje samopodobe Italije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Pojavlja se monolog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Poudarjen je dvogovor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sl-SI" sz="3600" dirty="0"/>
          </a:p>
        </p:txBody>
      </p:sp>
      <p:pic>
        <p:nvPicPr>
          <p:cNvPr id="13316" name="Slika 3" descr="35667501XPSYVL_PHkfnhaej.jpg">
            <a:extLst>
              <a:ext uri="{FF2B5EF4-FFF2-40B4-BE49-F238E27FC236}">
                <a16:creationId xmlns:a16="http://schemas.microsoft.com/office/drawing/2014/main" id="{F4CCE954-DA39-41C5-A3A5-19E8B2B29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0"/>
            <a:ext cx="19288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4" descr="35668008AOBSJQ_PHsdzukl.jpg">
            <a:extLst>
              <a:ext uri="{FF2B5EF4-FFF2-40B4-BE49-F238E27FC236}">
                <a16:creationId xmlns:a16="http://schemas.microsoft.com/office/drawing/2014/main" id="{50E48C3A-4561-4F0F-8390-E2B861F4B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2643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Slika 5" descr="35663600EMHXGD_PHtrsjzug.jpg">
            <a:extLst>
              <a:ext uri="{FF2B5EF4-FFF2-40B4-BE49-F238E27FC236}">
                <a16:creationId xmlns:a16="http://schemas.microsoft.com/office/drawing/2014/main" id="{978A2106-8F0A-4F84-8A95-1EB95BB2A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303713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AED4A6-03A0-41A2-8739-D7F8A8D7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34C9AF2-9FC4-45EA-B981-4C14B52BAC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81438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sl-SI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DOGAJANJE:</a:t>
            </a:r>
          </a:p>
          <a:p>
            <a:pPr eaLnBrk="1" hangingPunct="1">
              <a:defRPr/>
            </a:pPr>
            <a:r>
              <a:rPr lang="sl-SI" sz="3600" dirty="0"/>
              <a:t>Od 18.-21. sept. 1943</a:t>
            </a:r>
          </a:p>
          <a:p>
            <a:pPr eaLnBrk="1" hangingPunct="1">
              <a:defRPr/>
            </a:pPr>
            <a:endParaRPr lang="sl-SI" sz="3600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TEMA:</a:t>
            </a:r>
          </a:p>
          <a:p>
            <a:pPr eaLnBrk="1" hangingPunct="1">
              <a:defRPr/>
            </a:pPr>
            <a:r>
              <a:rPr lang="sl-SI" sz="3600" dirty="0"/>
              <a:t>Iskanje Italijanskih vojakov</a:t>
            </a:r>
          </a:p>
          <a:p>
            <a:pPr eaLnBrk="1" hangingPunct="1">
              <a:defRPr/>
            </a:pPr>
            <a:endParaRPr lang="sl-SI" sz="3600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sl-SI" sz="3600" dirty="0"/>
              <a:t>MOTIV:</a:t>
            </a:r>
          </a:p>
          <a:p>
            <a:pPr eaLnBrk="1" hangingPunct="1">
              <a:defRPr/>
            </a:pPr>
            <a:r>
              <a:rPr lang="sl-SI" sz="3600" dirty="0"/>
              <a:t>Beg pred smrtjo</a:t>
            </a:r>
          </a:p>
          <a:p>
            <a:pPr eaLnBrk="1" hangingPunct="1">
              <a:defRPr/>
            </a:pPr>
            <a:r>
              <a:rPr lang="sl-SI" sz="3600" dirty="0"/>
              <a:t>Pot v svobodo</a:t>
            </a:r>
          </a:p>
        </p:txBody>
      </p:sp>
      <p:pic>
        <p:nvPicPr>
          <p:cNvPr id="14340" name="Slika 3" descr="40093509ZSHMVT_PHxklčctjdb.jpg">
            <a:extLst>
              <a:ext uri="{FF2B5EF4-FFF2-40B4-BE49-F238E27FC236}">
                <a16:creationId xmlns:a16="http://schemas.microsoft.com/office/drawing/2014/main" id="{2388513F-4867-433D-A679-9F59863C1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0"/>
            <a:ext cx="39290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 descr="35667758DKEXKO_PHtfzg8uhji.jpg">
            <a:extLst>
              <a:ext uri="{FF2B5EF4-FFF2-40B4-BE49-F238E27FC236}">
                <a16:creationId xmlns:a16="http://schemas.microsoft.com/office/drawing/2014/main" id="{77FD8B24-883D-4733-AB35-75738B55E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571875"/>
            <a:ext cx="40481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04F3BB-A85C-4D72-8A2B-ECC8E722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C543306-4080-43A9-8BC6-150874926C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8143875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36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6000" dirty="0"/>
              <a:t>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6000" dirty="0"/>
              <a:t>         Hvala Vam za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6000" dirty="0"/>
              <a:t>            pozornost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6000" b="1" u="sng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1800" b="1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18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sz="18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1800" b="1" dirty="0"/>
              <a:t> 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1800" b="1" dirty="0"/>
              <a:t>                               </a:t>
            </a:r>
            <a:r>
              <a:rPr lang="sl-SI" sz="1800" b="1" u="sng" dirty="0"/>
              <a:t>Literatura: internet, učbenik za slo.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sz="1800"/>
              <a:t>                                </a:t>
            </a:r>
            <a:endParaRPr lang="sl-SI" sz="1800" b="1" dirty="0"/>
          </a:p>
        </p:txBody>
      </p:sp>
      <p:pic>
        <p:nvPicPr>
          <p:cNvPr id="15364" name="Slika 3" descr="35668008AOBSJQ_PHsdzukl.jpg">
            <a:extLst>
              <a:ext uri="{FF2B5EF4-FFF2-40B4-BE49-F238E27FC236}">
                <a16:creationId xmlns:a16="http://schemas.microsoft.com/office/drawing/2014/main" id="{2B0AC32D-B830-494A-B08B-96B98D28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8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4" descr="35667501XPSYVL_PHkfnhaej.jpg">
            <a:extLst>
              <a:ext uri="{FF2B5EF4-FFF2-40B4-BE49-F238E27FC236}">
                <a16:creationId xmlns:a16="http://schemas.microsoft.com/office/drawing/2014/main" id="{0E9CC8CC-C99E-4265-9F28-896153203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5" descr="35663600EMHXGD_PHtrsjzug.jpg">
            <a:extLst>
              <a:ext uri="{FF2B5EF4-FFF2-40B4-BE49-F238E27FC236}">
                <a16:creationId xmlns:a16="http://schemas.microsoft.com/office/drawing/2014/main" id="{0B66B0D9-A2E8-4174-8CD5-E01E1716B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18573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Slika 6" descr="35667758DKEXKO_PHtfzg8uhji.jpg">
            <a:extLst>
              <a:ext uri="{FF2B5EF4-FFF2-40B4-BE49-F238E27FC236}">
                <a16:creationId xmlns:a16="http://schemas.microsoft.com/office/drawing/2014/main" id="{E3EF7006-3DC3-44B1-8627-849BF4EFD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357813"/>
            <a:ext cx="2214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Slika 7" descr="PAHOR 2.bmp">
            <a:extLst>
              <a:ext uri="{FF2B5EF4-FFF2-40B4-BE49-F238E27FC236}">
                <a16:creationId xmlns:a16="http://schemas.microsoft.com/office/drawing/2014/main" id="{94A2E845-DB6B-4678-AB36-B724FFF6C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643188"/>
            <a:ext cx="1965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Slika 8" descr="PAHOR 8.bmp">
            <a:extLst>
              <a:ext uri="{FF2B5EF4-FFF2-40B4-BE49-F238E27FC236}">
                <a16:creationId xmlns:a16="http://schemas.microsoft.com/office/drawing/2014/main" id="{93334E1B-F031-4F4E-A78A-5FB0D4048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71750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Slika 9" descr="PAHOR 10.bmp">
            <a:extLst>
              <a:ext uri="{FF2B5EF4-FFF2-40B4-BE49-F238E27FC236}">
                <a16:creationId xmlns:a16="http://schemas.microsoft.com/office/drawing/2014/main" id="{6C44BE00-8D42-4775-8984-5D27AE40B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24288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Slika 11" descr="PAHOR 3.bmp">
            <a:extLst>
              <a:ext uri="{FF2B5EF4-FFF2-40B4-BE49-F238E27FC236}">
                <a16:creationId xmlns:a16="http://schemas.microsoft.com/office/drawing/2014/main" id="{D45C4008-05FF-4151-9036-F0EEED4078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00438"/>
            <a:ext cx="47863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159</Words>
  <Application>Microsoft Office PowerPoint</Application>
  <PresentationFormat>On-screen Show (4:3)</PresentationFormat>
  <Paragraphs>351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Schoolbook</vt:lpstr>
      <vt:lpstr>Monotype Corsiva</vt:lpstr>
      <vt:lpstr>Wingdings</vt:lpstr>
      <vt:lpstr>Wingdings 2</vt:lpstr>
      <vt:lpstr>Altana</vt:lpstr>
      <vt:lpstr>Mesto v zalivu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2019-06-03T09:07:38Z</dcterms:created>
  <dcterms:modified xsi:type="dcterms:W3CDTF">2019-06-03T09:07:38Z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