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sl-SI"/>
    </a:defPPr>
    <a:lvl1pPr algn="l" rtl="0" fontAlgn="base">
      <a:spcBef>
        <a:spcPct val="0"/>
      </a:spcBef>
      <a:spcAft>
        <a:spcPct val="0"/>
      </a:spcAft>
      <a:defRPr sz="3600" kern="1200">
        <a:solidFill>
          <a:schemeClr val="tx1"/>
        </a:solidFill>
        <a:latin typeface="Monotype Corsiva" panose="03010101010201010101" pitchFamily="66" charset="0"/>
        <a:ea typeface="+mn-ea"/>
        <a:cs typeface="+mn-cs"/>
      </a:defRPr>
    </a:lvl1pPr>
    <a:lvl2pPr marL="457200" algn="l" rtl="0" fontAlgn="base">
      <a:spcBef>
        <a:spcPct val="0"/>
      </a:spcBef>
      <a:spcAft>
        <a:spcPct val="0"/>
      </a:spcAft>
      <a:defRPr sz="3600" kern="1200">
        <a:solidFill>
          <a:schemeClr val="tx1"/>
        </a:solidFill>
        <a:latin typeface="Monotype Corsiva" panose="03010101010201010101" pitchFamily="66" charset="0"/>
        <a:ea typeface="+mn-ea"/>
        <a:cs typeface="+mn-cs"/>
      </a:defRPr>
    </a:lvl2pPr>
    <a:lvl3pPr marL="914400" algn="l" rtl="0" fontAlgn="base">
      <a:spcBef>
        <a:spcPct val="0"/>
      </a:spcBef>
      <a:spcAft>
        <a:spcPct val="0"/>
      </a:spcAft>
      <a:defRPr sz="3600" kern="1200">
        <a:solidFill>
          <a:schemeClr val="tx1"/>
        </a:solidFill>
        <a:latin typeface="Monotype Corsiva" panose="03010101010201010101" pitchFamily="66" charset="0"/>
        <a:ea typeface="+mn-ea"/>
        <a:cs typeface="+mn-cs"/>
      </a:defRPr>
    </a:lvl3pPr>
    <a:lvl4pPr marL="1371600" algn="l" rtl="0" fontAlgn="base">
      <a:spcBef>
        <a:spcPct val="0"/>
      </a:spcBef>
      <a:spcAft>
        <a:spcPct val="0"/>
      </a:spcAft>
      <a:defRPr sz="3600" kern="1200">
        <a:solidFill>
          <a:schemeClr val="tx1"/>
        </a:solidFill>
        <a:latin typeface="Monotype Corsiva" panose="03010101010201010101" pitchFamily="66" charset="0"/>
        <a:ea typeface="+mn-ea"/>
        <a:cs typeface="+mn-cs"/>
      </a:defRPr>
    </a:lvl4pPr>
    <a:lvl5pPr marL="1828800" algn="l" rtl="0" fontAlgn="base">
      <a:spcBef>
        <a:spcPct val="0"/>
      </a:spcBef>
      <a:spcAft>
        <a:spcPct val="0"/>
      </a:spcAft>
      <a:defRPr sz="3600" kern="1200">
        <a:solidFill>
          <a:schemeClr val="tx1"/>
        </a:solidFill>
        <a:latin typeface="Monotype Corsiva" panose="03010101010201010101" pitchFamily="66" charset="0"/>
        <a:ea typeface="+mn-ea"/>
        <a:cs typeface="+mn-cs"/>
      </a:defRPr>
    </a:lvl5pPr>
    <a:lvl6pPr marL="2286000" algn="l" defTabSz="914400" rtl="0" eaLnBrk="1" latinLnBrk="0" hangingPunct="1">
      <a:defRPr sz="3600" kern="1200">
        <a:solidFill>
          <a:schemeClr val="tx1"/>
        </a:solidFill>
        <a:latin typeface="Monotype Corsiva" panose="03010101010201010101" pitchFamily="66" charset="0"/>
        <a:ea typeface="+mn-ea"/>
        <a:cs typeface="+mn-cs"/>
      </a:defRPr>
    </a:lvl6pPr>
    <a:lvl7pPr marL="2743200" algn="l" defTabSz="914400" rtl="0" eaLnBrk="1" latinLnBrk="0" hangingPunct="1">
      <a:defRPr sz="3600" kern="1200">
        <a:solidFill>
          <a:schemeClr val="tx1"/>
        </a:solidFill>
        <a:latin typeface="Monotype Corsiva" panose="03010101010201010101" pitchFamily="66" charset="0"/>
        <a:ea typeface="+mn-ea"/>
        <a:cs typeface="+mn-cs"/>
      </a:defRPr>
    </a:lvl7pPr>
    <a:lvl8pPr marL="3200400" algn="l" defTabSz="914400" rtl="0" eaLnBrk="1" latinLnBrk="0" hangingPunct="1">
      <a:defRPr sz="3600" kern="1200">
        <a:solidFill>
          <a:schemeClr val="tx1"/>
        </a:solidFill>
        <a:latin typeface="Monotype Corsiva" panose="03010101010201010101" pitchFamily="66" charset="0"/>
        <a:ea typeface="+mn-ea"/>
        <a:cs typeface="+mn-cs"/>
      </a:defRPr>
    </a:lvl8pPr>
    <a:lvl9pPr marL="3657600" algn="l" defTabSz="914400" rtl="0" eaLnBrk="1" latinLnBrk="0" hangingPunct="1">
      <a:defRPr sz="3600" kern="1200">
        <a:solidFill>
          <a:schemeClr val="tx1"/>
        </a:solidFill>
        <a:latin typeface="Monotype Corsiva" panose="03010101010201010101"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9CC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CD59-985D-4ECB-B8F9-CB6FD0C88CF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EE2D1CEE-0A5B-42B8-90CF-FF0E36DC5DC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4C04936C-E857-49FC-BAD3-E2E80DBBD45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4847A79B-AB8F-49CE-B069-964652466062}"/>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D23679B-2CBC-42CF-853C-1634B9B2B62B}"/>
              </a:ext>
            </a:extLst>
          </p:cNvPr>
          <p:cNvSpPr>
            <a:spLocks noGrp="1"/>
          </p:cNvSpPr>
          <p:nvPr>
            <p:ph type="sldNum" sz="quarter" idx="12"/>
          </p:nvPr>
        </p:nvSpPr>
        <p:spPr/>
        <p:txBody>
          <a:bodyPr/>
          <a:lstStyle>
            <a:lvl1pPr>
              <a:defRPr/>
            </a:lvl1pPr>
          </a:lstStyle>
          <a:p>
            <a:fld id="{3E8DC8C4-67D7-4590-AEB1-34CDF54B30A1}" type="slidenum">
              <a:rPr lang="sl-SI" altLang="sl-SI"/>
              <a:pPr/>
              <a:t>‹#›</a:t>
            </a:fld>
            <a:endParaRPr lang="sl-SI" altLang="sl-SI"/>
          </a:p>
        </p:txBody>
      </p:sp>
    </p:spTree>
    <p:extLst>
      <p:ext uri="{BB962C8B-B14F-4D97-AF65-F5344CB8AC3E}">
        <p14:creationId xmlns:p14="http://schemas.microsoft.com/office/powerpoint/2010/main" val="261886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6035-02E3-4907-8C15-F5B0B1EB7D60}"/>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0CCD2544-09D4-4AA2-B59B-38F41F9A3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2530202-5B38-4C31-A3DD-4D9882818ED0}"/>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39C7F8CC-F31B-44A7-8A39-7FC51BA3CB4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2469CC9-25FE-471E-84D5-81A867D52AAC}"/>
              </a:ext>
            </a:extLst>
          </p:cNvPr>
          <p:cNvSpPr>
            <a:spLocks noGrp="1"/>
          </p:cNvSpPr>
          <p:nvPr>
            <p:ph type="sldNum" sz="quarter" idx="12"/>
          </p:nvPr>
        </p:nvSpPr>
        <p:spPr/>
        <p:txBody>
          <a:bodyPr/>
          <a:lstStyle>
            <a:lvl1pPr>
              <a:defRPr/>
            </a:lvl1pPr>
          </a:lstStyle>
          <a:p>
            <a:fld id="{6B788F93-124C-4AB8-9CCB-0F9A618FB46C}" type="slidenum">
              <a:rPr lang="sl-SI" altLang="sl-SI"/>
              <a:pPr/>
              <a:t>‹#›</a:t>
            </a:fld>
            <a:endParaRPr lang="sl-SI" altLang="sl-SI"/>
          </a:p>
        </p:txBody>
      </p:sp>
    </p:spTree>
    <p:extLst>
      <p:ext uri="{BB962C8B-B14F-4D97-AF65-F5344CB8AC3E}">
        <p14:creationId xmlns:p14="http://schemas.microsoft.com/office/powerpoint/2010/main" val="3307708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544492-3A81-4CC7-9FA6-1CBAC7C0EAEE}"/>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C813FE7D-7ABD-4E23-85BF-E71325942EA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FE1C42F-AA78-4CC1-B38F-C1A3D0A0A7B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67B4B916-C5CF-4BDE-B553-2315582BF4E5}"/>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47F51E9-A326-45B8-B7F9-925F79B1EF89}"/>
              </a:ext>
            </a:extLst>
          </p:cNvPr>
          <p:cNvSpPr>
            <a:spLocks noGrp="1"/>
          </p:cNvSpPr>
          <p:nvPr>
            <p:ph type="sldNum" sz="quarter" idx="12"/>
          </p:nvPr>
        </p:nvSpPr>
        <p:spPr/>
        <p:txBody>
          <a:bodyPr/>
          <a:lstStyle>
            <a:lvl1pPr>
              <a:defRPr/>
            </a:lvl1pPr>
          </a:lstStyle>
          <a:p>
            <a:fld id="{BE14C4A2-8C28-47B2-9DD7-F1A59D32761F}" type="slidenum">
              <a:rPr lang="sl-SI" altLang="sl-SI"/>
              <a:pPr/>
              <a:t>‹#›</a:t>
            </a:fld>
            <a:endParaRPr lang="sl-SI" altLang="sl-SI"/>
          </a:p>
        </p:txBody>
      </p:sp>
    </p:spTree>
    <p:extLst>
      <p:ext uri="{BB962C8B-B14F-4D97-AF65-F5344CB8AC3E}">
        <p14:creationId xmlns:p14="http://schemas.microsoft.com/office/powerpoint/2010/main" val="168164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B29D-00B7-4D12-9FBF-4FD5C0C26ADE}"/>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B84648C4-10DA-4A1E-9C81-064127E7EE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6F4E214-6668-4B58-8F73-0E4A7BA1743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5962FCEE-E40F-4D58-81C6-DBFA13EA058F}"/>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AA89B93-56C7-402F-83B7-33B60AFEA92F}"/>
              </a:ext>
            </a:extLst>
          </p:cNvPr>
          <p:cNvSpPr>
            <a:spLocks noGrp="1"/>
          </p:cNvSpPr>
          <p:nvPr>
            <p:ph type="sldNum" sz="quarter" idx="12"/>
          </p:nvPr>
        </p:nvSpPr>
        <p:spPr/>
        <p:txBody>
          <a:bodyPr/>
          <a:lstStyle>
            <a:lvl1pPr>
              <a:defRPr/>
            </a:lvl1pPr>
          </a:lstStyle>
          <a:p>
            <a:fld id="{B6BEC1E2-3B4A-496C-83BC-A2638F6849AA}" type="slidenum">
              <a:rPr lang="sl-SI" altLang="sl-SI"/>
              <a:pPr/>
              <a:t>‹#›</a:t>
            </a:fld>
            <a:endParaRPr lang="sl-SI" altLang="sl-SI"/>
          </a:p>
        </p:txBody>
      </p:sp>
    </p:spTree>
    <p:extLst>
      <p:ext uri="{BB962C8B-B14F-4D97-AF65-F5344CB8AC3E}">
        <p14:creationId xmlns:p14="http://schemas.microsoft.com/office/powerpoint/2010/main" val="300785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344DB-7397-4110-81CC-EAFA0CB924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56DBEB2F-AFF9-42ED-8F0E-0D94020CDA4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AFA403F-0484-4F33-BE60-9EE4D3FFA0A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CD3AED0-DE3C-4118-B552-3E85DFC0ED1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C5069B1-9BF3-4AF9-9446-D4DD0506E4D0}"/>
              </a:ext>
            </a:extLst>
          </p:cNvPr>
          <p:cNvSpPr>
            <a:spLocks noGrp="1"/>
          </p:cNvSpPr>
          <p:nvPr>
            <p:ph type="sldNum" sz="quarter" idx="12"/>
          </p:nvPr>
        </p:nvSpPr>
        <p:spPr/>
        <p:txBody>
          <a:bodyPr/>
          <a:lstStyle>
            <a:lvl1pPr>
              <a:defRPr/>
            </a:lvl1pPr>
          </a:lstStyle>
          <a:p>
            <a:fld id="{25E52B82-BF02-4038-8652-3C67AD5DB131}" type="slidenum">
              <a:rPr lang="sl-SI" altLang="sl-SI"/>
              <a:pPr/>
              <a:t>‹#›</a:t>
            </a:fld>
            <a:endParaRPr lang="sl-SI" altLang="sl-SI"/>
          </a:p>
        </p:txBody>
      </p:sp>
    </p:spTree>
    <p:extLst>
      <p:ext uri="{BB962C8B-B14F-4D97-AF65-F5344CB8AC3E}">
        <p14:creationId xmlns:p14="http://schemas.microsoft.com/office/powerpoint/2010/main" val="1235496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5D473-5640-4953-B3E6-267E2408153A}"/>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D4DCC9B-1103-4CE6-B53B-DA9035580C1D}"/>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3DD474B5-BC4E-47BE-B05B-69EDCC2D0918}"/>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A9AD7097-2BB0-4A50-8200-89080253FEEB}"/>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A2F3DBED-F86C-4BA4-8722-BF3384343CD9}"/>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F51F00FD-4D7C-4B04-B885-9196E27B411F}"/>
              </a:ext>
            </a:extLst>
          </p:cNvPr>
          <p:cNvSpPr>
            <a:spLocks noGrp="1"/>
          </p:cNvSpPr>
          <p:nvPr>
            <p:ph type="sldNum" sz="quarter" idx="12"/>
          </p:nvPr>
        </p:nvSpPr>
        <p:spPr/>
        <p:txBody>
          <a:bodyPr/>
          <a:lstStyle>
            <a:lvl1pPr>
              <a:defRPr/>
            </a:lvl1pPr>
          </a:lstStyle>
          <a:p>
            <a:fld id="{CE8890B4-3498-47AA-B1B6-FF0A6337F1BC}" type="slidenum">
              <a:rPr lang="sl-SI" altLang="sl-SI"/>
              <a:pPr/>
              <a:t>‹#›</a:t>
            </a:fld>
            <a:endParaRPr lang="sl-SI" altLang="sl-SI"/>
          </a:p>
        </p:txBody>
      </p:sp>
    </p:spTree>
    <p:extLst>
      <p:ext uri="{BB962C8B-B14F-4D97-AF65-F5344CB8AC3E}">
        <p14:creationId xmlns:p14="http://schemas.microsoft.com/office/powerpoint/2010/main" val="3967001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BBFA8-86C9-41A2-8115-8A99479991EF}"/>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2998D0FF-9714-4162-AF69-06413E0E68A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AAD89D-3D59-4FE9-BB93-3E922161CEC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E64EE888-778E-40C2-94E2-2C22337E64C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87B2E-516E-41BD-9EA7-5F67DE006F5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3110F41B-EDD0-4A3B-BC83-4035E34F55ED}"/>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43CEFAF9-FD53-44FF-BF74-38756539BC3E}"/>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6B8B2D78-C419-4611-B253-31C45B66F7AD}"/>
              </a:ext>
            </a:extLst>
          </p:cNvPr>
          <p:cNvSpPr>
            <a:spLocks noGrp="1"/>
          </p:cNvSpPr>
          <p:nvPr>
            <p:ph type="sldNum" sz="quarter" idx="12"/>
          </p:nvPr>
        </p:nvSpPr>
        <p:spPr/>
        <p:txBody>
          <a:bodyPr/>
          <a:lstStyle>
            <a:lvl1pPr>
              <a:defRPr/>
            </a:lvl1pPr>
          </a:lstStyle>
          <a:p>
            <a:fld id="{78D5F7EC-FF88-49C7-91A6-F920D7DC9D77}" type="slidenum">
              <a:rPr lang="sl-SI" altLang="sl-SI"/>
              <a:pPr/>
              <a:t>‹#›</a:t>
            </a:fld>
            <a:endParaRPr lang="sl-SI" altLang="sl-SI"/>
          </a:p>
        </p:txBody>
      </p:sp>
    </p:spTree>
    <p:extLst>
      <p:ext uri="{BB962C8B-B14F-4D97-AF65-F5344CB8AC3E}">
        <p14:creationId xmlns:p14="http://schemas.microsoft.com/office/powerpoint/2010/main" val="242402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97E9-AC77-4436-9A88-95414C8EC73F}"/>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C76D5E03-638B-4556-8267-CE12BAD76D56}"/>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34F1A457-3A2E-47A3-BAD4-EF2B8B715895}"/>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E95B044B-8427-4B75-BEA1-94DB574E479C}"/>
              </a:ext>
            </a:extLst>
          </p:cNvPr>
          <p:cNvSpPr>
            <a:spLocks noGrp="1"/>
          </p:cNvSpPr>
          <p:nvPr>
            <p:ph type="sldNum" sz="quarter" idx="12"/>
          </p:nvPr>
        </p:nvSpPr>
        <p:spPr/>
        <p:txBody>
          <a:bodyPr/>
          <a:lstStyle>
            <a:lvl1pPr>
              <a:defRPr/>
            </a:lvl1pPr>
          </a:lstStyle>
          <a:p>
            <a:fld id="{30E9A187-4FB6-4850-8DAA-01BF9C3485A6}" type="slidenum">
              <a:rPr lang="sl-SI" altLang="sl-SI"/>
              <a:pPr/>
              <a:t>‹#›</a:t>
            </a:fld>
            <a:endParaRPr lang="sl-SI" altLang="sl-SI"/>
          </a:p>
        </p:txBody>
      </p:sp>
    </p:spTree>
    <p:extLst>
      <p:ext uri="{BB962C8B-B14F-4D97-AF65-F5344CB8AC3E}">
        <p14:creationId xmlns:p14="http://schemas.microsoft.com/office/powerpoint/2010/main" val="139248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D29EAC-E14D-4CB3-B515-5D6B06E40B3B}"/>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DA1CA73F-3094-4CD1-BD09-A9FED5F4E301}"/>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BE2FDCD1-BF8D-4371-A62C-4B74B39E4BFC}"/>
              </a:ext>
            </a:extLst>
          </p:cNvPr>
          <p:cNvSpPr>
            <a:spLocks noGrp="1"/>
          </p:cNvSpPr>
          <p:nvPr>
            <p:ph type="sldNum" sz="quarter" idx="12"/>
          </p:nvPr>
        </p:nvSpPr>
        <p:spPr/>
        <p:txBody>
          <a:bodyPr/>
          <a:lstStyle>
            <a:lvl1pPr>
              <a:defRPr/>
            </a:lvl1pPr>
          </a:lstStyle>
          <a:p>
            <a:fld id="{5945653C-49C2-4CAD-8A16-62DF44033A36}" type="slidenum">
              <a:rPr lang="sl-SI" altLang="sl-SI"/>
              <a:pPr/>
              <a:t>‹#›</a:t>
            </a:fld>
            <a:endParaRPr lang="sl-SI" altLang="sl-SI"/>
          </a:p>
        </p:txBody>
      </p:sp>
    </p:spTree>
    <p:extLst>
      <p:ext uri="{BB962C8B-B14F-4D97-AF65-F5344CB8AC3E}">
        <p14:creationId xmlns:p14="http://schemas.microsoft.com/office/powerpoint/2010/main" val="136856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0DC82-22D9-46ED-9B4C-965B70FA93B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FEB211A1-6AFD-427C-A92C-9CC2F32D950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DEBE683B-CD70-4ADB-8BBC-E559052E7FC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0AEA58-29C2-47D9-BCDB-8C5E8DD9EE39}"/>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405EA0E9-281A-40CA-B811-2AF7B2050F96}"/>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10DD37FC-40BC-472A-B146-78A7D57C2380}"/>
              </a:ext>
            </a:extLst>
          </p:cNvPr>
          <p:cNvSpPr>
            <a:spLocks noGrp="1"/>
          </p:cNvSpPr>
          <p:nvPr>
            <p:ph type="sldNum" sz="quarter" idx="12"/>
          </p:nvPr>
        </p:nvSpPr>
        <p:spPr/>
        <p:txBody>
          <a:bodyPr/>
          <a:lstStyle>
            <a:lvl1pPr>
              <a:defRPr/>
            </a:lvl1pPr>
          </a:lstStyle>
          <a:p>
            <a:fld id="{7F9FE53F-638D-45A3-B5B7-17ECB038B01B}" type="slidenum">
              <a:rPr lang="sl-SI" altLang="sl-SI"/>
              <a:pPr/>
              <a:t>‹#›</a:t>
            </a:fld>
            <a:endParaRPr lang="sl-SI" altLang="sl-SI"/>
          </a:p>
        </p:txBody>
      </p:sp>
    </p:spTree>
    <p:extLst>
      <p:ext uri="{BB962C8B-B14F-4D97-AF65-F5344CB8AC3E}">
        <p14:creationId xmlns:p14="http://schemas.microsoft.com/office/powerpoint/2010/main" val="132840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9D0A-63B3-452B-947B-B02ED3AC77D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9EFFFDCD-CB67-495E-9411-6AFC7CEC76C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708DB326-18D7-4304-A7D0-4BC9F9E0DDD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8FF383-B62D-4B33-918D-3BBACCFF00B5}"/>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ED668059-BFA1-4768-905E-19F6A6E181C0}"/>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DAE4B8BF-4440-4AA1-B882-0BEBA5651BD5}"/>
              </a:ext>
            </a:extLst>
          </p:cNvPr>
          <p:cNvSpPr>
            <a:spLocks noGrp="1"/>
          </p:cNvSpPr>
          <p:nvPr>
            <p:ph type="sldNum" sz="quarter" idx="12"/>
          </p:nvPr>
        </p:nvSpPr>
        <p:spPr/>
        <p:txBody>
          <a:bodyPr/>
          <a:lstStyle>
            <a:lvl1pPr>
              <a:defRPr/>
            </a:lvl1pPr>
          </a:lstStyle>
          <a:p>
            <a:fld id="{BBE8B603-644F-497E-9AEF-8E5389BCC4EB}" type="slidenum">
              <a:rPr lang="sl-SI" altLang="sl-SI"/>
              <a:pPr/>
              <a:t>‹#›</a:t>
            </a:fld>
            <a:endParaRPr lang="sl-SI" altLang="sl-SI"/>
          </a:p>
        </p:txBody>
      </p:sp>
    </p:spTree>
    <p:extLst>
      <p:ext uri="{BB962C8B-B14F-4D97-AF65-F5344CB8AC3E}">
        <p14:creationId xmlns:p14="http://schemas.microsoft.com/office/powerpoint/2010/main" val="1319453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01EF849-4A7A-47B8-B34F-0BEDB10083F0}"/>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Rectangle 3">
            <a:extLst>
              <a:ext uri="{FF2B5EF4-FFF2-40B4-BE49-F238E27FC236}">
                <a16:creationId xmlns:a16="http://schemas.microsoft.com/office/drawing/2014/main" id="{8A5A4B5C-7A59-4A55-A841-8F11D0E105BD}"/>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1028" name="Rectangle 4">
            <a:extLst>
              <a:ext uri="{FF2B5EF4-FFF2-40B4-BE49-F238E27FC236}">
                <a16:creationId xmlns:a16="http://schemas.microsoft.com/office/drawing/2014/main" id="{3F169CE4-8AB0-4609-A0BB-FFB4B9B76BE5}"/>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sl-SI" altLang="sl-SI"/>
          </a:p>
        </p:txBody>
      </p:sp>
      <p:sp>
        <p:nvSpPr>
          <p:cNvPr id="1029" name="Rectangle 5">
            <a:extLst>
              <a:ext uri="{FF2B5EF4-FFF2-40B4-BE49-F238E27FC236}">
                <a16:creationId xmlns:a16="http://schemas.microsoft.com/office/drawing/2014/main" id="{5E1E9BBC-B199-437C-859A-94E7547CC52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sl-SI" altLang="sl-SI"/>
          </a:p>
        </p:txBody>
      </p:sp>
      <p:sp>
        <p:nvSpPr>
          <p:cNvPr id="1030" name="Rectangle 6">
            <a:extLst>
              <a:ext uri="{FF2B5EF4-FFF2-40B4-BE49-F238E27FC236}">
                <a16:creationId xmlns:a16="http://schemas.microsoft.com/office/drawing/2014/main" id="{9C3A500F-DE28-46F5-8E88-1A4F744BE30D}"/>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C034742-07FF-45C2-8DAD-FA5BEB3B9839}"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5789C5C-ADFA-494F-9587-531195CF7A0E}"/>
              </a:ext>
            </a:extLst>
          </p:cNvPr>
          <p:cNvSpPr>
            <a:spLocks noGrp="1" noChangeArrowheads="1"/>
          </p:cNvSpPr>
          <p:nvPr>
            <p:ph type="ctrTitle"/>
          </p:nvPr>
        </p:nvSpPr>
        <p:spPr>
          <a:xfrm>
            <a:off x="-396875" y="5157788"/>
            <a:ext cx="8280400" cy="1700212"/>
          </a:xfrm>
        </p:spPr>
        <p:txBody>
          <a:bodyPr anchor="ctr"/>
          <a:lstStyle/>
          <a:p>
            <a:pPr marL="762000" indent="-762000"/>
            <a:r>
              <a:rPr lang="sl-SI" altLang="sl-SI" sz="8800" b="1">
                <a:solidFill>
                  <a:schemeClr val="bg1"/>
                </a:solidFill>
                <a:latin typeface="Monotype Corsiva" panose="03010101010201010101" pitchFamily="66" charset="0"/>
              </a:rPr>
              <a:t>PIKOVA DAMA</a:t>
            </a:r>
          </a:p>
        </p:txBody>
      </p:sp>
      <p:sp>
        <p:nvSpPr>
          <p:cNvPr id="2053" name="Text Box 5">
            <a:extLst>
              <a:ext uri="{FF2B5EF4-FFF2-40B4-BE49-F238E27FC236}">
                <a16:creationId xmlns:a16="http://schemas.microsoft.com/office/drawing/2014/main" id="{A7DEF2FF-4974-405F-B8DD-E2ED994DE674}"/>
              </a:ext>
            </a:extLst>
          </p:cNvPr>
          <p:cNvSpPr txBox="1">
            <a:spLocks noChangeArrowheads="1"/>
          </p:cNvSpPr>
          <p:nvPr/>
        </p:nvSpPr>
        <p:spPr bwMode="auto">
          <a:xfrm>
            <a:off x="0" y="188913"/>
            <a:ext cx="482441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6600">
                <a:solidFill>
                  <a:schemeClr val="bg1"/>
                </a:solidFill>
              </a:rPr>
              <a:t>A. S. Puškin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a:extLst>
              <a:ext uri="{FF2B5EF4-FFF2-40B4-BE49-F238E27FC236}">
                <a16:creationId xmlns:a16="http://schemas.microsoft.com/office/drawing/2014/main" id="{D4A9DD78-461A-4D57-8BDE-D94B46D822C2}"/>
              </a:ext>
            </a:extLst>
          </p:cNvPr>
          <p:cNvSpPr txBox="1">
            <a:spLocks noChangeArrowheads="1"/>
          </p:cNvSpPr>
          <p:nvPr/>
        </p:nvSpPr>
        <p:spPr bwMode="auto">
          <a:xfrm>
            <a:off x="179388" y="115888"/>
            <a:ext cx="4608512" cy="660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sl-SI" altLang="sl-SI" sz="4000" b="1"/>
              <a:t>Aleksander Sergejevič Puškin</a:t>
            </a:r>
          </a:p>
          <a:p>
            <a:pPr>
              <a:spcBef>
                <a:spcPct val="50000"/>
              </a:spcBef>
              <a:buFontTx/>
              <a:buChar char="•"/>
            </a:pPr>
            <a:r>
              <a:rPr lang="sl-SI" altLang="sl-SI" sz="2400" b="1"/>
              <a:t> </a:t>
            </a:r>
            <a:r>
              <a:rPr lang="sl-SI" altLang="sl-SI" sz="2400"/>
              <a:t>6. junij 1799, Moskva – 10. februar, Sankt Peterburg</a:t>
            </a:r>
          </a:p>
          <a:p>
            <a:pPr>
              <a:spcBef>
                <a:spcPct val="50000"/>
              </a:spcBef>
              <a:buFontTx/>
              <a:buChar char="•"/>
            </a:pPr>
            <a:r>
              <a:rPr lang="sl-SI" altLang="sl-SI" sz="2400"/>
              <a:t>največji ruski pesnik in ustanovitelj sodobne ruske kulture</a:t>
            </a:r>
          </a:p>
          <a:p>
            <a:pPr>
              <a:spcBef>
                <a:spcPct val="50000"/>
              </a:spcBef>
              <a:buFontTx/>
              <a:buChar char="•"/>
            </a:pPr>
            <a:r>
              <a:rPr lang="sl-SI" altLang="sl-SI" sz="2400"/>
              <a:t> Pisal lirske pesmi, v katerih je upesnjeval predvsem nasprotja med idealom in stvarnostjo, dela v prozi, pesnitve, pravljice, romane in krajše dramske spise.</a:t>
            </a:r>
          </a:p>
          <a:p>
            <a:pPr>
              <a:spcBef>
                <a:spcPct val="50000"/>
              </a:spcBef>
              <a:buFontTx/>
              <a:buChar char="•"/>
            </a:pPr>
            <a:r>
              <a:rPr lang="sl-SI" altLang="sl-SI" sz="2400"/>
              <a:t> Bil zgled številnim ruskim pisateljem.</a:t>
            </a:r>
          </a:p>
          <a:p>
            <a:pPr>
              <a:spcBef>
                <a:spcPct val="50000"/>
              </a:spcBef>
              <a:buFontTx/>
              <a:buChar char="•"/>
            </a:pPr>
            <a:r>
              <a:rPr lang="sl-SI" altLang="sl-SI" sz="2400"/>
              <a:t> Umrl je januarja 1837 v Sankt Peterburgu.</a:t>
            </a:r>
          </a:p>
        </p:txBody>
      </p:sp>
      <p:pic>
        <p:nvPicPr>
          <p:cNvPr id="3077" name="Picture 5">
            <a:extLst>
              <a:ext uri="{FF2B5EF4-FFF2-40B4-BE49-F238E27FC236}">
                <a16:creationId xmlns:a16="http://schemas.microsoft.com/office/drawing/2014/main" id="{AA2B8520-29F1-418F-BF2E-1134917DB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0"/>
            <a:ext cx="42116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99CC00"/>
            </a:gs>
          </a:gsLst>
          <a:lin ang="18900000" scaled="1"/>
        </a:gradFill>
        <a:effectLst/>
      </p:bgPr>
    </p:bg>
    <p:spTree>
      <p:nvGrpSpPr>
        <p:cNvPr id="1" name=""/>
        <p:cNvGrpSpPr/>
        <p:nvPr/>
      </p:nvGrpSpPr>
      <p:grpSpPr>
        <a:xfrm>
          <a:off x="0" y="0"/>
          <a:ext cx="0" cy="0"/>
          <a:chOff x="0" y="0"/>
          <a:chExt cx="0" cy="0"/>
        </a:xfrm>
      </p:grpSpPr>
      <p:sp>
        <p:nvSpPr>
          <p:cNvPr id="4100" name="Text Box 4">
            <a:extLst>
              <a:ext uri="{FF2B5EF4-FFF2-40B4-BE49-F238E27FC236}">
                <a16:creationId xmlns:a16="http://schemas.microsoft.com/office/drawing/2014/main" id="{BF3269A4-9FAB-4A48-BC4F-CDF57B2B70B3}"/>
              </a:ext>
            </a:extLst>
          </p:cNvPr>
          <p:cNvSpPr txBox="1">
            <a:spLocks noChangeArrowheads="1"/>
          </p:cNvSpPr>
          <p:nvPr/>
        </p:nvSpPr>
        <p:spPr bwMode="auto">
          <a:xfrm>
            <a:off x="971550" y="692150"/>
            <a:ext cx="33131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sz="1800">
              <a:latin typeface="Arial" panose="020B0604020202020204" pitchFamily="34" charset="0"/>
            </a:endParaRPr>
          </a:p>
        </p:txBody>
      </p:sp>
      <p:sp>
        <p:nvSpPr>
          <p:cNvPr id="4101" name="Text Box 5">
            <a:extLst>
              <a:ext uri="{FF2B5EF4-FFF2-40B4-BE49-F238E27FC236}">
                <a16:creationId xmlns:a16="http://schemas.microsoft.com/office/drawing/2014/main" id="{F5ACF44D-7DBA-419D-B470-6F179B7D7181}"/>
              </a:ext>
            </a:extLst>
          </p:cNvPr>
          <p:cNvSpPr txBox="1">
            <a:spLocks noChangeArrowheads="1"/>
          </p:cNvSpPr>
          <p:nvPr/>
        </p:nvSpPr>
        <p:spPr bwMode="auto">
          <a:xfrm>
            <a:off x="468313" y="333375"/>
            <a:ext cx="8496300" cy="611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pPr>
            <a:r>
              <a:rPr lang="sl-SI" altLang="sl-SI" b="1">
                <a:latin typeface="Monotype Corsiva" panose="03010101010201010101" pitchFamily="66" charset="0"/>
              </a:rPr>
              <a:t>O KNJIGI:</a:t>
            </a:r>
          </a:p>
          <a:p>
            <a:pPr>
              <a:spcBef>
                <a:spcPct val="50000"/>
              </a:spcBef>
              <a:buFontTx/>
              <a:buChar char="•"/>
            </a:pPr>
            <a:r>
              <a:rPr lang="sl-SI" altLang="sl-SI" sz="2400">
                <a:latin typeface="Monotype Corsiva" panose="03010101010201010101" pitchFamily="66" charset="0"/>
              </a:rPr>
              <a:t>Ima 39 strani + 30 strani spremne besede</a:t>
            </a:r>
          </a:p>
          <a:p>
            <a:pPr>
              <a:spcBef>
                <a:spcPct val="50000"/>
              </a:spcBef>
              <a:buFontTx/>
              <a:buChar char="•"/>
            </a:pPr>
            <a:r>
              <a:rPr lang="sl-SI" altLang="sl-SI" sz="2400">
                <a:latin typeface="Monotype Corsiva" panose="03010101010201010101" pitchFamily="66" charset="0"/>
              </a:rPr>
              <a:t> Zgodba je razdeljena na 6 poglavij, ki so med seboj povezana.</a:t>
            </a:r>
          </a:p>
          <a:p>
            <a:pPr>
              <a:spcBef>
                <a:spcPct val="50000"/>
              </a:spcBef>
              <a:buFontTx/>
              <a:buChar char="o"/>
            </a:pPr>
            <a:r>
              <a:rPr lang="sl-SI" altLang="sl-SI" sz="2400" b="1">
                <a:latin typeface="Monotype Corsiva" panose="03010101010201010101" pitchFamily="66" charset="0"/>
              </a:rPr>
              <a:t> </a:t>
            </a:r>
            <a:r>
              <a:rPr lang="sl-SI" altLang="sl-SI" sz="2400">
                <a:latin typeface="Monotype Corsiva" panose="03010101010201010101" pitchFamily="66" charset="0"/>
              </a:rPr>
              <a:t>Je novela.</a:t>
            </a:r>
          </a:p>
          <a:p>
            <a:pPr>
              <a:spcBef>
                <a:spcPct val="50000"/>
              </a:spcBef>
              <a:buFontTx/>
              <a:buChar char="o"/>
            </a:pPr>
            <a:r>
              <a:rPr lang="sl-SI" altLang="sl-SI" sz="2400">
                <a:latin typeface="Monotype Corsiva" panose="03010101010201010101" pitchFamily="66" charset="0"/>
              </a:rPr>
              <a:t> Kratka, enostavna in preprosta. (Skorajda ne vsebuje metafor ali primerjav.)</a:t>
            </a:r>
          </a:p>
          <a:p>
            <a:pPr>
              <a:spcBef>
                <a:spcPct val="50000"/>
              </a:spcBef>
              <a:buFontTx/>
              <a:buChar char="o"/>
            </a:pPr>
            <a:r>
              <a:rPr lang="sl-SI" altLang="sl-SI" sz="2400">
                <a:latin typeface="Monotype Corsiva" panose="03010101010201010101" pitchFamily="66" charset="0"/>
              </a:rPr>
              <a:t> Pisatelj veliko stvari prepusti domišljiji.</a:t>
            </a:r>
          </a:p>
          <a:p>
            <a:pPr>
              <a:spcBef>
                <a:spcPct val="50000"/>
              </a:spcBef>
              <a:buFontTx/>
              <a:buChar char="o"/>
            </a:pPr>
            <a:r>
              <a:rPr lang="sl-SI" altLang="sl-SI" sz="2400">
                <a:latin typeface="Monotype Corsiva" panose="03010101010201010101" pitchFamily="66" charset="0"/>
              </a:rPr>
              <a:t> Nekateri trdijo, da je zgodba fantastična, drugi pa, da je realistična</a:t>
            </a:r>
            <a:r>
              <a:rPr lang="sl-SI" altLang="sl-SI" sz="2400"/>
              <a:t>.</a:t>
            </a:r>
          </a:p>
          <a:p>
            <a:pPr>
              <a:spcBef>
                <a:spcPct val="50000"/>
              </a:spcBef>
              <a:buFontTx/>
              <a:buChar char="o"/>
            </a:pPr>
            <a:r>
              <a:rPr lang="sl-SI" altLang="sl-SI" sz="2400" b="1">
                <a:latin typeface="Monotype Corsiva" panose="03010101010201010101" pitchFamily="66" charset="0"/>
              </a:rPr>
              <a:t> </a:t>
            </a:r>
            <a:r>
              <a:rPr lang="sl-SI" altLang="sl-SI" sz="2400">
                <a:latin typeface="Monotype Corsiva" panose="03010101010201010101" pitchFamily="66" charset="0"/>
              </a:rPr>
              <a:t>V noveli se izmenjujeta </a:t>
            </a:r>
            <a:r>
              <a:rPr lang="sl-SI" altLang="sl-SI" sz="2400" u="sng">
                <a:latin typeface="Monotype Corsiva" panose="03010101010201010101" pitchFamily="66" charset="0"/>
              </a:rPr>
              <a:t>avktorialni</a:t>
            </a:r>
            <a:r>
              <a:rPr lang="sl-SI" altLang="sl-SI" sz="2400">
                <a:latin typeface="Monotype Corsiva" panose="03010101010201010101" pitchFamily="66" charset="0"/>
              </a:rPr>
              <a:t> (tretjeosebni) in </a:t>
            </a:r>
            <a:r>
              <a:rPr lang="sl-SI" altLang="sl-SI" sz="2400" u="sng">
                <a:latin typeface="Monotype Corsiva" panose="03010101010201010101" pitchFamily="66" charset="0"/>
              </a:rPr>
              <a:t>personalni </a:t>
            </a:r>
            <a:r>
              <a:rPr lang="sl-SI" altLang="sl-SI" sz="2400">
                <a:latin typeface="Monotype Corsiva" panose="03010101010201010101" pitchFamily="66" charset="0"/>
              </a:rPr>
              <a:t>(prvoosebni) pripovedovalec. </a:t>
            </a:r>
          </a:p>
          <a:p>
            <a:pPr>
              <a:spcBef>
                <a:spcPct val="50000"/>
              </a:spcBef>
              <a:buFontTx/>
              <a:buChar char="o"/>
            </a:pPr>
            <a:r>
              <a:rPr lang="sl-SI" altLang="sl-SI" sz="2400" b="1">
                <a:latin typeface="Monotype Corsiva" panose="03010101010201010101" pitchFamily="66" charset="0"/>
              </a:rPr>
              <a:t> </a:t>
            </a:r>
            <a:r>
              <a:rPr lang="sl-SI" altLang="sl-SI" sz="2400">
                <a:latin typeface="Monotype Corsiva" panose="03010101010201010101" pitchFamily="66" charset="0"/>
              </a:rPr>
              <a:t>Dogajanje je postavljeno v trideseta leta 19. st., grofičine mladostne pustolovščine pa v sedemdeseta leta 18. 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chemeClr val="folHlink"/>
            </a:gs>
          </a:gsLst>
          <a:lin ang="18900000" scaled="1"/>
        </a:gradFill>
        <a:effectLst/>
      </p:bgPr>
    </p:bg>
    <p:spTree>
      <p:nvGrpSpPr>
        <p:cNvPr id="1" name=""/>
        <p:cNvGrpSpPr/>
        <p:nvPr/>
      </p:nvGrpSpPr>
      <p:grpSpPr>
        <a:xfrm>
          <a:off x="0" y="0"/>
          <a:ext cx="0" cy="0"/>
          <a:chOff x="0" y="0"/>
          <a:chExt cx="0" cy="0"/>
        </a:xfrm>
      </p:grpSpPr>
      <p:sp>
        <p:nvSpPr>
          <p:cNvPr id="5124" name="Text Box 4">
            <a:extLst>
              <a:ext uri="{FF2B5EF4-FFF2-40B4-BE49-F238E27FC236}">
                <a16:creationId xmlns:a16="http://schemas.microsoft.com/office/drawing/2014/main" id="{E417D3AB-36E0-4962-A1EF-294A52BC1080}"/>
              </a:ext>
            </a:extLst>
          </p:cNvPr>
          <p:cNvSpPr txBox="1">
            <a:spLocks noChangeArrowheads="1"/>
          </p:cNvSpPr>
          <p:nvPr/>
        </p:nvSpPr>
        <p:spPr bwMode="auto">
          <a:xfrm>
            <a:off x="395288" y="404813"/>
            <a:ext cx="8353425" cy="560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b="1"/>
              <a:t>KRATKA VSEBINA</a:t>
            </a:r>
          </a:p>
          <a:p>
            <a:pPr>
              <a:spcBef>
                <a:spcPct val="50000"/>
              </a:spcBef>
            </a:pPr>
            <a:r>
              <a:rPr lang="sl-SI" altLang="sl-SI" sz="2600"/>
              <a:t>Zgodba govori o mladem inženirju Hermanu, ki izve za skrivnost treh dobitnih kart, ki jo pozna samo grofica. Nekega dne se po naključju znajde pred njeno hišo. Zaradi interesa stopi v kontakt z grofičino rejenko Lizaveto. Ta ga zaradi naivnosti spusti v hišo. Herman se skrije v kabinet in tam počaka grofico. Ker je na lep način ne more pregovoriti, naj mu izda skrivnost, iz žepa potegne pištolo. Grofica se tako prestraši, da umre. Po njenem pogrebu, ki se ga udeleži tudi sam Herman, se odpravi domov. Še tisti večer ga obišče duh grofice, ki mu razkrije želeno skrivnost. Trojka, sedmica in as so zmagovalne karte. Prvi dve karti mu prineseta dobitek, zadnja karta, ki bi pa morala biti as, se pa izkaže za pikovo damo in zato zgubi. Herman zblazni in pristane v bolnišnici, Lizaveta se pa bogato poroči.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99CC00"/>
            </a:gs>
          </a:gsLst>
          <a:lin ang="18900000" scaled="1"/>
        </a:gradFill>
        <a:effectLst/>
      </p:bgPr>
    </p:bg>
    <p:spTree>
      <p:nvGrpSpPr>
        <p:cNvPr id="1" name=""/>
        <p:cNvGrpSpPr/>
        <p:nvPr/>
      </p:nvGrpSpPr>
      <p:grpSpPr>
        <a:xfrm>
          <a:off x="0" y="0"/>
          <a:ext cx="0" cy="0"/>
          <a:chOff x="0" y="0"/>
          <a:chExt cx="0" cy="0"/>
        </a:xfrm>
      </p:grpSpPr>
      <p:sp>
        <p:nvSpPr>
          <p:cNvPr id="6148" name="Text Box 4">
            <a:extLst>
              <a:ext uri="{FF2B5EF4-FFF2-40B4-BE49-F238E27FC236}">
                <a16:creationId xmlns:a16="http://schemas.microsoft.com/office/drawing/2014/main" id="{158C9C14-31AB-4C2E-A037-1AFD9301E407}"/>
              </a:ext>
            </a:extLst>
          </p:cNvPr>
          <p:cNvSpPr txBox="1">
            <a:spLocks noChangeArrowheads="1"/>
          </p:cNvSpPr>
          <p:nvPr/>
        </p:nvSpPr>
        <p:spPr bwMode="auto">
          <a:xfrm>
            <a:off x="755650" y="404813"/>
            <a:ext cx="8137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sl-SI" altLang="sl-SI" sz="1800">
              <a:latin typeface="Arial" panose="020B0604020202020204" pitchFamily="34" charset="0"/>
            </a:endParaRPr>
          </a:p>
        </p:txBody>
      </p:sp>
      <p:sp>
        <p:nvSpPr>
          <p:cNvPr id="6149" name="Text Box 5">
            <a:extLst>
              <a:ext uri="{FF2B5EF4-FFF2-40B4-BE49-F238E27FC236}">
                <a16:creationId xmlns:a16="http://schemas.microsoft.com/office/drawing/2014/main" id="{CBEC45B9-8A4A-4341-BB07-F8397C6702EC}"/>
              </a:ext>
            </a:extLst>
          </p:cNvPr>
          <p:cNvSpPr txBox="1">
            <a:spLocks noChangeArrowheads="1"/>
          </p:cNvSpPr>
          <p:nvPr/>
        </p:nvSpPr>
        <p:spPr bwMode="auto">
          <a:xfrm>
            <a:off x="900113" y="333375"/>
            <a:ext cx="7632700"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3200" b="1"/>
              <a:t>GLAVNE OSEBE</a:t>
            </a:r>
          </a:p>
          <a:p>
            <a:pPr>
              <a:spcBef>
                <a:spcPct val="50000"/>
              </a:spcBef>
              <a:buFont typeface="Wingdings" panose="05000000000000000000" pitchFamily="2" charset="2"/>
              <a:buChar char="Ø"/>
            </a:pPr>
            <a:r>
              <a:rPr lang="sl-SI" altLang="sl-SI" sz="2400" b="1"/>
              <a:t> HERMAN</a:t>
            </a:r>
            <a:r>
              <a:rPr lang="sl-SI" altLang="sl-SI" sz="2400"/>
              <a:t> – mlad inženir, po videzu podoben Napoleonu. Ima hladen, brezsrčen odnos do ljudi. Lizaveta zanj ni bila človek, ampak le sredstvo s katerim je želel doseči svoj cilj. Je kvartopirec pri katerem velja, da cilj opravičuje sredstva.</a:t>
            </a:r>
          </a:p>
          <a:p>
            <a:pPr>
              <a:spcBef>
                <a:spcPct val="50000"/>
              </a:spcBef>
              <a:buFont typeface="Wingdings" panose="05000000000000000000" pitchFamily="2" charset="2"/>
              <a:buChar char="Ø"/>
            </a:pPr>
            <a:r>
              <a:rPr lang="sl-SI" altLang="sl-SI" sz="2400"/>
              <a:t> </a:t>
            </a:r>
            <a:r>
              <a:rPr lang="sl-SI" altLang="sl-SI" sz="2400" b="1"/>
              <a:t>GROFICA – </a:t>
            </a:r>
            <a:r>
              <a:rPr lang="sl-SI" altLang="sl-SI" sz="2400"/>
              <a:t>Njeno pravo ime, Ana Fedotovna, se enkrat le bežno omeni, drugače je poimenovana samo kot grofica, starka ali babica. Tako je grofica edina glavna oseba, ki je v noveli pravzaprav anonimna. Lizaveta jo vidi kot tiransko, ukazovalno in muhasto, ki je kljub svojim letom še polna življenja. Z druge strani, pa je za Hermana le skrivnostna starka z veliko skrivnostjo (tako jo vidimo tudi mi). V noveli ima </a:t>
            </a:r>
            <a:r>
              <a:rPr lang="sl-SI" altLang="sl-SI" sz="2400" u="sng"/>
              <a:t>kompozicijsko vlogo</a:t>
            </a:r>
            <a:r>
              <a:rPr lang="sl-SI" altLang="sl-SI" sz="2400"/>
              <a:t>, saj povezuje čas.</a:t>
            </a:r>
          </a:p>
          <a:p>
            <a:pPr>
              <a:spcBef>
                <a:spcPct val="50000"/>
              </a:spcBef>
              <a:buFont typeface="Wingdings" panose="05000000000000000000" pitchFamily="2" charset="2"/>
              <a:buChar char="Ø"/>
            </a:pPr>
            <a:r>
              <a:rPr lang="sl-SI" altLang="sl-SI" sz="2400"/>
              <a:t> </a:t>
            </a:r>
            <a:r>
              <a:rPr lang="sl-SI" altLang="sl-SI" sz="2400" b="1"/>
              <a:t>LIZAVETA IVANOVA – </a:t>
            </a:r>
            <a:r>
              <a:rPr lang="sl-SI" altLang="sl-SI" sz="2400"/>
              <a:t>je lepa grofičina rejenka, v visoki družbi zapostavljena, čuti privlačnost do Hermana. Na koncu “prevzame” grofičin položaj.</a:t>
            </a:r>
            <a:r>
              <a:rPr lang="sl-SI" altLang="sl-SI" sz="200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a:extLst>
              <a:ext uri="{FF2B5EF4-FFF2-40B4-BE49-F238E27FC236}">
                <a16:creationId xmlns:a16="http://schemas.microsoft.com/office/drawing/2014/main" id="{062079FA-3BE8-451F-9AE0-D1B08441DA89}"/>
              </a:ext>
            </a:extLst>
          </p:cNvPr>
          <p:cNvSpPr txBox="1">
            <a:spLocks noChangeArrowheads="1"/>
          </p:cNvSpPr>
          <p:nvPr/>
        </p:nvSpPr>
        <p:spPr bwMode="auto">
          <a:xfrm>
            <a:off x="1187450" y="908050"/>
            <a:ext cx="6480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sl-SI" altLang="sl-SI" sz="4400">
                <a:latin typeface="Showcard Gothic" pitchFamily="82" charset="0"/>
              </a:rPr>
              <a:t>Hvala  za  pozornost</a:t>
            </a:r>
          </a:p>
        </p:txBody>
      </p:sp>
      <p:pic>
        <p:nvPicPr>
          <p:cNvPr id="7174" name="Picture 6">
            <a:extLst>
              <a:ext uri="{FF2B5EF4-FFF2-40B4-BE49-F238E27FC236}">
                <a16:creationId xmlns:a16="http://schemas.microsoft.com/office/drawing/2014/main" id="{63433F55-C3EF-40F7-BF58-40FB25C515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349500"/>
            <a:ext cx="3311525" cy="2489200"/>
          </a:xfrm>
          <a:prstGeom prst="rect">
            <a:avLst/>
          </a:prstGeom>
          <a:noFill/>
          <a:ln w="762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520</Words>
  <Application>Microsoft Office PowerPoint</Application>
  <PresentationFormat>On-screen Show (4:3)</PresentationFormat>
  <Paragraphs>24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Monotype Corsiva</vt:lpstr>
      <vt:lpstr>Showcard Gothic</vt:lpstr>
      <vt:lpstr>Wingdings</vt:lpstr>
      <vt:lpstr>Privzeti načrt</vt:lpstr>
      <vt:lpstr>PIKOVA DAMA</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2019-06-03T09:07:39Z</dcterms:created>
  <dcterms:modified xsi:type="dcterms:W3CDTF">2019-06-03T09:07:39Z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