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8" r:id="rId1"/>
  </p:sldMasterIdLst>
  <p:notesMasterIdLst>
    <p:notesMasterId r:id="rId13"/>
  </p:notesMasterIdLst>
  <p:handoutMasterIdLst>
    <p:handoutMasterId r:id="rId14"/>
  </p:handoutMasterIdLst>
  <p:sldIdLst>
    <p:sldId id="258" r:id="rId2"/>
    <p:sldId id="264" r:id="rId3"/>
    <p:sldId id="265" r:id="rId4"/>
    <p:sldId id="266" r:id="rId5"/>
    <p:sldId id="259" r:id="rId6"/>
    <p:sldId id="260" r:id="rId7"/>
    <p:sldId id="261" r:id="rId8"/>
    <p:sldId id="262" r:id="rId9"/>
    <p:sldId id="256" r:id="rId10"/>
    <p:sldId id="263" r:id="rId11"/>
    <p:sldId id="267" r:id="rId12"/>
  </p:sldIdLst>
  <p:sldSz cx="9144000" cy="6858000" type="screen4x3"/>
  <p:notesSz cx="6858000" cy="9544050"/>
  <p:defaultTextStyle>
    <a:defPPr>
      <a:defRPr lang="sl-SI"/>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1D0F"/>
    <a:srgbClr val="79551B"/>
    <a:srgbClr val="F9AC97"/>
    <a:srgbClr val="6E3B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26"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EE849-763A-4B7F-BBCB-64E7FB4119E3}" type="doc">
      <dgm:prSet loTypeId="urn:microsoft.com/office/officeart/2005/8/layout/pyramid1" loCatId="pyramid" qsTypeId="urn:microsoft.com/office/officeart/2005/8/quickstyle/simple1" qsCatId="simple" csTypeId="urn:microsoft.com/office/officeart/2005/8/colors/accent1_2" csCatId="accent1"/>
      <dgm:spPr/>
    </dgm:pt>
    <dgm:pt modelId="{D19E570B-B5FE-4EEB-AEB7-13F4C02797F3}">
      <dgm:prSet/>
      <dgm:spPr/>
      <dgm:t>
        <a:bodyPr/>
        <a:lstStyle/>
        <a:p>
          <a:endParaRPr lang="sl-SI"/>
        </a:p>
      </dgm:t>
    </dgm:pt>
    <dgm:pt modelId="{0EB3E9D8-0916-469C-A8C8-B1B12EDF9762}" type="parTrans" cxnId="{8CB249C0-11F6-433D-AD6F-96B01C0A158A}">
      <dgm:prSet/>
      <dgm:spPr/>
    </dgm:pt>
    <dgm:pt modelId="{8F7A239E-5922-49CF-ACE2-2E4097223E4B}" type="sibTrans" cxnId="{8CB249C0-11F6-433D-AD6F-96B01C0A158A}">
      <dgm:prSet/>
      <dgm:spPr/>
    </dgm:pt>
    <dgm:pt modelId="{E962703B-73A8-4EFD-8074-054644FB6E4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sl-SI" b="0" i="0" u="none" strike="noStrike" cap="none" normalizeH="0" baseline="0">
              <a:ln>
                <a:noFill/>
              </a:ln>
              <a:solidFill>
                <a:schemeClr val="tx1"/>
              </a:solidFill>
              <a:effectLst/>
              <a:latin typeface="Verdana" panose="020B0604030504040204" pitchFamily="34" charset="0"/>
            </a:rPr>
            <a:t>.</a:t>
          </a:r>
        </a:p>
      </dgm:t>
    </dgm:pt>
    <dgm:pt modelId="{E7BCA481-4BB0-4552-86A9-F1237360DC6C}" type="parTrans" cxnId="{3D458E28-64AC-4E35-A34D-C11A62B535F3}">
      <dgm:prSet/>
      <dgm:spPr/>
    </dgm:pt>
    <dgm:pt modelId="{9C6351B7-9395-4D66-B7A2-90D3A6C21A1B}" type="sibTrans" cxnId="{3D458E28-64AC-4E35-A34D-C11A62B535F3}">
      <dgm:prSet/>
      <dgm:spPr/>
    </dgm:pt>
    <dgm:pt modelId="{FC216A5B-13FD-4EDF-8BA8-75E0C0B3223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sl-SI" b="0" i="0" u="none" strike="noStrike" cap="none" normalizeH="0" baseline="0">
              <a:ln>
                <a:noFill/>
              </a:ln>
              <a:solidFill>
                <a:schemeClr val="tx1"/>
              </a:solidFill>
              <a:effectLst/>
              <a:latin typeface="Verdana" panose="020B0604030504040204" pitchFamily="34" charset="0"/>
            </a:rPr>
            <a:t>.</a:t>
          </a:r>
        </a:p>
      </dgm:t>
    </dgm:pt>
    <dgm:pt modelId="{9105C8CC-CB99-4B6F-A38B-F9F3A7E6ED35}" type="parTrans" cxnId="{BCB9C4DA-96A1-4FA1-B041-7C392055D42E}">
      <dgm:prSet/>
      <dgm:spPr/>
    </dgm:pt>
    <dgm:pt modelId="{CBDBCBE0-EFA4-4D0A-BE58-3EBF8331222F}" type="sibTrans" cxnId="{BCB9C4DA-96A1-4FA1-B041-7C392055D42E}">
      <dgm:prSet/>
      <dgm:spPr/>
    </dgm:pt>
    <dgm:pt modelId="{C3EF6DB9-8217-4B8E-A178-2474B46D3919}" type="pres">
      <dgm:prSet presAssocID="{9B5EE849-763A-4B7F-BBCB-64E7FB4119E3}" presName="Name0" presStyleCnt="0">
        <dgm:presLayoutVars>
          <dgm:dir/>
          <dgm:animLvl val="lvl"/>
          <dgm:resizeHandles val="exact"/>
        </dgm:presLayoutVars>
      </dgm:prSet>
      <dgm:spPr/>
    </dgm:pt>
    <dgm:pt modelId="{764F0635-896F-4E3C-8085-07664CCD4D07}" type="pres">
      <dgm:prSet presAssocID="{D19E570B-B5FE-4EEB-AEB7-13F4C02797F3}" presName="Name8" presStyleCnt="0"/>
      <dgm:spPr/>
    </dgm:pt>
    <dgm:pt modelId="{4CC9F10D-6135-493C-8A06-1C29F5E214BA}" type="pres">
      <dgm:prSet presAssocID="{D19E570B-B5FE-4EEB-AEB7-13F4C02797F3}" presName="level" presStyleLbl="node1" presStyleIdx="0" presStyleCnt="3">
        <dgm:presLayoutVars>
          <dgm:chMax val="1"/>
          <dgm:bulletEnabled val="1"/>
        </dgm:presLayoutVars>
      </dgm:prSet>
      <dgm:spPr/>
    </dgm:pt>
    <dgm:pt modelId="{DA77E026-8FCC-43FB-91D0-A0D1F3545F9A}" type="pres">
      <dgm:prSet presAssocID="{D19E570B-B5FE-4EEB-AEB7-13F4C02797F3}" presName="levelTx" presStyleLbl="revTx" presStyleIdx="0" presStyleCnt="0">
        <dgm:presLayoutVars>
          <dgm:chMax val="1"/>
          <dgm:bulletEnabled val="1"/>
        </dgm:presLayoutVars>
      </dgm:prSet>
      <dgm:spPr/>
    </dgm:pt>
    <dgm:pt modelId="{D654E70A-B9DD-4E8E-9CFD-78BB4BC75CB3}" type="pres">
      <dgm:prSet presAssocID="{E962703B-73A8-4EFD-8074-054644FB6E4D}" presName="Name8" presStyleCnt="0"/>
      <dgm:spPr/>
    </dgm:pt>
    <dgm:pt modelId="{3328BE55-AB07-4373-9B41-BAF928CF0CBF}" type="pres">
      <dgm:prSet presAssocID="{E962703B-73A8-4EFD-8074-054644FB6E4D}" presName="level" presStyleLbl="node1" presStyleIdx="1" presStyleCnt="3">
        <dgm:presLayoutVars>
          <dgm:chMax val="1"/>
          <dgm:bulletEnabled val="1"/>
        </dgm:presLayoutVars>
      </dgm:prSet>
      <dgm:spPr/>
    </dgm:pt>
    <dgm:pt modelId="{0EB7E18A-E806-45FE-AF8F-3415231A532E}" type="pres">
      <dgm:prSet presAssocID="{E962703B-73A8-4EFD-8074-054644FB6E4D}" presName="levelTx" presStyleLbl="revTx" presStyleIdx="0" presStyleCnt="0">
        <dgm:presLayoutVars>
          <dgm:chMax val="1"/>
          <dgm:bulletEnabled val="1"/>
        </dgm:presLayoutVars>
      </dgm:prSet>
      <dgm:spPr/>
    </dgm:pt>
    <dgm:pt modelId="{BBC641FB-75C4-4D1C-92A6-06021ECCEBA5}" type="pres">
      <dgm:prSet presAssocID="{FC216A5B-13FD-4EDF-8BA8-75E0C0B32231}" presName="Name8" presStyleCnt="0"/>
      <dgm:spPr/>
    </dgm:pt>
    <dgm:pt modelId="{9CEE715F-957C-4BF7-898A-8FB9C48FCE82}" type="pres">
      <dgm:prSet presAssocID="{FC216A5B-13FD-4EDF-8BA8-75E0C0B32231}" presName="level" presStyleLbl="node1" presStyleIdx="2" presStyleCnt="3">
        <dgm:presLayoutVars>
          <dgm:chMax val="1"/>
          <dgm:bulletEnabled val="1"/>
        </dgm:presLayoutVars>
      </dgm:prSet>
      <dgm:spPr/>
    </dgm:pt>
    <dgm:pt modelId="{9237AC71-1536-4D07-BF30-24081E19A0E6}" type="pres">
      <dgm:prSet presAssocID="{FC216A5B-13FD-4EDF-8BA8-75E0C0B32231}" presName="levelTx" presStyleLbl="revTx" presStyleIdx="0" presStyleCnt="0">
        <dgm:presLayoutVars>
          <dgm:chMax val="1"/>
          <dgm:bulletEnabled val="1"/>
        </dgm:presLayoutVars>
      </dgm:prSet>
      <dgm:spPr/>
    </dgm:pt>
  </dgm:ptLst>
  <dgm:cxnLst>
    <dgm:cxn modelId="{BD358C24-93D5-4BC6-8535-4120D66F16BF}" type="presOf" srcId="{E962703B-73A8-4EFD-8074-054644FB6E4D}" destId="{0EB7E18A-E806-45FE-AF8F-3415231A532E}" srcOrd="1" destOrd="0" presId="urn:microsoft.com/office/officeart/2005/8/layout/pyramid1"/>
    <dgm:cxn modelId="{3D458E28-64AC-4E35-A34D-C11A62B535F3}" srcId="{9B5EE849-763A-4B7F-BBCB-64E7FB4119E3}" destId="{E962703B-73A8-4EFD-8074-054644FB6E4D}" srcOrd="1" destOrd="0" parTransId="{E7BCA481-4BB0-4552-86A9-F1237360DC6C}" sibTransId="{9C6351B7-9395-4D66-B7A2-90D3A6C21A1B}"/>
    <dgm:cxn modelId="{10F43135-85DB-4EB6-9557-C8D017DE1734}" type="presOf" srcId="{FC216A5B-13FD-4EDF-8BA8-75E0C0B32231}" destId="{9237AC71-1536-4D07-BF30-24081E19A0E6}" srcOrd="1" destOrd="0" presId="urn:microsoft.com/office/officeart/2005/8/layout/pyramid1"/>
    <dgm:cxn modelId="{2F8F283E-8566-4B30-B65B-76DE5E120C58}" type="presOf" srcId="{FC216A5B-13FD-4EDF-8BA8-75E0C0B32231}" destId="{9CEE715F-957C-4BF7-898A-8FB9C48FCE82}" srcOrd="0" destOrd="0" presId="urn:microsoft.com/office/officeart/2005/8/layout/pyramid1"/>
    <dgm:cxn modelId="{EDAC519A-89B0-45B7-AA6D-E0DD56DF1983}" type="presOf" srcId="{D19E570B-B5FE-4EEB-AEB7-13F4C02797F3}" destId="{DA77E026-8FCC-43FB-91D0-A0D1F3545F9A}" srcOrd="1" destOrd="0" presId="urn:microsoft.com/office/officeart/2005/8/layout/pyramid1"/>
    <dgm:cxn modelId="{30C98D9E-9F3E-46DE-8B26-A2368458FE8B}" type="presOf" srcId="{9B5EE849-763A-4B7F-BBCB-64E7FB4119E3}" destId="{C3EF6DB9-8217-4B8E-A178-2474B46D3919}" srcOrd="0" destOrd="0" presId="urn:microsoft.com/office/officeart/2005/8/layout/pyramid1"/>
    <dgm:cxn modelId="{AE5E889F-922C-4A72-8A4A-2AC36E9813B3}" type="presOf" srcId="{D19E570B-B5FE-4EEB-AEB7-13F4C02797F3}" destId="{4CC9F10D-6135-493C-8A06-1C29F5E214BA}" srcOrd="0" destOrd="0" presId="urn:microsoft.com/office/officeart/2005/8/layout/pyramid1"/>
    <dgm:cxn modelId="{97A199AB-ABA3-4033-9A78-415A4E926C38}" type="presOf" srcId="{E962703B-73A8-4EFD-8074-054644FB6E4D}" destId="{3328BE55-AB07-4373-9B41-BAF928CF0CBF}" srcOrd="0" destOrd="0" presId="urn:microsoft.com/office/officeart/2005/8/layout/pyramid1"/>
    <dgm:cxn modelId="{8CB249C0-11F6-433D-AD6F-96B01C0A158A}" srcId="{9B5EE849-763A-4B7F-BBCB-64E7FB4119E3}" destId="{D19E570B-B5FE-4EEB-AEB7-13F4C02797F3}" srcOrd="0" destOrd="0" parTransId="{0EB3E9D8-0916-469C-A8C8-B1B12EDF9762}" sibTransId="{8F7A239E-5922-49CF-ACE2-2E4097223E4B}"/>
    <dgm:cxn modelId="{BCB9C4DA-96A1-4FA1-B041-7C392055D42E}" srcId="{9B5EE849-763A-4B7F-BBCB-64E7FB4119E3}" destId="{FC216A5B-13FD-4EDF-8BA8-75E0C0B32231}" srcOrd="2" destOrd="0" parTransId="{9105C8CC-CB99-4B6F-A38B-F9F3A7E6ED35}" sibTransId="{CBDBCBE0-EFA4-4D0A-BE58-3EBF8331222F}"/>
    <dgm:cxn modelId="{EFF6796C-934D-4DCA-AFD3-91A3D5EBFBEA}" type="presParOf" srcId="{C3EF6DB9-8217-4B8E-A178-2474B46D3919}" destId="{764F0635-896F-4E3C-8085-07664CCD4D07}" srcOrd="0" destOrd="0" presId="urn:microsoft.com/office/officeart/2005/8/layout/pyramid1"/>
    <dgm:cxn modelId="{6BE392DD-9A5D-4659-BFB4-90D5B7309F61}" type="presParOf" srcId="{764F0635-896F-4E3C-8085-07664CCD4D07}" destId="{4CC9F10D-6135-493C-8A06-1C29F5E214BA}" srcOrd="0" destOrd="0" presId="urn:microsoft.com/office/officeart/2005/8/layout/pyramid1"/>
    <dgm:cxn modelId="{0FFFDC79-99F3-4288-A160-096C834B1C7E}" type="presParOf" srcId="{764F0635-896F-4E3C-8085-07664CCD4D07}" destId="{DA77E026-8FCC-43FB-91D0-A0D1F3545F9A}" srcOrd="1" destOrd="0" presId="urn:microsoft.com/office/officeart/2005/8/layout/pyramid1"/>
    <dgm:cxn modelId="{FE1AC23C-D5BF-4551-A1B2-4FEB969768A6}" type="presParOf" srcId="{C3EF6DB9-8217-4B8E-A178-2474B46D3919}" destId="{D654E70A-B9DD-4E8E-9CFD-78BB4BC75CB3}" srcOrd="1" destOrd="0" presId="urn:microsoft.com/office/officeart/2005/8/layout/pyramid1"/>
    <dgm:cxn modelId="{37812DFF-99B6-400A-A628-FBC58F1434CD}" type="presParOf" srcId="{D654E70A-B9DD-4E8E-9CFD-78BB4BC75CB3}" destId="{3328BE55-AB07-4373-9B41-BAF928CF0CBF}" srcOrd="0" destOrd="0" presId="urn:microsoft.com/office/officeart/2005/8/layout/pyramid1"/>
    <dgm:cxn modelId="{145C881B-1720-4510-8552-F6E9B982D95B}" type="presParOf" srcId="{D654E70A-B9DD-4E8E-9CFD-78BB4BC75CB3}" destId="{0EB7E18A-E806-45FE-AF8F-3415231A532E}" srcOrd="1" destOrd="0" presId="urn:microsoft.com/office/officeart/2005/8/layout/pyramid1"/>
    <dgm:cxn modelId="{4B590647-1827-46EC-8219-CA75D3843465}" type="presParOf" srcId="{C3EF6DB9-8217-4B8E-A178-2474B46D3919}" destId="{BBC641FB-75C4-4D1C-92A6-06021ECCEBA5}" srcOrd="2" destOrd="0" presId="urn:microsoft.com/office/officeart/2005/8/layout/pyramid1"/>
    <dgm:cxn modelId="{8CBBDCAC-05D8-49F0-AC26-E540DAA2A9FE}" type="presParOf" srcId="{BBC641FB-75C4-4D1C-92A6-06021ECCEBA5}" destId="{9CEE715F-957C-4BF7-898A-8FB9C48FCE82}" srcOrd="0" destOrd="0" presId="urn:microsoft.com/office/officeart/2005/8/layout/pyramid1"/>
    <dgm:cxn modelId="{1E2A90BC-7352-422D-89C9-BCF8EAB775BB}" type="presParOf" srcId="{BBC641FB-75C4-4D1C-92A6-06021ECCEBA5}" destId="{9237AC71-1536-4D07-BF30-24081E19A0E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9F10D-6135-493C-8A06-1C29F5E214BA}">
      <dsp:nvSpPr>
        <dsp:cNvPr id="0" name=""/>
        <dsp:cNvSpPr/>
      </dsp:nvSpPr>
      <dsp:spPr>
        <a:xfrm>
          <a:off x="2736321" y="0"/>
          <a:ext cx="2736321" cy="1727729"/>
        </a:xfrm>
        <a:prstGeom prst="trapezoid">
          <a:avLst>
            <a:gd name="adj" fmla="val 7918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sl-SI" sz="6500" kern="1200"/>
        </a:p>
      </dsp:txBody>
      <dsp:txXfrm>
        <a:off x="2736321" y="0"/>
        <a:ext cx="2736321" cy="1727729"/>
      </dsp:txXfrm>
    </dsp:sp>
    <dsp:sp modelId="{3328BE55-AB07-4373-9B41-BAF928CF0CBF}">
      <dsp:nvSpPr>
        <dsp:cNvPr id="0" name=""/>
        <dsp:cNvSpPr/>
      </dsp:nvSpPr>
      <dsp:spPr>
        <a:xfrm>
          <a:off x="1368160" y="1727729"/>
          <a:ext cx="5472642" cy="1727729"/>
        </a:xfrm>
        <a:prstGeom prst="trapezoid">
          <a:avLst>
            <a:gd name="adj" fmla="val 7918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sl-SI" sz="6500" b="0" i="0" u="none" strike="noStrike" kern="1200" cap="none" normalizeH="0" baseline="0">
              <a:ln>
                <a:noFill/>
              </a:ln>
              <a:solidFill>
                <a:schemeClr val="tx1"/>
              </a:solidFill>
              <a:effectLst/>
              <a:latin typeface="Verdana" panose="020B0604030504040204" pitchFamily="34" charset="0"/>
            </a:rPr>
            <a:t>.</a:t>
          </a:r>
        </a:p>
      </dsp:txBody>
      <dsp:txXfrm>
        <a:off x="2325872" y="1727729"/>
        <a:ext cx="3557217" cy="1727729"/>
      </dsp:txXfrm>
    </dsp:sp>
    <dsp:sp modelId="{9CEE715F-957C-4BF7-898A-8FB9C48FCE82}">
      <dsp:nvSpPr>
        <dsp:cNvPr id="0" name=""/>
        <dsp:cNvSpPr/>
      </dsp:nvSpPr>
      <dsp:spPr>
        <a:xfrm>
          <a:off x="0" y="3455458"/>
          <a:ext cx="8208963" cy="1727729"/>
        </a:xfrm>
        <a:prstGeom prst="trapezoid">
          <a:avLst>
            <a:gd name="adj" fmla="val 7918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altLang="sl-SI" sz="6500" b="0" i="0" u="none" strike="noStrike" kern="1200" cap="none" normalizeH="0" baseline="0">
              <a:ln>
                <a:noFill/>
              </a:ln>
              <a:solidFill>
                <a:schemeClr val="tx1"/>
              </a:solidFill>
              <a:effectLst/>
              <a:latin typeface="Verdana" panose="020B0604030504040204" pitchFamily="34" charset="0"/>
            </a:rPr>
            <a:t>.</a:t>
          </a:r>
        </a:p>
      </dsp:txBody>
      <dsp:txXfrm>
        <a:off x="1436568" y="3455458"/>
        <a:ext cx="5335825" cy="172772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5AC30A1-F556-49A2-9513-87795B4EDBFF}"/>
              </a:ext>
            </a:extLst>
          </p:cNvPr>
          <p:cNvSpPr>
            <a:spLocks noGrp="1" noChangeArrowheads="1"/>
          </p:cNvSpPr>
          <p:nvPr>
            <p:ph type="hdr" sz="quarter"/>
          </p:nvPr>
        </p:nvSpPr>
        <p:spPr bwMode="auto">
          <a:xfrm>
            <a:off x="0" y="0"/>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sl-SI" altLang="sl-SI"/>
          </a:p>
        </p:txBody>
      </p:sp>
      <p:sp>
        <p:nvSpPr>
          <p:cNvPr id="124931" name="Rectangle 3">
            <a:extLst>
              <a:ext uri="{FF2B5EF4-FFF2-40B4-BE49-F238E27FC236}">
                <a16:creationId xmlns:a16="http://schemas.microsoft.com/office/drawing/2014/main" id="{14C40773-624B-486E-8B8F-8410581C6187}"/>
              </a:ext>
            </a:extLst>
          </p:cNvPr>
          <p:cNvSpPr>
            <a:spLocks noGrp="1" noChangeArrowheads="1"/>
          </p:cNvSpPr>
          <p:nvPr>
            <p:ph type="dt" sz="quarter" idx="1"/>
          </p:nvPr>
        </p:nvSpPr>
        <p:spPr bwMode="auto">
          <a:xfrm>
            <a:off x="3884613" y="0"/>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124932" name="Rectangle 4">
            <a:extLst>
              <a:ext uri="{FF2B5EF4-FFF2-40B4-BE49-F238E27FC236}">
                <a16:creationId xmlns:a16="http://schemas.microsoft.com/office/drawing/2014/main" id="{6DD9226D-3B7E-4A58-AFF7-D090943825EB}"/>
              </a:ext>
            </a:extLst>
          </p:cNvPr>
          <p:cNvSpPr>
            <a:spLocks noGrp="1" noChangeArrowheads="1"/>
          </p:cNvSpPr>
          <p:nvPr>
            <p:ph type="ftr" sz="quarter" idx="2"/>
          </p:nvPr>
        </p:nvSpPr>
        <p:spPr bwMode="auto">
          <a:xfrm>
            <a:off x="0" y="9064625"/>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sl-SI" altLang="sl-SI"/>
          </a:p>
        </p:txBody>
      </p:sp>
      <p:sp>
        <p:nvSpPr>
          <p:cNvPr id="124933" name="Rectangle 5">
            <a:extLst>
              <a:ext uri="{FF2B5EF4-FFF2-40B4-BE49-F238E27FC236}">
                <a16:creationId xmlns:a16="http://schemas.microsoft.com/office/drawing/2014/main" id="{B80A5C2B-976E-426E-96A8-096EF467BBA0}"/>
              </a:ext>
            </a:extLst>
          </p:cNvPr>
          <p:cNvSpPr>
            <a:spLocks noGrp="1" noChangeArrowheads="1"/>
          </p:cNvSpPr>
          <p:nvPr>
            <p:ph type="sldNum" sz="quarter" idx="3"/>
          </p:nvPr>
        </p:nvSpPr>
        <p:spPr bwMode="auto">
          <a:xfrm>
            <a:off x="3884613" y="9064625"/>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CCD3E80-3032-42C8-B039-6B1F7C2A6386}" type="slidenum">
              <a:rPr lang="sl-SI" altLang="sl-SI"/>
              <a:pPr/>
              <a:t>‹#›</a:t>
            </a:fld>
            <a:endParaRPr lang="sl-SI" altLang="sl-S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31BE9E8B-19B2-4F7F-8509-42DC877AF5BC}"/>
              </a:ext>
            </a:extLst>
          </p:cNvPr>
          <p:cNvSpPr>
            <a:spLocks noGrp="1" noChangeArrowheads="1"/>
          </p:cNvSpPr>
          <p:nvPr>
            <p:ph type="hdr" sz="quarter"/>
          </p:nvPr>
        </p:nvSpPr>
        <p:spPr bwMode="auto">
          <a:xfrm>
            <a:off x="0" y="0"/>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sl-SI" altLang="sl-SI"/>
          </a:p>
        </p:txBody>
      </p:sp>
      <p:sp>
        <p:nvSpPr>
          <p:cNvPr id="115715" name="Rectangle 3">
            <a:extLst>
              <a:ext uri="{FF2B5EF4-FFF2-40B4-BE49-F238E27FC236}">
                <a16:creationId xmlns:a16="http://schemas.microsoft.com/office/drawing/2014/main" id="{D5B6E055-AE71-4288-8887-7E012811C7EC}"/>
              </a:ext>
            </a:extLst>
          </p:cNvPr>
          <p:cNvSpPr>
            <a:spLocks noGrp="1" noChangeArrowheads="1"/>
          </p:cNvSpPr>
          <p:nvPr>
            <p:ph type="dt" idx="1"/>
          </p:nvPr>
        </p:nvSpPr>
        <p:spPr bwMode="auto">
          <a:xfrm>
            <a:off x="3884613" y="0"/>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l-SI" altLang="sl-SI"/>
          </a:p>
        </p:txBody>
      </p:sp>
      <p:sp>
        <p:nvSpPr>
          <p:cNvPr id="115716" name="Rectangle 4">
            <a:extLst>
              <a:ext uri="{FF2B5EF4-FFF2-40B4-BE49-F238E27FC236}">
                <a16:creationId xmlns:a16="http://schemas.microsoft.com/office/drawing/2014/main" id="{4C95E7F3-D043-46F9-8259-5BE786F3231B}"/>
              </a:ext>
            </a:extLst>
          </p:cNvPr>
          <p:cNvSpPr>
            <a:spLocks noGrp="1" noRot="1" noChangeAspect="1" noChangeArrowheads="1" noTextEdit="1"/>
          </p:cNvSpPr>
          <p:nvPr>
            <p:ph type="sldImg" idx="2"/>
          </p:nvPr>
        </p:nvSpPr>
        <p:spPr bwMode="auto">
          <a:xfrm>
            <a:off x="1044575" y="715963"/>
            <a:ext cx="4770438" cy="35782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5717" name="Rectangle 5">
            <a:extLst>
              <a:ext uri="{FF2B5EF4-FFF2-40B4-BE49-F238E27FC236}">
                <a16:creationId xmlns:a16="http://schemas.microsoft.com/office/drawing/2014/main" id="{8CE15325-0918-4E4E-BA6B-749A675A49A9}"/>
              </a:ext>
            </a:extLst>
          </p:cNvPr>
          <p:cNvSpPr>
            <a:spLocks noGrp="1" noChangeArrowheads="1"/>
          </p:cNvSpPr>
          <p:nvPr>
            <p:ph type="body" sz="quarter" idx="3"/>
          </p:nvPr>
        </p:nvSpPr>
        <p:spPr bwMode="auto">
          <a:xfrm>
            <a:off x="685800" y="4533900"/>
            <a:ext cx="5486400" cy="429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15718" name="Rectangle 6">
            <a:extLst>
              <a:ext uri="{FF2B5EF4-FFF2-40B4-BE49-F238E27FC236}">
                <a16:creationId xmlns:a16="http://schemas.microsoft.com/office/drawing/2014/main" id="{0D5BCA0A-8FAC-4F5C-803C-F616346C4DB9}"/>
              </a:ext>
            </a:extLst>
          </p:cNvPr>
          <p:cNvSpPr>
            <a:spLocks noGrp="1" noChangeArrowheads="1"/>
          </p:cNvSpPr>
          <p:nvPr>
            <p:ph type="ftr" sz="quarter" idx="4"/>
          </p:nvPr>
        </p:nvSpPr>
        <p:spPr bwMode="auto">
          <a:xfrm>
            <a:off x="0" y="9064625"/>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sl-SI" altLang="sl-SI"/>
          </a:p>
        </p:txBody>
      </p:sp>
      <p:sp>
        <p:nvSpPr>
          <p:cNvPr id="115719" name="Rectangle 7">
            <a:extLst>
              <a:ext uri="{FF2B5EF4-FFF2-40B4-BE49-F238E27FC236}">
                <a16:creationId xmlns:a16="http://schemas.microsoft.com/office/drawing/2014/main" id="{376121E1-7924-4E09-9227-84641AE1D13B}"/>
              </a:ext>
            </a:extLst>
          </p:cNvPr>
          <p:cNvSpPr>
            <a:spLocks noGrp="1" noChangeArrowheads="1"/>
          </p:cNvSpPr>
          <p:nvPr>
            <p:ph type="sldNum" sz="quarter" idx="5"/>
          </p:nvPr>
        </p:nvSpPr>
        <p:spPr bwMode="auto">
          <a:xfrm>
            <a:off x="3884613" y="9064625"/>
            <a:ext cx="2971800" cy="477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4986DFA-743F-47E0-B699-FBD23A2F9304}"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4DB8AB15-15F5-429F-926A-7CB9A300FF23}"/>
              </a:ext>
            </a:extLst>
          </p:cNvPr>
          <p:cNvSpPr>
            <a:spLocks noGrp="1" noChangeArrowheads="1"/>
          </p:cNvSpPr>
          <p:nvPr>
            <p:ph type="ctrTitle"/>
          </p:nvPr>
        </p:nvSpPr>
        <p:spPr>
          <a:xfrm>
            <a:off x="2743200" y="1752600"/>
            <a:ext cx="5486400" cy="838200"/>
          </a:xfrm>
        </p:spPr>
        <p:txBody>
          <a:bodyPr/>
          <a:lstStyle>
            <a:lvl1pPr>
              <a:defRPr/>
            </a:lvl1pPr>
          </a:lstStyle>
          <a:p>
            <a:pPr lvl="0"/>
            <a:r>
              <a:rPr lang="sl-SI" altLang="sl-SI" noProof="0"/>
              <a:t>Kliknite, če želite urediti slog naslova matrice</a:t>
            </a:r>
          </a:p>
        </p:txBody>
      </p:sp>
      <p:sp>
        <p:nvSpPr>
          <p:cNvPr id="119811" name="Rectangle 3">
            <a:extLst>
              <a:ext uri="{FF2B5EF4-FFF2-40B4-BE49-F238E27FC236}">
                <a16:creationId xmlns:a16="http://schemas.microsoft.com/office/drawing/2014/main" id="{3F7BE277-0552-4565-ABBE-375EAE49D0C1}"/>
              </a:ext>
            </a:extLst>
          </p:cNvPr>
          <p:cNvSpPr>
            <a:spLocks noGrp="1" noChangeArrowheads="1"/>
          </p:cNvSpPr>
          <p:nvPr>
            <p:ph type="subTitle" idx="1"/>
          </p:nvPr>
        </p:nvSpPr>
        <p:spPr>
          <a:xfrm>
            <a:off x="2743200" y="2743200"/>
            <a:ext cx="5486400" cy="457200"/>
          </a:xfrm>
        </p:spPr>
        <p:txBody>
          <a:bodyPr/>
          <a:lstStyle>
            <a:lvl1pPr marL="0" indent="0">
              <a:buFontTx/>
              <a:buNone/>
              <a:defRPr sz="2000"/>
            </a:lvl1pPr>
          </a:lstStyle>
          <a:p>
            <a:pPr lvl="0"/>
            <a:r>
              <a:rPr lang="sl-SI" altLang="sl-SI" noProof="0"/>
              <a:t>Kliknite, če želite urediti slog podnaslova matrice</a:t>
            </a:r>
          </a:p>
        </p:txBody>
      </p:sp>
      <p:sp>
        <p:nvSpPr>
          <p:cNvPr id="119812" name="Rectangle 4">
            <a:extLst>
              <a:ext uri="{FF2B5EF4-FFF2-40B4-BE49-F238E27FC236}">
                <a16:creationId xmlns:a16="http://schemas.microsoft.com/office/drawing/2014/main" id="{B0237E16-CA88-44CE-B8E4-5E8B78C4B308}"/>
              </a:ext>
            </a:extLst>
          </p:cNvPr>
          <p:cNvSpPr>
            <a:spLocks noGrp="1" noChangeArrowheads="1"/>
          </p:cNvSpPr>
          <p:nvPr>
            <p:ph type="dt" sz="half" idx="2"/>
          </p:nvPr>
        </p:nvSpPr>
        <p:spPr/>
        <p:txBody>
          <a:bodyPr/>
          <a:lstStyle>
            <a:lvl1pPr>
              <a:defRPr/>
            </a:lvl1pPr>
          </a:lstStyle>
          <a:p>
            <a:endParaRPr lang="sl-SI" altLang="sl-SI"/>
          </a:p>
        </p:txBody>
      </p:sp>
      <p:sp>
        <p:nvSpPr>
          <p:cNvPr id="119813" name="Rectangle 5">
            <a:extLst>
              <a:ext uri="{FF2B5EF4-FFF2-40B4-BE49-F238E27FC236}">
                <a16:creationId xmlns:a16="http://schemas.microsoft.com/office/drawing/2014/main" id="{DC3DC1A1-B499-4835-90FD-04A49F7C880E}"/>
              </a:ext>
            </a:extLst>
          </p:cNvPr>
          <p:cNvSpPr>
            <a:spLocks noGrp="1" noChangeArrowheads="1"/>
          </p:cNvSpPr>
          <p:nvPr>
            <p:ph type="ftr" sz="quarter" idx="3"/>
          </p:nvPr>
        </p:nvSpPr>
        <p:spPr/>
        <p:txBody>
          <a:bodyPr/>
          <a:lstStyle>
            <a:lvl1pPr>
              <a:defRPr/>
            </a:lvl1pPr>
          </a:lstStyle>
          <a:p>
            <a:endParaRPr lang="sl-SI" altLang="sl-SI"/>
          </a:p>
        </p:txBody>
      </p:sp>
      <p:sp>
        <p:nvSpPr>
          <p:cNvPr id="119814" name="Rectangle 6">
            <a:extLst>
              <a:ext uri="{FF2B5EF4-FFF2-40B4-BE49-F238E27FC236}">
                <a16:creationId xmlns:a16="http://schemas.microsoft.com/office/drawing/2014/main" id="{29A145B1-30D0-4D52-B819-725D9794AC75}"/>
              </a:ext>
            </a:extLst>
          </p:cNvPr>
          <p:cNvSpPr>
            <a:spLocks noGrp="1" noChangeArrowheads="1"/>
          </p:cNvSpPr>
          <p:nvPr>
            <p:ph type="sldNum" sz="quarter" idx="4"/>
          </p:nvPr>
        </p:nvSpPr>
        <p:spPr/>
        <p:txBody>
          <a:bodyPr/>
          <a:lstStyle>
            <a:lvl1pPr>
              <a:defRPr/>
            </a:lvl1pPr>
          </a:lstStyle>
          <a:p>
            <a:fld id="{EE228895-E5BE-440F-9F89-17798196701B}" type="slidenum">
              <a:rPr lang="sl-SI" altLang="sl-SI"/>
              <a:pPr/>
              <a:t>‹#›</a:t>
            </a:fld>
            <a:endParaRPr lang="sl-SI" altLang="sl-SI"/>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7EDBB-C06B-467D-B54C-7839033B39A5}"/>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67A8CA0-BAF0-49D5-9EA3-A0AC9507A3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A3C2EFE-E0E2-4736-AED0-3F62C40FF51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72FE21F0-C790-4CA9-8AB3-072979797D7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4A9FB38-FABB-4116-8CAA-6CB60A747ED6}"/>
              </a:ext>
            </a:extLst>
          </p:cNvPr>
          <p:cNvSpPr>
            <a:spLocks noGrp="1"/>
          </p:cNvSpPr>
          <p:nvPr>
            <p:ph type="sldNum" sz="quarter" idx="12"/>
          </p:nvPr>
        </p:nvSpPr>
        <p:spPr/>
        <p:txBody>
          <a:bodyPr/>
          <a:lstStyle>
            <a:lvl1pPr>
              <a:defRPr/>
            </a:lvl1pPr>
          </a:lstStyle>
          <a:p>
            <a:fld id="{94C051DB-EA96-4B37-90CB-2FCEE61627A9}" type="slidenum">
              <a:rPr lang="sl-SI" altLang="sl-SI"/>
              <a:pPr/>
              <a:t>‹#›</a:t>
            </a:fld>
            <a:endParaRPr lang="sl-SI" altLang="sl-SI"/>
          </a:p>
        </p:txBody>
      </p:sp>
    </p:spTree>
    <p:extLst>
      <p:ext uri="{BB962C8B-B14F-4D97-AF65-F5344CB8AC3E}">
        <p14:creationId xmlns:p14="http://schemas.microsoft.com/office/powerpoint/2010/main" val="1838027024"/>
      </p:ext>
    </p:extLst>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68BBAF-2654-4B3C-BE3D-A3136AD69DFF}"/>
              </a:ext>
            </a:extLst>
          </p:cNvPr>
          <p:cNvSpPr>
            <a:spLocks noGrp="1"/>
          </p:cNvSpPr>
          <p:nvPr>
            <p:ph type="title" orient="vert"/>
          </p:nvPr>
        </p:nvSpPr>
        <p:spPr>
          <a:xfrm>
            <a:off x="6856413" y="762000"/>
            <a:ext cx="1370012" cy="4953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2AE90032-8080-43E2-B3B9-BF32DE690835}"/>
              </a:ext>
            </a:extLst>
          </p:cNvPr>
          <p:cNvSpPr>
            <a:spLocks noGrp="1"/>
          </p:cNvSpPr>
          <p:nvPr>
            <p:ph type="body" orient="vert" idx="1"/>
          </p:nvPr>
        </p:nvSpPr>
        <p:spPr>
          <a:xfrm>
            <a:off x="2741613" y="762000"/>
            <a:ext cx="3962400" cy="4953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2384FED-69A9-4F3F-B25F-109F48DBCD1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A0D39A4-7AE1-4227-905D-F4E00D243410}"/>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4B23FE5-EA69-4BA0-8BE5-D51AA144B243}"/>
              </a:ext>
            </a:extLst>
          </p:cNvPr>
          <p:cNvSpPr>
            <a:spLocks noGrp="1"/>
          </p:cNvSpPr>
          <p:nvPr>
            <p:ph type="sldNum" sz="quarter" idx="12"/>
          </p:nvPr>
        </p:nvSpPr>
        <p:spPr/>
        <p:txBody>
          <a:bodyPr/>
          <a:lstStyle>
            <a:lvl1pPr>
              <a:defRPr/>
            </a:lvl1pPr>
          </a:lstStyle>
          <a:p>
            <a:fld id="{C97545FC-A7FF-4ACC-95A5-7810146DD195}" type="slidenum">
              <a:rPr lang="sl-SI" altLang="sl-SI"/>
              <a:pPr/>
              <a:t>‹#›</a:t>
            </a:fld>
            <a:endParaRPr lang="sl-SI" altLang="sl-SI"/>
          </a:p>
        </p:txBody>
      </p:sp>
    </p:spTree>
    <p:extLst>
      <p:ext uri="{BB962C8B-B14F-4D97-AF65-F5344CB8AC3E}">
        <p14:creationId xmlns:p14="http://schemas.microsoft.com/office/powerpoint/2010/main" val="3509061519"/>
      </p:ext>
    </p:extLst>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AB62-FBAB-4BED-A739-07A05FBEBA93}"/>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8101616-7547-4B5D-96ED-8C49B298A0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C018BD6-59DA-4CB1-ADFD-4F6F18DBA406}"/>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5449D3F-C113-43B0-AD52-F2F1F9250EB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D659AC20-B3D9-49E6-93B6-71482F025E72}"/>
              </a:ext>
            </a:extLst>
          </p:cNvPr>
          <p:cNvSpPr>
            <a:spLocks noGrp="1"/>
          </p:cNvSpPr>
          <p:nvPr>
            <p:ph type="sldNum" sz="quarter" idx="12"/>
          </p:nvPr>
        </p:nvSpPr>
        <p:spPr/>
        <p:txBody>
          <a:bodyPr/>
          <a:lstStyle>
            <a:lvl1pPr>
              <a:defRPr/>
            </a:lvl1pPr>
          </a:lstStyle>
          <a:p>
            <a:fld id="{545DFD13-90E4-49F3-9328-CFCD088006C8}" type="slidenum">
              <a:rPr lang="sl-SI" altLang="sl-SI"/>
              <a:pPr/>
              <a:t>‹#›</a:t>
            </a:fld>
            <a:endParaRPr lang="sl-SI" altLang="sl-SI"/>
          </a:p>
        </p:txBody>
      </p:sp>
    </p:spTree>
    <p:extLst>
      <p:ext uri="{BB962C8B-B14F-4D97-AF65-F5344CB8AC3E}">
        <p14:creationId xmlns:p14="http://schemas.microsoft.com/office/powerpoint/2010/main" val="1684301420"/>
      </p:ext>
    </p:extLst>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C0DE4-999D-4D42-88B4-EA8BB279EF3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577239B-BF94-419B-8B1C-C4104972343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6300B68-EE40-4189-B231-3ED5ADCCC27D}"/>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DD9D5DF-DA61-444B-8394-1FE35A7F912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AA415EB-34B5-4422-A664-B5AA4BE51EE6}"/>
              </a:ext>
            </a:extLst>
          </p:cNvPr>
          <p:cNvSpPr>
            <a:spLocks noGrp="1"/>
          </p:cNvSpPr>
          <p:nvPr>
            <p:ph type="sldNum" sz="quarter" idx="12"/>
          </p:nvPr>
        </p:nvSpPr>
        <p:spPr/>
        <p:txBody>
          <a:bodyPr/>
          <a:lstStyle>
            <a:lvl1pPr>
              <a:defRPr/>
            </a:lvl1pPr>
          </a:lstStyle>
          <a:p>
            <a:fld id="{67A3B211-D059-4203-B398-65D85BFF9D86}" type="slidenum">
              <a:rPr lang="sl-SI" altLang="sl-SI"/>
              <a:pPr/>
              <a:t>‹#›</a:t>
            </a:fld>
            <a:endParaRPr lang="sl-SI" altLang="sl-SI"/>
          </a:p>
        </p:txBody>
      </p:sp>
    </p:spTree>
    <p:extLst>
      <p:ext uri="{BB962C8B-B14F-4D97-AF65-F5344CB8AC3E}">
        <p14:creationId xmlns:p14="http://schemas.microsoft.com/office/powerpoint/2010/main" val="3335766517"/>
      </p:ext>
    </p:extLst>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2A699-93B3-4F27-9918-191CCEAA5E7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771F7E7-4D78-495E-8B44-350ACF5C3EF1}"/>
              </a:ext>
            </a:extLst>
          </p:cNvPr>
          <p:cNvSpPr>
            <a:spLocks noGrp="1"/>
          </p:cNvSpPr>
          <p:nvPr>
            <p:ph sz="half" idx="1"/>
          </p:nvPr>
        </p:nvSpPr>
        <p:spPr>
          <a:xfrm>
            <a:off x="2741613" y="1828800"/>
            <a:ext cx="2665412"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02EF772-17C4-4929-A98D-7C96E10ECD97}"/>
              </a:ext>
            </a:extLst>
          </p:cNvPr>
          <p:cNvSpPr>
            <a:spLocks noGrp="1"/>
          </p:cNvSpPr>
          <p:nvPr>
            <p:ph sz="half" idx="2"/>
          </p:nvPr>
        </p:nvSpPr>
        <p:spPr>
          <a:xfrm>
            <a:off x="5559425" y="1828800"/>
            <a:ext cx="26670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3CA0CD9-CE9C-41A5-B792-89A95D1B7C6B}"/>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451ED81E-579D-4B15-BAA4-9DCE007ED9B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BA5C5B0-97BA-4E4B-8EBB-08BE1DA95377}"/>
              </a:ext>
            </a:extLst>
          </p:cNvPr>
          <p:cNvSpPr>
            <a:spLocks noGrp="1"/>
          </p:cNvSpPr>
          <p:nvPr>
            <p:ph type="sldNum" sz="quarter" idx="12"/>
          </p:nvPr>
        </p:nvSpPr>
        <p:spPr/>
        <p:txBody>
          <a:bodyPr/>
          <a:lstStyle>
            <a:lvl1pPr>
              <a:defRPr/>
            </a:lvl1pPr>
          </a:lstStyle>
          <a:p>
            <a:fld id="{021427EE-4ECF-44C6-8F29-CA885185A155}" type="slidenum">
              <a:rPr lang="sl-SI" altLang="sl-SI"/>
              <a:pPr/>
              <a:t>‹#›</a:t>
            </a:fld>
            <a:endParaRPr lang="sl-SI" altLang="sl-SI"/>
          </a:p>
        </p:txBody>
      </p:sp>
    </p:spTree>
    <p:extLst>
      <p:ext uri="{BB962C8B-B14F-4D97-AF65-F5344CB8AC3E}">
        <p14:creationId xmlns:p14="http://schemas.microsoft.com/office/powerpoint/2010/main" val="234778392"/>
      </p:ext>
    </p:extLst>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3528C-57DB-4B01-8657-3BE95021135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063BCFF-C2B4-46D5-8B9E-6ABF10912B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0DBEED-6CB4-4CF8-A0C4-5E4E1E2C5AA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7A13BEC-0D8A-4B01-8209-B6C029673A6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DF13A0-D5B9-46F2-8E08-D13FF2CD01E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A7142C6-648E-44FF-A1C9-C5A5CD42652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4530676F-6556-482C-BF04-4DF4D456DEE4}"/>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6B28C3D6-0B69-45C4-8B28-D28A1CCF2E57}"/>
              </a:ext>
            </a:extLst>
          </p:cNvPr>
          <p:cNvSpPr>
            <a:spLocks noGrp="1"/>
          </p:cNvSpPr>
          <p:nvPr>
            <p:ph type="sldNum" sz="quarter" idx="12"/>
          </p:nvPr>
        </p:nvSpPr>
        <p:spPr/>
        <p:txBody>
          <a:bodyPr/>
          <a:lstStyle>
            <a:lvl1pPr>
              <a:defRPr/>
            </a:lvl1pPr>
          </a:lstStyle>
          <a:p>
            <a:fld id="{B5D87C8C-52C2-4DBB-98EC-01423AB9EDF9}" type="slidenum">
              <a:rPr lang="sl-SI" altLang="sl-SI"/>
              <a:pPr/>
              <a:t>‹#›</a:t>
            </a:fld>
            <a:endParaRPr lang="sl-SI" altLang="sl-SI"/>
          </a:p>
        </p:txBody>
      </p:sp>
    </p:spTree>
    <p:extLst>
      <p:ext uri="{BB962C8B-B14F-4D97-AF65-F5344CB8AC3E}">
        <p14:creationId xmlns:p14="http://schemas.microsoft.com/office/powerpoint/2010/main" val="2910660225"/>
      </p:ext>
    </p:extLst>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C9DB5-0C34-45E4-AE2E-4BE16DC97DD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5EA46DD-9B43-4633-96EF-5B10CE1F54E0}"/>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61B3B5E6-E831-4DDD-AA92-F0CA0B2B8D47}"/>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89A6A4C-8A97-49AB-88D2-CDD86B27E92E}"/>
              </a:ext>
            </a:extLst>
          </p:cNvPr>
          <p:cNvSpPr>
            <a:spLocks noGrp="1"/>
          </p:cNvSpPr>
          <p:nvPr>
            <p:ph type="sldNum" sz="quarter" idx="12"/>
          </p:nvPr>
        </p:nvSpPr>
        <p:spPr/>
        <p:txBody>
          <a:bodyPr/>
          <a:lstStyle>
            <a:lvl1pPr>
              <a:defRPr/>
            </a:lvl1pPr>
          </a:lstStyle>
          <a:p>
            <a:fld id="{6B72439D-9E8D-45B1-8895-7DECFF4B2841}" type="slidenum">
              <a:rPr lang="sl-SI" altLang="sl-SI"/>
              <a:pPr/>
              <a:t>‹#›</a:t>
            </a:fld>
            <a:endParaRPr lang="sl-SI" altLang="sl-SI"/>
          </a:p>
        </p:txBody>
      </p:sp>
    </p:spTree>
    <p:extLst>
      <p:ext uri="{BB962C8B-B14F-4D97-AF65-F5344CB8AC3E}">
        <p14:creationId xmlns:p14="http://schemas.microsoft.com/office/powerpoint/2010/main" val="1184918277"/>
      </p:ext>
    </p:extLst>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98D1A7-E784-43F9-9A69-DBC848FF672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6F38640F-6E3D-4FC7-8771-CD71C447611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E6829F69-D19D-41A6-8ECB-62FA53D5DCAE}"/>
              </a:ext>
            </a:extLst>
          </p:cNvPr>
          <p:cNvSpPr>
            <a:spLocks noGrp="1"/>
          </p:cNvSpPr>
          <p:nvPr>
            <p:ph type="sldNum" sz="quarter" idx="12"/>
          </p:nvPr>
        </p:nvSpPr>
        <p:spPr/>
        <p:txBody>
          <a:bodyPr/>
          <a:lstStyle>
            <a:lvl1pPr>
              <a:defRPr/>
            </a:lvl1pPr>
          </a:lstStyle>
          <a:p>
            <a:fld id="{11EAEBE7-2A78-4763-82B2-ED1968406FEE}" type="slidenum">
              <a:rPr lang="sl-SI" altLang="sl-SI"/>
              <a:pPr/>
              <a:t>‹#›</a:t>
            </a:fld>
            <a:endParaRPr lang="sl-SI" altLang="sl-SI"/>
          </a:p>
        </p:txBody>
      </p:sp>
    </p:spTree>
    <p:extLst>
      <p:ext uri="{BB962C8B-B14F-4D97-AF65-F5344CB8AC3E}">
        <p14:creationId xmlns:p14="http://schemas.microsoft.com/office/powerpoint/2010/main" val="1702405816"/>
      </p:ext>
    </p:extLst>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F952-A163-4501-BC4F-1A9890EB11D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FFEC09CA-8822-4317-8627-02E02257C60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C852B467-33B4-4134-85F2-19EDDE970C9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EA766-D4D3-4198-B348-1F7A0BA335E0}"/>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9D58AD5-F03B-4A13-A484-DB4E8E2AFDD1}"/>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6F04315-FC02-4E3D-8D15-C247A0D91256}"/>
              </a:ext>
            </a:extLst>
          </p:cNvPr>
          <p:cNvSpPr>
            <a:spLocks noGrp="1"/>
          </p:cNvSpPr>
          <p:nvPr>
            <p:ph type="sldNum" sz="quarter" idx="12"/>
          </p:nvPr>
        </p:nvSpPr>
        <p:spPr/>
        <p:txBody>
          <a:bodyPr/>
          <a:lstStyle>
            <a:lvl1pPr>
              <a:defRPr/>
            </a:lvl1pPr>
          </a:lstStyle>
          <a:p>
            <a:fld id="{173A31B6-1F5A-4351-8C15-9C20C9704C7F}" type="slidenum">
              <a:rPr lang="sl-SI" altLang="sl-SI"/>
              <a:pPr/>
              <a:t>‹#›</a:t>
            </a:fld>
            <a:endParaRPr lang="sl-SI" altLang="sl-SI"/>
          </a:p>
        </p:txBody>
      </p:sp>
    </p:spTree>
    <p:extLst>
      <p:ext uri="{BB962C8B-B14F-4D97-AF65-F5344CB8AC3E}">
        <p14:creationId xmlns:p14="http://schemas.microsoft.com/office/powerpoint/2010/main" val="1210370109"/>
      </p:ext>
    </p:extLst>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62116-1D6B-4978-86B9-1ADE23BDAD7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33FDFCCA-E8EA-403C-BA1E-92D6B0F704C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6823D9A-3183-4691-B825-48A7FA4BB37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8D2799-0E16-4589-B57F-996A2CA399B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74E82DE-119E-4B07-8D80-196105A74F0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3F8C743-82B7-40B3-9641-16A80D7C3865}"/>
              </a:ext>
            </a:extLst>
          </p:cNvPr>
          <p:cNvSpPr>
            <a:spLocks noGrp="1"/>
          </p:cNvSpPr>
          <p:nvPr>
            <p:ph type="sldNum" sz="quarter" idx="12"/>
          </p:nvPr>
        </p:nvSpPr>
        <p:spPr/>
        <p:txBody>
          <a:bodyPr/>
          <a:lstStyle>
            <a:lvl1pPr>
              <a:defRPr/>
            </a:lvl1pPr>
          </a:lstStyle>
          <a:p>
            <a:fld id="{50D5BB82-3291-4998-AAF0-8C10C9CF04BC}" type="slidenum">
              <a:rPr lang="sl-SI" altLang="sl-SI"/>
              <a:pPr/>
              <a:t>‹#›</a:t>
            </a:fld>
            <a:endParaRPr lang="sl-SI" altLang="sl-SI"/>
          </a:p>
        </p:txBody>
      </p:sp>
    </p:spTree>
    <p:extLst>
      <p:ext uri="{BB962C8B-B14F-4D97-AF65-F5344CB8AC3E}">
        <p14:creationId xmlns:p14="http://schemas.microsoft.com/office/powerpoint/2010/main" val="727884044"/>
      </p:ext>
    </p:extLst>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8BE96CD6-0A43-487D-BFE0-D496268B5D3F}"/>
              </a:ext>
            </a:extLst>
          </p:cNvPr>
          <p:cNvSpPr>
            <a:spLocks noGrp="1" noChangeArrowheads="1"/>
          </p:cNvSpPr>
          <p:nvPr>
            <p:ph type="title"/>
          </p:nvPr>
        </p:nvSpPr>
        <p:spPr bwMode="auto">
          <a:xfrm>
            <a:off x="2741613" y="762000"/>
            <a:ext cx="54848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118787" name="Rectangle 3">
            <a:extLst>
              <a:ext uri="{FF2B5EF4-FFF2-40B4-BE49-F238E27FC236}">
                <a16:creationId xmlns:a16="http://schemas.microsoft.com/office/drawing/2014/main" id="{8C6B0FE8-E905-4BA3-B8C2-8F13B8E0DA71}"/>
              </a:ext>
            </a:extLst>
          </p:cNvPr>
          <p:cNvSpPr>
            <a:spLocks noGrp="1" noChangeArrowheads="1"/>
          </p:cNvSpPr>
          <p:nvPr>
            <p:ph type="body" idx="1"/>
          </p:nvPr>
        </p:nvSpPr>
        <p:spPr bwMode="auto">
          <a:xfrm>
            <a:off x="2741613" y="1828800"/>
            <a:ext cx="5484812"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118788" name="Rectangle 4">
            <a:extLst>
              <a:ext uri="{FF2B5EF4-FFF2-40B4-BE49-F238E27FC236}">
                <a16:creationId xmlns:a16="http://schemas.microsoft.com/office/drawing/2014/main" id="{FA60E91B-C966-4121-9B7C-2398F6C37E30}"/>
              </a:ext>
            </a:extLst>
          </p:cNvPr>
          <p:cNvSpPr>
            <a:spLocks noGrp="1" noChangeArrowheads="1"/>
          </p:cNvSpPr>
          <p:nvPr>
            <p:ph type="dt" sz="half" idx="2"/>
          </p:nvPr>
        </p:nvSpPr>
        <p:spPr bwMode="auto">
          <a:xfrm>
            <a:off x="9144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rgbClr val="79551B"/>
                </a:solidFill>
                <a:latin typeface="+mn-lt"/>
              </a:defRPr>
            </a:lvl1pPr>
          </a:lstStyle>
          <a:p>
            <a:endParaRPr lang="sl-SI" altLang="sl-SI"/>
          </a:p>
        </p:txBody>
      </p:sp>
      <p:sp>
        <p:nvSpPr>
          <p:cNvPr id="118789" name="Rectangle 5">
            <a:extLst>
              <a:ext uri="{FF2B5EF4-FFF2-40B4-BE49-F238E27FC236}">
                <a16:creationId xmlns:a16="http://schemas.microsoft.com/office/drawing/2014/main" id="{1B4AE722-D1C0-49EC-83EB-BD8EEE5BB6A7}"/>
              </a:ext>
            </a:extLst>
          </p:cNvPr>
          <p:cNvSpPr>
            <a:spLocks noGrp="1" noChangeArrowheads="1"/>
          </p:cNvSpPr>
          <p:nvPr>
            <p:ph type="ftr" sz="quarter" idx="3"/>
          </p:nvPr>
        </p:nvSpPr>
        <p:spPr bwMode="auto">
          <a:xfrm>
            <a:off x="3124200" y="588645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79551B"/>
                </a:solidFill>
                <a:latin typeface="+mn-lt"/>
              </a:defRPr>
            </a:lvl1pPr>
          </a:lstStyle>
          <a:p>
            <a:endParaRPr lang="sl-SI" altLang="sl-SI"/>
          </a:p>
        </p:txBody>
      </p:sp>
      <p:sp>
        <p:nvSpPr>
          <p:cNvPr id="118790" name="Rectangle 6">
            <a:extLst>
              <a:ext uri="{FF2B5EF4-FFF2-40B4-BE49-F238E27FC236}">
                <a16:creationId xmlns:a16="http://schemas.microsoft.com/office/drawing/2014/main" id="{95E87C64-570E-4369-80DF-D8F690749D75}"/>
              </a:ext>
            </a:extLst>
          </p:cNvPr>
          <p:cNvSpPr>
            <a:spLocks noGrp="1" noChangeArrowheads="1"/>
          </p:cNvSpPr>
          <p:nvPr>
            <p:ph type="sldNum" sz="quarter" idx="4"/>
          </p:nvPr>
        </p:nvSpPr>
        <p:spPr bwMode="auto">
          <a:xfrm>
            <a:off x="6477000" y="5886450"/>
            <a:ext cx="1752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rgbClr val="79551B"/>
                </a:solidFill>
                <a:latin typeface="+mn-lt"/>
              </a:defRPr>
            </a:lvl1pPr>
          </a:lstStyle>
          <a:p>
            <a:fld id="{185CFF86-962F-4E00-A04A-8A840691CC55}"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slow">
    <p:zoom/>
  </p:transition>
  <p:txStyles>
    <p:titleStyle>
      <a:lvl1pPr algn="l" rtl="0" fontAlgn="base">
        <a:spcBef>
          <a:spcPct val="0"/>
        </a:spcBef>
        <a:spcAft>
          <a:spcPct val="0"/>
        </a:spcAft>
        <a:defRPr sz="3200" kern="1200">
          <a:solidFill>
            <a:srgbClr val="79551B"/>
          </a:solidFill>
          <a:latin typeface="+mj-lt"/>
          <a:ea typeface="+mj-ea"/>
          <a:cs typeface="+mj-cs"/>
        </a:defRPr>
      </a:lvl1pPr>
      <a:lvl2pPr algn="l" rtl="0" fontAlgn="base">
        <a:spcBef>
          <a:spcPct val="0"/>
        </a:spcBef>
        <a:spcAft>
          <a:spcPct val="0"/>
        </a:spcAft>
        <a:defRPr sz="3200">
          <a:solidFill>
            <a:srgbClr val="79551B"/>
          </a:solidFill>
          <a:latin typeface="Palatino Linotype" panose="02040502050505030304" pitchFamily="18" charset="0"/>
        </a:defRPr>
      </a:lvl2pPr>
      <a:lvl3pPr algn="l" rtl="0" fontAlgn="base">
        <a:spcBef>
          <a:spcPct val="0"/>
        </a:spcBef>
        <a:spcAft>
          <a:spcPct val="0"/>
        </a:spcAft>
        <a:defRPr sz="3200">
          <a:solidFill>
            <a:srgbClr val="79551B"/>
          </a:solidFill>
          <a:latin typeface="Palatino Linotype" panose="02040502050505030304" pitchFamily="18" charset="0"/>
        </a:defRPr>
      </a:lvl3pPr>
      <a:lvl4pPr algn="l" rtl="0" fontAlgn="base">
        <a:spcBef>
          <a:spcPct val="0"/>
        </a:spcBef>
        <a:spcAft>
          <a:spcPct val="0"/>
        </a:spcAft>
        <a:defRPr sz="3200">
          <a:solidFill>
            <a:srgbClr val="79551B"/>
          </a:solidFill>
          <a:latin typeface="Palatino Linotype" panose="02040502050505030304" pitchFamily="18" charset="0"/>
        </a:defRPr>
      </a:lvl4pPr>
      <a:lvl5pPr algn="l" rtl="0" fontAlgn="base">
        <a:spcBef>
          <a:spcPct val="0"/>
        </a:spcBef>
        <a:spcAft>
          <a:spcPct val="0"/>
        </a:spcAft>
        <a:defRPr sz="3200">
          <a:solidFill>
            <a:srgbClr val="79551B"/>
          </a:solidFill>
          <a:latin typeface="Palatino Linotype" panose="02040502050505030304" pitchFamily="18" charset="0"/>
        </a:defRPr>
      </a:lvl5pPr>
      <a:lvl6pPr marL="457200" algn="l" rtl="0" fontAlgn="base">
        <a:spcBef>
          <a:spcPct val="0"/>
        </a:spcBef>
        <a:spcAft>
          <a:spcPct val="0"/>
        </a:spcAft>
        <a:defRPr sz="3200">
          <a:solidFill>
            <a:srgbClr val="79551B"/>
          </a:solidFill>
          <a:latin typeface="Palatino Linotype" panose="02040502050505030304" pitchFamily="18" charset="0"/>
        </a:defRPr>
      </a:lvl6pPr>
      <a:lvl7pPr marL="914400" algn="l" rtl="0" fontAlgn="base">
        <a:spcBef>
          <a:spcPct val="0"/>
        </a:spcBef>
        <a:spcAft>
          <a:spcPct val="0"/>
        </a:spcAft>
        <a:defRPr sz="3200">
          <a:solidFill>
            <a:srgbClr val="79551B"/>
          </a:solidFill>
          <a:latin typeface="Palatino Linotype" panose="02040502050505030304" pitchFamily="18" charset="0"/>
        </a:defRPr>
      </a:lvl7pPr>
      <a:lvl8pPr marL="1371600" algn="l" rtl="0" fontAlgn="base">
        <a:spcBef>
          <a:spcPct val="0"/>
        </a:spcBef>
        <a:spcAft>
          <a:spcPct val="0"/>
        </a:spcAft>
        <a:defRPr sz="3200">
          <a:solidFill>
            <a:srgbClr val="79551B"/>
          </a:solidFill>
          <a:latin typeface="Palatino Linotype" panose="02040502050505030304" pitchFamily="18" charset="0"/>
        </a:defRPr>
      </a:lvl8pPr>
      <a:lvl9pPr marL="1828800" algn="l" rtl="0" fontAlgn="base">
        <a:spcBef>
          <a:spcPct val="0"/>
        </a:spcBef>
        <a:spcAft>
          <a:spcPct val="0"/>
        </a:spcAft>
        <a:defRPr sz="3200">
          <a:solidFill>
            <a:srgbClr val="79551B"/>
          </a:solidFill>
          <a:latin typeface="Palatino Linotype" panose="02040502050505030304" pitchFamily="18" charset="0"/>
        </a:defRPr>
      </a:lvl9pPr>
    </p:titleStyle>
    <p:bodyStyle>
      <a:lvl1pPr marL="342900" indent="-342900" algn="l" rtl="0" fontAlgn="base">
        <a:spcBef>
          <a:spcPct val="20000"/>
        </a:spcBef>
        <a:spcAft>
          <a:spcPct val="0"/>
        </a:spcAft>
        <a:buChar char="•"/>
        <a:defRPr sz="2800" kern="1200">
          <a:solidFill>
            <a:srgbClr val="79551B"/>
          </a:solidFill>
          <a:latin typeface="+mn-lt"/>
          <a:ea typeface="+mn-ea"/>
          <a:cs typeface="+mn-cs"/>
        </a:defRPr>
      </a:lvl1pPr>
      <a:lvl2pPr marL="742950" indent="-285750" algn="l" rtl="0" fontAlgn="base">
        <a:spcBef>
          <a:spcPct val="20000"/>
        </a:spcBef>
        <a:spcAft>
          <a:spcPct val="0"/>
        </a:spcAft>
        <a:buChar char="–"/>
        <a:defRPr sz="2400" kern="1200">
          <a:solidFill>
            <a:srgbClr val="79551B"/>
          </a:solidFill>
          <a:latin typeface="+mn-lt"/>
          <a:ea typeface="+mn-ea"/>
          <a:cs typeface="+mn-cs"/>
        </a:defRPr>
      </a:lvl2pPr>
      <a:lvl3pPr marL="1143000" indent="-228600" algn="l" rtl="0" fontAlgn="base">
        <a:spcBef>
          <a:spcPct val="20000"/>
        </a:spcBef>
        <a:spcAft>
          <a:spcPct val="0"/>
        </a:spcAft>
        <a:buChar char="•"/>
        <a:defRPr sz="2000" kern="1200">
          <a:solidFill>
            <a:srgbClr val="79551B"/>
          </a:solidFill>
          <a:latin typeface="+mn-lt"/>
          <a:ea typeface="+mn-ea"/>
          <a:cs typeface="+mn-cs"/>
        </a:defRPr>
      </a:lvl3pPr>
      <a:lvl4pPr marL="1600200" indent="-228600" algn="l" rtl="0" fontAlgn="base">
        <a:spcBef>
          <a:spcPct val="20000"/>
        </a:spcBef>
        <a:spcAft>
          <a:spcPct val="0"/>
        </a:spcAft>
        <a:buChar char="–"/>
        <a:defRPr kern="1200">
          <a:solidFill>
            <a:srgbClr val="79551B"/>
          </a:solidFill>
          <a:latin typeface="+mn-lt"/>
          <a:ea typeface="+mn-ea"/>
          <a:cs typeface="+mn-cs"/>
        </a:defRPr>
      </a:lvl4pPr>
      <a:lvl5pPr marL="2057400" indent="-228600" algn="l" rtl="0" fontAlgn="base">
        <a:spcBef>
          <a:spcPct val="20000"/>
        </a:spcBef>
        <a:spcAft>
          <a:spcPct val="0"/>
        </a:spcAft>
        <a:buChar char="»"/>
        <a:defRPr sz="1600" kern="1200">
          <a:solidFill>
            <a:srgbClr val="79551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2" name="Rectangle 66">
            <a:extLst>
              <a:ext uri="{FF2B5EF4-FFF2-40B4-BE49-F238E27FC236}">
                <a16:creationId xmlns:a16="http://schemas.microsoft.com/office/drawing/2014/main" id="{22DF1A5E-18A2-4489-9FBC-952975F4D0D3}"/>
              </a:ext>
            </a:extLst>
          </p:cNvPr>
          <p:cNvSpPr>
            <a:spLocks noGrp="1" noChangeArrowheads="1"/>
          </p:cNvSpPr>
          <p:nvPr>
            <p:ph type="title"/>
          </p:nvPr>
        </p:nvSpPr>
        <p:spPr>
          <a:xfrm>
            <a:off x="395288" y="1125538"/>
            <a:ext cx="8229600" cy="1139825"/>
          </a:xfrm>
        </p:spPr>
        <p:txBody>
          <a:bodyPr/>
          <a:lstStyle/>
          <a:p>
            <a:pPr algn="ctr"/>
            <a:r>
              <a:rPr lang="sl-SI" altLang="sl-SI" sz="4400" b="1" i="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latin typeface="Verdana" panose="020B0604030504040204" pitchFamily="34" charset="0"/>
              </a:rPr>
              <a:t>KRALJ</a:t>
            </a:r>
            <a:r>
              <a:rPr lang="sl-SI" altLang="sl-SI" sz="4400" b="1" i="1">
                <a:solidFill>
                  <a:srgbClr val="F9AC97"/>
                </a:solidFill>
                <a:latin typeface="Verdana" panose="020B0604030504040204" pitchFamily="34" charset="0"/>
              </a:rPr>
              <a:t> </a:t>
            </a:r>
            <a:r>
              <a:rPr lang="sl-SI" altLang="sl-SI" sz="4400" b="1" i="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latin typeface="Verdana" panose="020B0604030504040204" pitchFamily="34" charset="0"/>
              </a:rPr>
              <a:t>OIDIPUS</a:t>
            </a:r>
          </a:p>
        </p:txBody>
      </p:sp>
      <p:sp>
        <p:nvSpPr>
          <p:cNvPr id="19523" name="Rectangle 67">
            <a:extLst>
              <a:ext uri="{FF2B5EF4-FFF2-40B4-BE49-F238E27FC236}">
                <a16:creationId xmlns:a16="http://schemas.microsoft.com/office/drawing/2014/main" id="{278B0E9A-B6B6-4233-BF1A-0D8E1CBF3A49}"/>
              </a:ext>
            </a:extLst>
          </p:cNvPr>
          <p:cNvSpPr>
            <a:spLocks noGrp="1" noChangeArrowheads="1"/>
          </p:cNvSpPr>
          <p:nvPr>
            <p:ph type="body" sz="half" idx="1"/>
          </p:nvPr>
        </p:nvSpPr>
        <p:spPr>
          <a:xfrm>
            <a:off x="2195513" y="2492375"/>
            <a:ext cx="4470400" cy="1296988"/>
          </a:xfrm>
        </p:spPr>
        <p:txBody>
          <a:bodyPr/>
          <a:lstStyle/>
          <a:p>
            <a:pPr algn="ctr">
              <a:buFontTx/>
              <a:buNone/>
            </a:pPr>
            <a:r>
              <a:rPr lang="sl-SI" altLang="sl-SI" sz="3600" b="1" i="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SOFOKLES</a:t>
            </a:r>
          </a:p>
          <a:p>
            <a:pPr algn="ctr">
              <a:buFontTx/>
              <a:buNone/>
            </a:pPr>
            <a:r>
              <a:rPr lang="sl-SI" altLang="sl-SI" sz="2400" b="1" i="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Σοφοκλής</a:t>
            </a:r>
            <a:r>
              <a:rPr lang="sl-SI" altLang="sl-SI" sz="2400"/>
              <a:t> </a:t>
            </a:r>
          </a:p>
        </p:txBody>
      </p:sp>
      <p:sp>
        <p:nvSpPr>
          <p:cNvPr id="19535" name="Rectangle 79">
            <a:extLst>
              <a:ext uri="{FF2B5EF4-FFF2-40B4-BE49-F238E27FC236}">
                <a16:creationId xmlns:a16="http://schemas.microsoft.com/office/drawing/2014/main" id="{0E728741-8A8A-428B-8461-CB1ED36FD1D1}"/>
              </a:ext>
            </a:extLst>
          </p:cNvPr>
          <p:cNvSpPr>
            <a:spLocks noGrp="1" noChangeArrowheads="1"/>
          </p:cNvSpPr>
          <p:nvPr>
            <p:ph type="body" sz="half" idx="2"/>
          </p:nvPr>
        </p:nvSpPr>
        <p:spPr>
          <a:xfrm>
            <a:off x="2195513" y="5734050"/>
            <a:ext cx="6202362" cy="542925"/>
          </a:xfrm>
        </p:spPr>
        <p:txBody>
          <a:bodyPr/>
          <a:lstStyle/>
          <a:p>
            <a:pPr algn="r">
              <a:buFontTx/>
              <a:buNone/>
            </a:pPr>
            <a:r>
              <a:rPr lang="sl-SI" altLang="sl-SI" b="1" i="1" dirty="0">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 </a:t>
            </a:r>
          </a:p>
        </p:txBody>
      </p:sp>
      <p:pic>
        <p:nvPicPr>
          <p:cNvPr id="19539" name="Picture 83" descr="sofokles2">
            <a:extLst>
              <a:ext uri="{FF2B5EF4-FFF2-40B4-BE49-F238E27FC236}">
                <a16:creationId xmlns:a16="http://schemas.microsoft.com/office/drawing/2014/main" id="{7857358A-F498-41BE-8EA4-E403C886EC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3644900"/>
            <a:ext cx="1905000" cy="2190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D2DF7F70-8680-43E3-81AA-1F9B38EB4326}"/>
              </a:ext>
            </a:extLst>
          </p:cNvPr>
          <p:cNvSpPr>
            <a:spLocks noGrp="1" noChangeArrowheads="1"/>
          </p:cNvSpPr>
          <p:nvPr>
            <p:ph type="title"/>
          </p:nvPr>
        </p:nvSpPr>
        <p:spPr>
          <a:xfrm>
            <a:off x="1835150" y="765175"/>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MOJE MNENJE</a:t>
            </a:r>
          </a:p>
        </p:txBody>
      </p:sp>
      <p:sp>
        <p:nvSpPr>
          <p:cNvPr id="56323" name="Rectangle 3">
            <a:extLst>
              <a:ext uri="{FF2B5EF4-FFF2-40B4-BE49-F238E27FC236}">
                <a16:creationId xmlns:a16="http://schemas.microsoft.com/office/drawing/2014/main" id="{E44AEF0D-E7B6-4C6B-A3AA-2B83359626A8}"/>
              </a:ext>
            </a:extLst>
          </p:cNvPr>
          <p:cNvSpPr>
            <a:spLocks noGrp="1" noChangeArrowheads="1"/>
          </p:cNvSpPr>
          <p:nvPr>
            <p:ph type="body" idx="1"/>
          </p:nvPr>
        </p:nvSpPr>
        <p:spPr>
          <a:xfrm>
            <a:off x="1258888" y="1773238"/>
            <a:ext cx="7058025" cy="4535487"/>
          </a:xfrm>
        </p:spPr>
        <p:txBody>
          <a:bodyPr/>
          <a:lstStyle/>
          <a:p>
            <a:pPr marL="90488" indent="-1588">
              <a:lnSpc>
                <a:spcPct val="90000"/>
              </a:lnSpc>
              <a:buFontTx/>
              <a:buNone/>
            </a:pPr>
            <a:r>
              <a:rPr lang="sl-SI" altLang="sl-SI" sz="2400"/>
              <a:t>Vsebina knjige mi je zanimiva, pa čeprav mi na začetku sploh ni bila všeč zaradi verzov in dvogovorov. Knjigo sem prebral dvakrat, saj je prvič nisem razumel. </a:t>
            </a:r>
          </a:p>
          <a:p>
            <a:pPr marL="90488" indent="-1588">
              <a:lnSpc>
                <a:spcPct val="90000"/>
              </a:lnSpc>
              <a:buFontTx/>
              <a:buNone/>
            </a:pPr>
            <a:endParaRPr lang="sl-SI" altLang="sl-SI" sz="2400"/>
          </a:p>
          <a:p>
            <a:pPr marL="90488" indent="-1588">
              <a:lnSpc>
                <a:spcPct val="90000"/>
              </a:lnSpc>
              <a:buFontTx/>
              <a:buNone/>
            </a:pPr>
            <a:r>
              <a:rPr lang="sl-SI" altLang="sl-SI" sz="2400"/>
              <a:t>Ko sem jo prebral drugič sem doumel sporočilo pisatelja: Resnice nima smisla prekrivati, saj bo slej ali prej prišla na dan. </a:t>
            </a:r>
          </a:p>
          <a:p>
            <a:pPr marL="90488" indent="-1588">
              <a:lnSpc>
                <a:spcPct val="90000"/>
              </a:lnSpc>
              <a:buFontTx/>
              <a:buNone/>
            </a:pPr>
            <a:endParaRPr lang="sl-SI" altLang="sl-SI" sz="2400"/>
          </a:p>
          <a:p>
            <a:pPr marL="90488" indent="-1588">
              <a:lnSpc>
                <a:spcPct val="90000"/>
              </a:lnSpc>
              <a:buFontTx/>
              <a:buNone/>
            </a:pPr>
            <a:r>
              <a:rPr lang="sl-SI" altLang="sl-SI" sz="2400"/>
              <a:t>V knjigi mi je bil najbolj všeč lik Ojdipa, ki  se je svojih besed, o izgonu morilca iz mesta držal, tudi ko so prišli do zaključka da je morilec on sam.</a:t>
            </a:r>
          </a:p>
        </p:txBody>
      </p:sp>
    </p:spTree>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a:extLst>
              <a:ext uri="{FF2B5EF4-FFF2-40B4-BE49-F238E27FC236}">
                <a16:creationId xmlns:a16="http://schemas.microsoft.com/office/drawing/2014/main" id="{5BEAA128-644D-4388-B4C4-86D00DB834EF}"/>
              </a:ext>
            </a:extLst>
          </p:cNvPr>
          <p:cNvSpPr>
            <a:spLocks noGrp="1" noChangeArrowheads="1"/>
          </p:cNvSpPr>
          <p:nvPr>
            <p:ph type="title"/>
          </p:nvPr>
        </p:nvSpPr>
        <p:spPr/>
        <p:txBody>
          <a:bodyPr/>
          <a:lstStyle/>
          <a:p>
            <a:endParaRPr lang="sl-SI" altLang="sl-SI"/>
          </a:p>
        </p:txBody>
      </p:sp>
      <p:sp>
        <p:nvSpPr>
          <p:cNvPr id="145411" name="Rectangle 3">
            <a:extLst>
              <a:ext uri="{FF2B5EF4-FFF2-40B4-BE49-F238E27FC236}">
                <a16:creationId xmlns:a16="http://schemas.microsoft.com/office/drawing/2014/main" id="{C8FC7192-2060-4A55-A6F6-5521F54BA532}"/>
              </a:ext>
            </a:extLst>
          </p:cNvPr>
          <p:cNvSpPr>
            <a:spLocks noGrp="1" noChangeArrowheads="1"/>
          </p:cNvSpPr>
          <p:nvPr>
            <p:ph type="body" idx="1"/>
          </p:nvPr>
        </p:nvSpPr>
        <p:spPr>
          <a:xfrm>
            <a:off x="2741613" y="836613"/>
            <a:ext cx="3125787" cy="5256212"/>
          </a:xfrm>
        </p:spPr>
        <p:txBody>
          <a:bodyPr/>
          <a:lstStyle/>
          <a:p>
            <a:pPr algn="ctr">
              <a:buFontTx/>
              <a:buNone/>
            </a:pPr>
            <a:r>
              <a:rPr lang="sl-SI" altLang="sl-SI" sz="1600"/>
              <a:t>“ Domovine Teb meščani,</a:t>
            </a:r>
          </a:p>
          <a:p>
            <a:pPr algn="ctr">
              <a:buFontTx/>
              <a:buNone/>
            </a:pPr>
            <a:r>
              <a:rPr lang="sl-SI" altLang="sl-SI" sz="1600"/>
              <a:t>glejte tu Oidipa zdaj,</a:t>
            </a:r>
          </a:p>
          <a:p>
            <a:pPr algn="ctr">
              <a:buFontTx/>
              <a:buNone/>
            </a:pPr>
            <a:r>
              <a:rPr lang="sl-SI" altLang="sl-SI" sz="1600"/>
              <a:t>ki je rešil slavno uganko</a:t>
            </a:r>
          </a:p>
          <a:p>
            <a:pPr algn="ctr">
              <a:buFontTx/>
              <a:buNone/>
            </a:pPr>
            <a:r>
              <a:rPr lang="sl-SI" altLang="sl-SI" sz="1600"/>
              <a:t>in mogočen bil gospod,</a:t>
            </a:r>
          </a:p>
          <a:p>
            <a:pPr algn="ctr">
              <a:buFontTx/>
              <a:buNone/>
            </a:pPr>
            <a:r>
              <a:rPr lang="sl-SI" altLang="sl-SI" sz="1600"/>
              <a:t>da je vsak zavidno gledal</a:t>
            </a:r>
          </a:p>
          <a:p>
            <a:pPr algn="ctr">
              <a:buFontTx/>
              <a:buNone/>
            </a:pPr>
            <a:r>
              <a:rPr lang="sl-SI" altLang="sl-SI" sz="1600"/>
              <a:t>na njegove sreče rast! </a:t>
            </a:r>
          </a:p>
          <a:p>
            <a:pPr algn="ctr">
              <a:buFontTx/>
              <a:buNone/>
            </a:pPr>
            <a:r>
              <a:rPr lang="sl-SI" altLang="sl-SI" sz="1600"/>
              <a:t>Zdaj pa, v kako strašno brezno</a:t>
            </a:r>
          </a:p>
          <a:p>
            <a:pPr algn="ctr">
              <a:buFontTx/>
              <a:buNone/>
            </a:pPr>
            <a:r>
              <a:rPr lang="sl-SI" altLang="sl-SI" sz="1600"/>
              <a:t>strmoglavil je z vrhá!</a:t>
            </a:r>
          </a:p>
          <a:p>
            <a:pPr algn="ctr">
              <a:buFontTx/>
              <a:buNone/>
            </a:pPr>
            <a:r>
              <a:rPr lang="sl-SI" altLang="sl-SI" sz="1600"/>
              <a:t>Ni mogoče reči torej,</a:t>
            </a:r>
          </a:p>
          <a:p>
            <a:pPr algn="ctr">
              <a:buFontTx/>
              <a:buNone/>
            </a:pPr>
            <a:r>
              <a:rPr lang="sl-SI" altLang="sl-SI" sz="1600"/>
              <a:t>da je srečen sin zemljé,</a:t>
            </a:r>
          </a:p>
          <a:p>
            <a:pPr algn="ctr">
              <a:buFontTx/>
              <a:buNone/>
            </a:pPr>
            <a:r>
              <a:rPr lang="sl-SI" altLang="sl-SI" sz="1600"/>
              <a:t>ki plašnó še pogleduje</a:t>
            </a:r>
          </a:p>
          <a:p>
            <a:pPr algn="ctr">
              <a:buFontTx/>
              <a:buNone/>
            </a:pPr>
            <a:r>
              <a:rPr lang="sl-SI" altLang="sl-SI" sz="1600"/>
              <a:t>na življenja zadnji dan, </a:t>
            </a:r>
          </a:p>
          <a:p>
            <a:pPr algn="ctr">
              <a:buFontTx/>
              <a:buNone/>
            </a:pPr>
            <a:r>
              <a:rPr lang="sl-SI" altLang="sl-SI" sz="1600"/>
              <a:t>dokler ni potí premeril</a:t>
            </a:r>
          </a:p>
          <a:p>
            <a:pPr algn="ctr">
              <a:buFontTx/>
              <a:buNone/>
            </a:pPr>
            <a:r>
              <a:rPr lang="sl-SI" altLang="sl-SI" sz="1600"/>
              <a:t>brez trpljenja in nadlog. “</a:t>
            </a:r>
          </a:p>
          <a:p>
            <a:pPr algn="ctr">
              <a:buFontTx/>
              <a:buNone/>
            </a:pPr>
            <a:endParaRPr lang="sl-SI" altLang="sl-SI" sz="1600"/>
          </a:p>
          <a:p>
            <a:pPr algn="ctr">
              <a:buFontTx/>
              <a:buNone/>
            </a:pPr>
            <a:endParaRPr lang="sl-SI" altLang="sl-SI" sz="1600"/>
          </a:p>
          <a:p>
            <a:pPr algn="ctr">
              <a:buFontTx/>
              <a:buNone/>
            </a:pPr>
            <a:r>
              <a:rPr lang="sl-SI" altLang="sl-SI" sz="1600"/>
              <a:t>Hvala za pozornost!</a:t>
            </a:r>
          </a:p>
        </p:txBody>
      </p:sp>
      <p:pic>
        <p:nvPicPr>
          <p:cNvPr id="145413" name="Picture 5" descr="283px-Bildhuggarkonst,_Sofokles,_Nordisk_familjebok">
            <a:extLst>
              <a:ext uri="{FF2B5EF4-FFF2-40B4-BE49-F238E27FC236}">
                <a16:creationId xmlns:a16="http://schemas.microsoft.com/office/drawing/2014/main" id="{EE5B3EC9-3149-4019-B8DF-85119E099B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620713"/>
            <a:ext cx="2695575" cy="5705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5" name="Picture 5" descr="408767-Det-r-s-v-lbevarat-att-ordet-ruin-inte-funkar-n-t-vidare--Bosra-amfiteater-0">
            <a:extLst>
              <a:ext uri="{FF2B5EF4-FFF2-40B4-BE49-F238E27FC236}">
                <a16:creationId xmlns:a16="http://schemas.microsoft.com/office/drawing/2014/main" id="{AEF4DE31-3274-4042-BA5C-996B56E9F2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7900" y="4868863"/>
            <a:ext cx="3671888" cy="1403350"/>
          </a:xfrm>
          <a:prstGeom prst="rect">
            <a:avLst/>
          </a:prstGeom>
          <a:noFill/>
          <a:extLst>
            <a:ext uri="{909E8E84-426E-40DD-AFC4-6F175D3DCCD1}">
              <a14:hiddenFill xmlns:a14="http://schemas.microsoft.com/office/drawing/2010/main">
                <a:solidFill>
                  <a:srgbClr val="FFFFFF"/>
                </a:solidFill>
              </a14:hiddenFill>
            </a:ext>
          </a:extLst>
        </p:spPr>
      </p:pic>
      <p:sp>
        <p:nvSpPr>
          <p:cNvPr id="128002" name="Rectangle 2">
            <a:extLst>
              <a:ext uri="{FF2B5EF4-FFF2-40B4-BE49-F238E27FC236}">
                <a16:creationId xmlns:a16="http://schemas.microsoft.com/office/drawing/2014/main" id="{806C939E-2693-4CD5-B4B5-62F802A601D3}"/>
              </a:ext>
            </a:extLst>
          </p:cNvPr>
          <p:cNvSpPr>
            <a:spLocks noGrp="1" noChangeArrowheads="1"/>
          </p:cNvSpPr>
          <p:nvPr>
            <p:ph type="title"/>
          </p:nvPr>
        </p:nvSpPr>
        <p:spPr>
          <a:xfrm>
            <a:off x="1835150" y="765175"/>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TRAGEDIJA</a:t>
            </a:r>
          </a:p>
        </p:txBody>
      </p:sp>
      <p:sp>
        <p:nvSpPr>
          <p:cNvPr id="128003" name="Rectangle 3">
            <a:extLst>
              <a:ext uri="{FF2B5EF4-FFF2-40B4-BE49-F238E27FC236}">
                <a16:creationId xmlns:a16="http://schemas.microsoft.com/office/drawing/2014/main" id="{2EF60DDD-E3F6-4EDD-AFAB-7B55B311B19F}"/>
              </a:ext>
            </a:extLst>
          </p:cNvPr>
          <p:cNvSpPr>
            <a:spLocks noGrp="1" noChangeArrowheads="1"/>
          </p:cNvSpPr>
          <p:nvPr>
            <p:ph type="body" idx="1"/>
          </p:nvPr>
        </p:nvSpPr>
        <p:spPr>
          <a:xfrm>
            <a:off x="1258888" y="1844675"/>
            <a:ext cx="7129462" cy="3097213"/>
          </a:xfrm>
        </p:spPr>
        <p:txBody>
          <a:bodyPr/>
          <a:lstStyle/>
          <a:p>
            <a:r>
              <a:rPr lang="sl-SI" altLang="sl-SI" sz="2600"/>
              <a:t>Tragedija je dramsko delo, ki kaže propad junaka, zaradi volje bogov ali usodne krivde.</a:t>
            </a:r>
          </a:p>
          <a:p>
            <a:r>
              <a:rPr lang="sl-SI" altLang="sl-SI" sz="2600"/>
              <a:t>Grška se je razvila iz zborovske pesmi v čast bogu Dionizu.</a:t>
            </a:r>
          </a:p>
          <a:p>
            <a:r>
              <a:rPr lang="sl-SI" altLang="sl-SI" sz="2600"/>
              <a:t>Napisana je v verzih in povezana z glasbo in plesom.</a:t>
            </a:r>
          </a:p>
          <a:p>
            <a:r>
              <a:rPr lang="sl-SI" altLang="sl-SI" sz="2600"/>
              <a:t>Starejše slovensko ime je žaloigra.</a:t>
            </a:r>
            <a:r>
              <a:rPr lang="sl-SI" altLang="sl-SI" sz="2400"/>
              <a:t> </a:t>
            </a:r>
          </a:p>
        </p:txBody>
      </p:sp>
    </p:spTree>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7DE15B7E-C3FB-42C4-BE96-9586F2E3F8F1}"/>
              </a:ext>
            </a:extLst>
          </p:cNvPr>
          <p:cNvSpPr>
            <a:spLocks noGrp="1" noChangeArrowheads="1"/>
          </p:cNvSpPr>
          <p:nvPr>
            <p:ph type="title"/>
          </p:nvPr>
        </p:nvSpPr>
        <p:spPr>
          <a:xfrm>
            <a:off x="1835150" y="765175"/>
            <a:ext cx="5484813" cy="914400"/>
          </a:xfrm>
        </p:spPr>
        <p:txBody>
          <a:bodyPr/>
          <a:lstStyle/>
          <a:p>
            <a:pPr algn="ctr"/>
            <a:r>
              <a:rPr lang="sl-SI" altLang="sl-SI" sz="2800"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ANALITIČNA IN SINTETIČNA DRAMA</a:t>
            </a:r>
          </a:p>
        </p:txBody>
      </p:sp>
      <p:sp>
        <p:nvSpPr>
          <p:cNvPr id="140291" name="Rectangle 3">
            <a:extLst>
              <a:ext uri="{FF2B5EF4-FFF2-40B4-BE49-F238E27FC236}">
                <a16:creationId xmlns:a16="http://schemas.microsoft.com/office/drawing/2014/main" id="{709DD964-7FC8-4E7E-9177-B1EAE97458D5}"/>
              </a:ext>
            </a:extLst>
          </p:cNvPr>
          <p:cNvSpPr>
            <a:spLocks noGrp="1" noChangeArrowheads="1"/>
          </p:cNvSpPr>
          <p:nvPr>
            <p:ph type="body" idx="1"/>
          </p:nvPr>
        </p:nvSpPr>
        <p:spPr>
          <a:xfrm>
            <a:off x="1258888" y="1989138"/>
            <a:ext cx="7129462" cy="4176712"/>
          </a:xfrm>
        </p:spPr>
        <p:txBody>
          <a:bodyPr/>
          <a:lstStyle/>
          <a:p>
            <a:r>
              <a:rPr lang="sl-SI" altLang="sl-SI"/>
              <a:t>Analitična drama je drama razkritij dogodkov iz preteklosti. Odločilne stvari se zgodijo pred začetkom dogajanja. Bralci so priča le postopnemu razkrivanju preteklosti v tragediji.</a:t>
            </a:r>
          </a:p>
          <a:p>
            <a:r>
              <a:rPr lang="sl-SI" altLang="sl-SI"/>
              <a:t>Pri sintetični drami se dramsko dejanje v celoti odvija na odru. O dogodkih, ki so se zgodili prej se le pripoveduje.</a:t>
            </a:r>
          </a:p>
        </p:txBody>
      </p:sp>
    </p:spTree>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7" name="Rectangle 5">
            <a:extLst>
              <a:ext uri="{FF2B5EF4-FFF2-40B4-BE49-F238E27FC236}">
                <a16:creationId xmlns:a16="http://schemas.microsoft.com/office/drawing/2014/main" id="{8926D687-9DF4-4869-82EE-B80CB691EB63}"/>
              </a:ext>
            </a:extLst>
          </p:cNvPr>
          <p:cNvSpPr>
            <a:spLocks noGrp="1" noChangeArrowheads="1"/>
          </p:cNvSpPr>
          <p:nvPr>
            <p:ph type="body" sz="half" idx="1"/>
          </p:nvPr>
        </p:nvSpPr>
        <p:spPr>
          <a:xfrm>
            <a:off x="2411413" y="1828800"/>
            <a:ext cx="3168650" cy="4337050"/>
          </a:xfrm>
        </p:spPr>
        <p:txBody>
          <a:bodyPr/>
          <a:lstStyle/>
          <a:p>
            <a:pPr>
              <a:lnSpc>
                <a:spcPct val="80000"/>
              </a:lnSpc>
            </a:pPr>
            <a:r>
              <a:rPr lang="sl-SI" altLang="sl-SI" sz="2000" b="1">
                <a:solidFill>
                  <a:schemeClr val="bg1"/>
                </a:solidFill>
              </a:rPr>
              <a:t>NASLOV:</a:t>
            </a:r>
            <a:r>
              <a:rPr lang="sl-SI" altLang="sl-SI" sz="2000"/>
              <a:t>               </a:t>
            </a:r>
            <a:r>
              <a:rPr lang="sl-SI" altLang="sl-SI" sz="2400"/>
              <a:t>Kralj Oidipus</a:t>
            </a:r>
          </a:p>
          <a:p>
            <a:pPr>
              <a:lnSpc>
                <a:spcPct val="80000"/>
              </a:lnSpc>
            </a:pPr>
            <a:r>
              <a:rPr lang="sl-SI" altLang="sl-SI" sz="2000" b="1">
                <a:solidFill>
                  <a:schemeClr val="bg1"/>
                </a:solidFill>
              </a:rPr>
              <a:t>PISATELJ:</a:t>
            </a:r>
            <a:r>
              <a:rPr lang="sl-SI" altLang="sl-SI" sz="2000"/>
              <a:t>        </a:t>
            </a:r>
            <a:r>
              <a:rPr lang="sl-SI" altLang="sl-SI" sz="2400"/>
              <a:t>Sofokles</a:t>
            </a:r>
          </a:p>
          <a:p>
            <a:pPr>
              <a:lnSpc>
                <a:spcPct val="80000"/>
              </a:lnSpc>
            </a:pPr>
            <a:r>
              <a:rPr lang="sl-SI" altLang="sl-SI" sz="2000" b="1">
                <a:solidFill>
                  <a:schemeClr val="bg1"/>
                </a:solidFill>
              </a:rPr>
              <a:t>UREDNIK:</a:t>
            </a:r>
            <a:r>
              <a:rPr lang="sl-SI" altLang="sl-SI" sz="2000"/>
              <a:t>             </a:t>
            </a:r>
            <a:r>
              <a:rPr lang="sl-SI" altLang="sl-SI" sz="2400"/>
              <a:t>Uroš Kraigher</a:t>
            </a:r>
          </a:p>
          <a:p>
            <a:pPr>
              <a:lnSpc>
                <a:spcPct val="80000"/>
              </a:lnSpc>
            </a:pPr>
            <a:r>
              <a:rPr lang="sl-SI" altLang="sl-SI" sz="2000" b="1">
                <a:solidFill>
                  <a:schemeClr val="bg1"/>
                </a:solidFill>
              </a:rPr>
              <a:t>PREVEDEL:</a:t>
            </a:r>
            <a:r>
              <a:rPr lang="sl-SI" altLang="sl-SI" sz="2000"/>
              <a:t>        </a:t>
            </a:r>
            <a:r>
              <a:rPr lang="sl-SI" altLang="sl-SI" sz="2400"/>
              <a:t>Anton Sovre</a:t>
            </a:r>
          </a:p>
          <a:p>
            <a:pPr>
              <a:lnSpc>
                <a:spcPct val="80000"/>
              </a:lnSpc>
            </a:pPr>
            <a:r>
              <a:rPr lang="sl-SI" altLang="sl-SI" sz="2000" b="1">
                <a:solidFill>
                  <a:schemeClr val="bg1"/>
                </a:solidFill>
              </a:rPr>
              <a:t>UREDIL:</a:t>
            </a:r>
            <a:r>
              <a:rPr lang="sl-SI" altLang="sl-SI" sz="2000"/>
              <a:t>            </a:t>
            </a:r>
            <a:r>
              <a:rPr lang="sl-SI" altLang="sl-SI" sz="2400"/>
              <a:t>Kajetan Gantar</a:t>
            </a:r>
          </a:p>
          <a:p>
            <a:pPr>
              <a:lnSpc>
                <a:spcPct val="80000"/>
              </a:lnSpc>
            </a:pPr>
            <a:r>
              <a:rPr lang="sl-SI" altLang="sl-SI" sz="2000" b="1">
                <a:solidFill>
                  <a:schemeClr val="bg1"/>
                </a:solidFill>
              </a:rPr>
              <a:t>IZDAJATELJ:</a:t>
            </a:r>
            <a:r>
              <a:rPr lang="sl-SI" altLang="sl-SI" sz="2400"/>
              <a:t> Mladinska knjiga 1978</a:t>
            </a:r>
          </a:p>
        </p:txBody>
      </p:sp>
      <p:sp>
        <p:nvSpPr>
          <p:cNvPr id="141318" name="Rectangle 6">
            <a:extLst>
              <a:ext uri="{FF2B5EF4-FFF2-40B4-BE49-F238E27FC236}">
                <a16:creationId xmlns:a16="http://schemas.microsoft.com/office/drawing/2014/main" id="{9ECB9342-B290-4EAF-88D3-5EEA52D3598E}"/>
              </a:ext>
            </a:extLst>
          </p:cNvPr>
          <p:cNvSpPr>
            <a:spLocks noGrp="1" noChangeArrowheads="1"/>
          </p:cNvSpPr>
          <p:nvPr>
            <p:ph type="body" sz="half" idx="2"/>
          </p:nvPr>
        </p:nvSpPr>
        <p:spPr>
          <a:xfrm>
            <a:off x="5292725" y="1828800"/>
            <a:ext cx="3167063" cy="3886200"/>
          </a:xfrm>
        </p:spPr>
        <p:txBody>
          <a:bodyPr/>
          <a:lstStyle/>
          <a:p>
            <a:pPr>
              <a:lnSpc>
                <a:spcPct val="80000"/>
              </a:lnSpc>
            </a:pPr>
            <a:r>
              <a:rPr lang="sl-SI" altLang="sl-SI" sz="2000" b="1">
                <a:solidFill>
                  <a:schemeClr val="bg1"/>
                </a:solidFill>
              </a:rPr>
              <a:t>ČAS IN KRAJ DOGAJANJA:</a:t>
            </a:r>
          </a:p>
          <a:p>
            <a:pPr>
              <a:lnSpc>
                <a:spcPct val="80000"/>
              </a:lnSpc>
              <a:buFontTx/>
              <a:buNone/>
            </a:pPr>
            <a:r>
              <a:rPr lang="sl-SI" altLang="sl-SI" sz="2000"/>
              <a:t>     </a:t>
            </a:r>
            <a:r>
              <a:rPr lang="sl-SI" altLang="sl-SI" sz="2400"/>
              <a:t>Okoli leta 407 pr.n.š, v mestu Tebe</a:t>
            </a:r>
          </a:p>
          <a:p>
            <a:pPr>
              <a:lnSpc>
                <a:spcPct val="80000"/>
              </a:lnSpc>
              <a:buClr>
                <a:schemeClr val="bg1"/>
              </a:buClr>
            </a:pPr>
            <a:r>
              <a:rPr lang="sl-SI" altLang="sl-SI" sz="2400"/>
              <a:t>Drama je napisana v verzih in dvogovoru</a:t>
            </a:r>
          </a:p>
          <a:p>
            <a:pPr>
              <a:lnSpc>
                <a:spcPct val="80000"/>
              </a:lnSpc>
              <a:buClr>
                <a:schemeClr val="bg1"/>
              </a:buClr>
            </a:pPr>
            <a:r>
              <a:rPr lang="sl-SI" altLang="sl-SI" sz="2400"/>
              <a:t>62 strani in ni deljena na poglavja</a:t>
            </a:r>
          </a:p>
          <a:p>
            <a:pPr>
              <a:lnSpc>
                <a:spcPct val="80000"/>
              </a:lnSpc>
            </a:pPr>
            <a:endParaRPr lang="sl-SI" altLang="sl-SI" sz="2400"/>
          </a:p>
          <a:p>
            <a:pPr>
              <a:lnSpc>
                <a:spcPct val="80000"/>
              </a:lnSpc>
            </a:pPr>
            <a:endParaRPr lang="sl-SI" altLang="sl-SI" sz="2000"/>
          </a:p>
        </p:txBody>
      </p:sp>
      <p:sp>
        <p:nvSpPr>
          <p:cNvPr id="141319" name="Rectangle 7">
            <a:extLst>
              <a:ext uri="{FF2B5EF4-FFF2-40B4-BE49-F238E27FC236}">
                <a16:creationId xmlns:a16="http://schemas.microsoft.com/office/drawing/2014/main" id="{773DA9D5-557D-4513-8FB5-96D16974E583}"/>
              </a:ext>
            </a:extLst>
          </p:cNvPr>
          <p:cNvSpPr>
            <a:spLocks noGrp="1" noChangeArrowheads="1"/>
          </p:cNvSpPr>
          <p:nvPr>
            <p:ph type="title"/>
          </p:nvPr>
        </p:nvSpPr>
        <p:spPr>
          <a:noFill/>
          <a:ln/>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PODATKI O KNJIGI</a:t>
            </a:r>
          </a:p>
        </p:txBody>
      </p:sp>
    </p:spTree>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7" name="Picture 7" descr="195353">
            <a:extLst>
              <a:ext uri="{FF2B5EF4-FFF2-40B4-BE49-F238E27FC236}">
                <a16:creationId xmlns:a16="http://schemas.microsoft.com/office/drawing/2014/main" id="{384256EC-383F-4620-8F08-5497EF112E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4482" b="26949"/>
          <a:stretch>
            <a:fillRect/>
          </a:stretch>
        </p:blipFill>
        <p:spPr bwMode="auto">
          <a:xfrm>
            <a:off x="7019925" y="692150"/>
            <a:ext cx="1366838" cy="1368425"/>
          </a:xfrm>
          <a:prstGeom prst="rect">
            <a:avLst/>
          </a:prstGeom>
          <a:noFill/>
          <a:extLst>
            <a:ext uri="{909E8E84-426E-40DD-AFC4-6F175D3DCCD1}">
              <a14:hiddenFill xmlns:a14="http://schemas.microsoft.com/office/drawing/2010/main">
                <a:solidFill>
                  <a:srgbClr val="FFFFFF"/>
                </a:solidFill>
              </a14:hiddenFill>
            </a:ext>
          </a:extLst>
        </p:spPr>
      </p:pic>
      <p:sp>
        <p:nvSpPr>
          <p:cNvPr id="51202" name="Rectangle 2">
            <a:extLst>
              <a:ext uri="{FF2B5EF4-FFF2-40B4-BE49-F238E27FC236}">
                <a16:creationId xmlns:a16="http://schemas.microsoft.com/office/drawing/2014/main" id="{3EFCB7F3-DF14-4A6A-9D11-E4DCA2B0AD56}"/>
              </a:ext>
            </a:extLst>
          </p:cNvPr>
          <p:cNvSpPr>
            <a:spLocks noGrp="1" noChangeArrowheads="1"/>
          </p:cNvSpPr>
          <p:nvPr>
            <p:ph type="title"/>
          </p:nvPr>
        </p:nvSpPr>
        <p:spPr>
          <a:xfrm>
            <a:off x="1835150" y="765175"/>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O PISATELJU</a:t>
            </a:r>
          </a:p>
        </p:txBody>
      </p:sp>
      <p:sp>
        <p:nvSpPr>
          <p:cNvPr id="51203" name="Rectangle 3">
            <a:extLst>
              <a:ext uri="{FF2B5EF4-FFF2-40B4-BE49-F238E27FC236}">
                <a16:creationId xmlns:a16="http://schemas.microsoft.com/office/drawing/2014/main" id="{AEA73503-128C-4CD0-8EF7-26F4A5CC6D4A}"/>
              </a:ext>
            </a:extLst>
          </p:cNvPr>
          <p:cNvSpPr>
            <a:spLocks noGrp="1" noChangeArrowheads="1"/>
          </p:cNvSpPr>
          <p:nvPr>
            <p:ph type="body" idx="1"/>
          </p:nvPr>
        </p:nvSpPr>
        <p:spPr>
          <a:xfrm>
            <a:off x="1258888" y="2205038"/>
            <a:ext cx="7273925" cy="4248150"/>
          </a:xfrm>
        </p:spPr>
        <p:txBody>
          <a:bodyPr/>
          <a:lstStyle/>
          <a:p>
            <a:pPr>
              <a:lnSpc>
                <a:spcPct val="90000"/>
              </a:lnSpc>
            </a:pPr>
            <a:r>
              <a:rPr lang="sl-SI" altLang="sl-SI" sz="2400"/>
              <a:t>Sofokles je bil rojen okrog leta 497 pr.n.št. v Kolonu. Živel je v bogati družini.</a:t>
            </a:r>
          </a:p>
          <a:p>
            <a:pPr>
              <a:lnSpc>
                <a:spcPct val="90000"/>
              </a:lnSpc>
            </a:pPr>
            <a:r>
              <a:rPr lang="sl-SI" altLang="sl-SI" sz="2400"/>
              <a:t>V mladosti se je ukvarjal s športom in z glasbo. Pri 16 letih je že vodil deški glasbeni zbor.</a:t>
            </a:r>
          </a:p>
          <a:p>
            <a:pPr>
              <a:lnSpc>
                <a:spcPct val="90000"/>
              </a:lnSpc>
            </a:pPr>
            <a:r>
              <a:rPr lang="sl-SI" altLang="sl-SI" sz="2400"/>
              <a:t>Ob ustvarjanju in nastopanju v dramah je opravljal tudi več političnih funkcij.</a:t>
            </a:r>
          </a:p>
          <a:p>
            <a:pPr>
              <a:lnSpc>
                <a:spcPct val="90000"/>
              </a:lnSpc>
            </a:pPr>
            <a:r>
              <a:rPr lang="sl-SI" altLang="sl-SI" sz="2400"/>
              <a:t>Bil je prepričan v obstoj bogov, veroval je v večno poslanstvo atenske polis in v njene temelje ter zakone.</a:t>
            </a:r>
          </a:p>
          <a:p>
            <a:pPr>
              <a:lnSpc>
                <a:spcPct val="90000"/>
              </a:lnSpc>
            </a:pPr>
            <a:r>
              <a:rPr lang="sl-SI" altLang="sl-SI" sz="2400"/>
              <a:t>Rodnega kraja ni nikoli zapustil. Tam je leta 406-405 pr.n.št. preminil.</a:t>
            </a:r>
          </a:p>
          <a:p>
            <a:pPr>
              <a:lnSpc>
                <a:spcPct val="90000"/>
              </a:lnSpc>
            </a:pPr>
            <a:endParaRPr lang="sl-SI" altLang="sl-SI" sz="2400"/>
          </a:p>
        </p:txBody>
      </p:sp>
    </p:spTree>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5DE06A1-9FAD-4C79-9AD8-623F5891A083}"/>
              </a:ext>
            </a:extLst>
          </p:cNvPr>
          <p:cNvSpPr>
            <a:spLocks noGrp="1" noChangeArrowheads="1"/>
          </p:cNvSpPr>
          <p:nvPr>
            <p:ph type="title"/>
          </p:nvPr>
        </p:nvSpPr>
        <p:spPr>
          <a:xfrm>
            <a:off x="1908175" y="765175"/>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PISATELJEVA</a:t>
            </a:r>
            <a:r>
              <a:rPr lang="sl-SI" altLang="sl-SI">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 </a:t>
            </a: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DELA</a:t>
            </a:r>
          </a:p>
        </p:txBody>
      </p:sp>
      <p:sp>
        <p:nvSpPr>
          <p:cNvPr id="52227" name="Rectangle 3">
            <a:extLst>
              <a:ext uri="{FF2B5EF4-FFF2-40B4-BE49-F238E27FC236}">
                <a16:creationId xmlns:a16="http://schemas.microsoft.com/office/drawing/2014/main" id="{1B57EAC1-7A99-41F6-B47C-B9ACCCDE2B6A}"/>
              </a:ext>
            </a:extLst>
          </p:cNvPr>
          <p:cNvSpPr>
            <a:spLocks noGrp="1" noChangeArrowheads="1"/>
          </p:cNvSpPr>
          <p:nvPr>
            <p:ph type="body" idx="1"/>
          </p:nvPr>
        </p:nvSpPr>
        <p:spPr>
          <a:xfrm>
            <a:off x="1258888" y="1844675"/>
            <a:ext cx="7058025" cy="4248150"/>
          </a:xfrm>
        </p:spPr>
        <p:txBody>
          <a:bodyPr/>
          <a:lstStyle/>
          <a:p>
            <a:pPr>
              <a:lnSpc>
                <a:spcPct val="90000"/>
              </a:lnSpc>
            </a:pPr>
            <a:r>
              <a:rPr lang="sl-SI" altLang="sl-SI"/>
              <a:t>Sofokles je napisal več kot 127 dramskih del, od katerih jih 111 poznamo po naslovih, ohranilo pa se jih je le 7. </a:t>
            </a:r>
          </a:p>
          <a:p>
            <a:pPr>
              <a:lnSpc>
                <a:spcPct val="90000"/>
              </a:lnSpc>
              <a:buFontTx/>
              <a:buNone/>
            </a:pPr>
            <a:r>
              <a:rPr lang="sl-SI" altLang="sl-SI"/>
              <a:t>    Najbolj znana dela so: </a:t>
            </a:r>
          </a:p>
          <a:p>
            <a:pPr>
              <a:lnSpc>
                <a:spcPct val="90000"/>
              </a:lnSpc>
              <a:buFontTx/>
              <a:buNone/>
            </a:pPr>
            <a:r>
              <a:rPr lang="sl-SI" altLang="sl-SI"/>
              <a:t>    Kralj Oidipus, Antigona in Elektra.</a:t>
            </a:r>
          </a:p>
          <a:p>
            <a:pPr>
              <a:lnSpc>
                <a:spcPct val="90000"/>
              </a:lnSpc>
            </a:pPr>
            <a:r>
              <a:rPr lang="sl-SI" altLang="sl-SI"/>
              <a:t>V svojih dramah poudarja moč usode in nasprotje med božjo močjo in človeško nemočjo.</a:t>
            </a:r>
          </a:p>
          <a:p>
            <a:pPr>
              <a:lnSpc>
                <a:spcPct val="90000"/>
              </a:lnSpc>
            </a:pPr>
            <a:r>
              <a:rPr lang="sl-SI" altLang="sl-SI"/>
              <a:t>Svoje drame je nekoliko spremenil.</a:t>
            </a: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B0474C80-4992-44E2-B5D8-986F51718B34}"/>
              </a:ext>
            </a:extLst>
          </p:cNvPr>
          <p:cNvSpPr>
            <a:spLocks noGrp="1" noChangeArrowheads="1"/>
          </p:cNvSpPr>
          <p:nvPr>
            <p:ph type="title"/>
          </p:nvPr>
        </p:nvSpPr>
        <p:spPr>
          <a:xfrm>
            <a:off x="2051050" y="692150"/>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OZNAKA GLAVNIH OSEB</a:t>
            </a:r>
          </a:p>
        </p:txBody>
      </p:sp>
      <p:sp>
        <p:nvSpPr>
          <p:cNvPr id="53251" name="Rectangle 3">
            <a:extLst>
              <a:ext uri="{FF2B5EF4-FFF2-40B4-BE49-F238E27FC236}">
                <a16:creationId xmlns:a16="http://schemas.microsoft.com/office/drawing/2014/main" id="{B39D806E-F6EB-45DB-9EB2-F8B9BE0E5265}"/>
              </a:ext>
            </a:extLst>
          </p:cNvPr>
          <p:cNvSpPr>
            <a:spLocks noGrp="1" noChangeArrowheads="1"/>
          </p:cNvSpPr>
          <p:nvPr>
            <p:ph type="body" idx="1"/>
          </p:nvPr>
        </p:nvSpPr>
        <p:spPr>
          <a:xfrm>
            <a:off x="1258888" y="1557338"/>
            <a:ext cx="7129462" cy="4968875"/>
          </a:xfrm>
        </p:spPr>
        <p:txBody>
          <a:bodyPr/>
          <a:lstStyle/>
          <a:p>
            <a:pPr>
              <a:lnSpc>
                <a:spcPct val="90000"/>
              </a:lnSpc>
            </a:pPr>
            <a:r>
              <a:rPr lang="sl-SI" altLang="sl-SI" sz="2400" b="1">
                <a:solidFill>
                  <a:schemeClr val="bg1"/>
                </a:solidFill>
              </a:rPr>
              <a:t>OIDIPUS:</a:t>
            </a:r>
            <a:r>
              <a:rPr lang="sl-SI" altLang="sl-SI" sz="2400"/>
              <a:t> sin tebanskega kralja Laja in matere ter obenem žene Jokaste. Je vztrajen, odločen vendar neučakan mlad mož , ki na  vsak način želi izvedeti kdo je morilec kralja Laja. Ko izve da ga je umoril, si sam iztakne oči.</a:t>
            </a:r>
          </a:p>
          <a:p>
            <a:pPr>
              <a:lnSpc>
                <a:spcPct val="90000"/>
              </a:lnSpc>
            </a:pPr>
            <a:r>
              <a:rPr lang="sl-SI" altLang="sl-SI" sz="2400" b="1">
                <a:solidFill>
                  <a:schemeClr val="bg1"/>
                </a:solidFill>
              </a:rPr>
              <a:t>JOKASTA:</a:t>
            </a:r>
            <a:r>
              <a:rPr lang="sl-SI" altLang="sl-SI" sz="2400"/>
              <a:t> bila je tebanska kraljica, Ojdipova mati in žena. Je neprepričljiva in prestrašena.</a:t>
            </a:r>
          </a:p>
          <a:p>
            <a:pPr>
              <a:lnSpc>
                <a:spcPct val="90000"/>
              </a:lnSpc>
            </a:pPr>
            <a:r>
              <a:rPr lang="sl-SI" altLang="sl-SI" sz="2400" b="1">
                <a:solidFill>
                  <a:schemeClr val="bg1"/>
                </a:solidFill>
              </a:rPr>
              <a:t>KREON:</a:t>
            </a:r>
            <a:r>
              <a:rPr lang="sl-SI" altLang="sl-SI" sz="2400"/>
              <a:t> je Jokastin brat. Zelo razumen, hodil je v Delfe po pomoč  k Bogovom, zaupal pa je tudi vidcu Teiresiasu.</a:t>
            </a:r>
          </a:p>
          <a:p>
            <a:pPr>
              <a:lnSpc>
                <a:spcPct val="90000"/>
              </a:lnSpc>
            </a:pPr>
            <a:r>
              <a:rPr lang="sl-SI" altLang="sl-SI" sz="2400" b="1">
                <a:solidFill>
                  <a:schemeClr val="bg1"/>
                </a:solidFill>
              </a:rPr>
              <a:t>SEL in PASTIR:</a:t>
            </a:r>
            <a:r>
              <a:rPr lang="sl-SI" altLang="sl-SI" sz="2400"/>
              <a:t> sta Ojdipa pustila živeti. Bila sta usmiljena, vendar sta s tem omogočila uresničitev prerokbe.</a:t>
            </a:r>
          </a:p>
        </p:txBody>
      </p:sp>
    </p:spTree>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B7321098-DD79-4025-A967-C4BE60ADEE25}"/>
              </a:ext>
            </a:extLst>
          </p:cNvPr>
          <p:cNvSpPr>
            <a:spLocks noGrp="1" noChangeArrowheads="1"/>
          </p:cNvSpPr>
          <p:nvPr>
            <p:ph type="title"/>
          </p:nvPr>
        </p:nvSpPr>
        <p:spPr>
          <a:xfrm>
            <a:off x="1908175" y="476250"/>
            <a:ext cx="5484813" cy="98425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VSEBINA</a:t>
            </a:r>
          </a:p>
        </p:txBody>
      </p:sp>
      <p:sp>
        <p:nvSpPr>
          <p:cNvPr id="54275" name="Rectangle 3">
            <a:extLst>
              <a:ext uri="{FF2B5EF4-FFF2-40B4-BE49-F238E27FC236}">
                <a16:creationId xmlns:a16="http://schemas.microsoft.com/office/drawing/2014/main" id="{883357B9-FFFF-4A31-808E-09E200917A15}"/>
              </a:ext>
            </a:extLst>
          </p:cNvPr>
          <p:cNvSpPr>
            <a:spLocks noGrp="1" noChangeArrowheads="1"/>
          </p:cNvSpPr>
          <p:nvPr>
            <p:ph type="body" idx="1"/>
          </p:nvPr>
        </p:nvSpPr>
        <p:spPr>
          <a:xfrm>
            <a:off x="827088" y="1484313"/>
            <a:ext cx="7561262" cy="4752975"/>
          </a:xfrm>
        </p:spPr>
        <p:txBody>
          <a:bodyPr/>
          <a:lstStyle/>
          <a:p>
            <a:pPr marL="176213" indent="0">
              <a:lnSpc>
                <a:spcPct val="80000"/>
              </a:lnSpc>
              <a:buFontTx/>
              <a:buNone/>
              <a:tabLst>
                <a:tab pos="176213" algn="l"/>
              </a:tabLst>
            </a:pPr>
            <a:r>
              <a:rPr lang="sl-SI" altLang="sl-SI" sz="1800"/>
              <a:t>Zgodba se začne z žalovanjem naroda, zaradi izgube prejšnjega kralja Laja. Novi kralj Ojdip vse to opazi ter nagovori narod naj se mu izpove. Ljudstvo zahteva kazen za morilca kralja. Ojdip priseže, da ga bo našel ter ga  obsodil na izgon. Ukaže, da morilca ne smejo skrivati ali mu pomagati. Kralj pokliče vidca Teiresiasa ter ga prosi da mu prerokuje. Videc mu ni hotel povedati resnice, vendar ga je kralj tako razdražil, da je le povedal. Ker pa Ojdip ni mogel verjeti, da je sam morilec obsodi Kreona, da je podkupil vidca in ga s tem obdolži uboja, sam pa bi v tem primeru zasedel prestol. Vmes poseže Jokasta in ju umiri. Kasneje Ojdip razloži Jokasti za kaj se je šlo (Jokasta pa ve za resnico zato je vse bolj prestrašena). Nato se kralju začne svitati, da je le mogoče, da ga je ubil on. Takrat pa pride sel iz Korinta z novico, da je umrl Ojdipov oče Polibos. Ojdip se malo oddahne zaradi Fiobosove napovedi. Vendar sel pove Ojdipu tudi da Polibos ni bil njegov pravi oče. Sel pove resnico. Takrat Ojdip da poklicati še pastirja, ki vse le potrdi. Skupaj ugotovijo resnico o Ojdipu. V tem hipu odhiti kraljica v svojo sobo in se obesi. Ko Ojdip vidi njeno truplo si sam iztakne oči. Tako se uresniči napoved Teiresisasa, da bo ostal žalosten, sam in slep. Opraviči se Kreonu, izroči mu svoji hčeri Antigono in Ismeno v oskrbo, sam pa izvrši svoj ukaz in se izžene iz  dežele. Kljub temu, da je rešil mesto pred pogubo, je nevede pogubil samega sebe.</a:t>
            </a:r>
          </a:p>
        </p:txBody>
      </p:sp>
    </p:spTree>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78C0A583-C552-480A-BD56-E09C4EBE0884}"/>
              </a:ext>
            </a:extLst>
          </p:cNvPr>
          <p:cNvGraphicFramePr/>
          <p:nvPr/>
        </p:nvGraphicFramePr>
        <p:xfrm>
          <a:off x="431800" y="1341438"/>
          <a:ext cx="8208963" cy="5183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150" name="AutoShape 102">
            <a:extLst>
              <a:ext uri="{FF2B5EF4-FFF2-40B4-BE49-F238E27FC236}">
                <a16:creationId xmlns:a16="http://schemas.microsoft.com/office/drawing/2014/main" id="{C0D5426F-2B32-429F-9F0E-88ED491256D8}"/>
              </a:ext>
            </a:extLst>
          </p:cNvPr>
          <p:cNvSpPr>
            <a:spLocks noChangeArrowheads="1"/>
          </p:cNvSpPr>
          <p:nvPr/>
        </p:nvSpPr>
        <p:spPr bwMode="auto">
          <a:xfrm>
            <a:off x="4643438" y="2924175"/>
            <a:ext cx="3600450" cy="1368425"/>
          </a:xfrm>
          <a:prstGeom prst="wedgeRoundRectCallout">
            <a:avLst>
              <a:gd name="adj1" fmla="val -56921"/>
              <a:gd name="adj2" fmla="val 64731"/>
              <a:gd name="adj3" fmla="val 16667"/>
            </a:avLst>
          </a:prstGeom>
          <a:solidFill>
            <a:schemeClr val="accent1">
              <a:alpha val="3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pPr>
            <a:r>
              <a:rPr lang="sl-SI" altLang="sl-SI" sz="1400">
                <a:solidFill>
                  <a:srgbClr val="79551B"/>
                </a:solidFill>
                <a:latin typeface="Verdana" panose="020B0604030504040204" pitchFamily="34" charset="0"/>
              </a:rPr>
              <a:t>Lajev pastir prepozna sela, ki mu je izročil malega Ojdipa. Nato pastir pove zakaj je moral dojenčka odnesti. Tako pridejo do spoznanja, da je se je prerokba popolnoma uresničila.</a:t>
            </a:r>
            <a:endParaRPr lang="sl-SI" altLang="sl-SI">
              <a:solidFill>
                <a:schemeClr val="bg2"/>
              </a:solidFill>
              <a:latin typeface="Verdana" panose="020B0604030504040204" pitchFamily="34" charset="0"/>
            </a:endParaRPr>
          </a:p>
          <a:p>
            <a:pPr algn="l"/>
            <a:endParaRPr lang="sl-SI" altLang="sl-SI" sz="1400">
              <a:solidFill>
                <a:schemeClr val="bg2"/>
              </a:solidFill>
              <a:latin typeface="Verdana" panose="020B0604030504040204" pitchFamily="34" charset="0"/>
            </a:endParaRPr>
          </a:p>
        </p:txBody>
      </p:sp>
      <p:sp>
        <p:nvSpPr>
          <p:cNvPr id="2052" name="Rectangle 4">
            <a:extLst>
              <a:ext uri="{FF2B5EF4-FFF2-40B4-BE49-F238E27FC236}">
                <a16:creationId xmlns:a16="http://schemas.microsoft.com/office/drawing/2014/main" id="{270CACC3-6E91-4FB4-9EA2-E80BEDE22E05}"/>
              </a:ext>
            </a:extLst>
          </p:cNvPr>
          <p:cNvSpPr>
            <a:spLocks noGrp="1" noChangeArrowheads="1"/>
          </p:cNvSpPr>
          <p:nvPr>
            <p:ph type="title"/>
          </p:nvPr>
        </p:nvSpPr>
        <p:spPr>
          <a:xfrm>
            <a:off x="1835150" y="620713"/>
            <a:ext cx="5484813" cy="914400"/>
          </a:xfrm>
        </p:spPr>
        <p:txBody>
          <a:bodyPr/>
          <a:lstStyle/>
          <a:p>
            <a:pPr algn="ctr"/>
            <a:r>
              <a:rPr lang="sl-SI" altLang="sl-SI" b="1">
                <a:solidFill>
                  <a:schemeClr val="bg1"/>
                </a:solidFill>
                <a:effectDag name="">
                  <a:cont type="tree" name="">
                    <a:effect ref="fillLine"/>
                    <a:outerShdw dist="38100" dir="13500000" algn="br">
                      <a:srgbClr val="B2B2E5"/>
                    </a:outerShdw>
                  </a:cont>
                  <a:cont type="tree" name="">
                    <a:effect ref="fillLine"/>
                    <a:outerShdw dist="38100" dir="2700000" algn="tl">
                      <a:srgbClr val="3D3D5B"/>
                    </a:outerShdw>
                  </a:cont>
                  <a:effect ref="fillLine"/>
                </a:effectDag>
              </a:rPr>
              <a:t>DRAMSKI TRIKOTNIK</a:t>
            </a:r>
          </a:p>
        </p:txBody>
      </p:sp>
      <p:sp>
        <p:nvSpPr>
          <p:cNvPr id="2148" name="AutoShape 100">
            <a:extLst>
              <a:ext uri="{FF2B5EF4-FFF2-40B4-BE49-F238E27FC236}">
                <a16:creationId xmlns:a16="http://schemas.microsoft.com/office/drawing/2014/main" id="{057903F0-36D4-486D-AEA6-FE2CBACF3EF4}"/>
              </a:ext>
            </a:extLst>
          </p:cNvPr>
          <p:cNvSpPr>
            <a:spLocks noChangeArrowheads="1"/>
          </p:cNvSpPr>
          <p:nvPr/>
        </p:nvSpPr>
        <p:spPr bwMode="auto">
          <a:xfrm>
            <a:off x="900113" y="1628775"/>
            <a:ext cx="7343775" cy="1152525"/>
          </a:xfrm>
          <a:prstGeom prst="wedgeRoundRectCallout">
            <a:avLst>
              <a:gd name="adj1" fmla="val 389"/>
              <a:gd name="adj2" fmla="val 60194"/>
              <a:gd name="adj3" fmla="val 16667"/>
            </a:avLst>
          </a:prstGeom>
          <a:solidFill>
            <a:schemeClr val="accent1">
              <a:alpha val="28999"/>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pPr>
            <a:r>
              <a:rPr lang="sl-SI" altLang="sl-SI" sz="1400">
                <a:solidFill>
                  <a:srgbClr val="79551B"/>
                </a:solidFill>
                <a:latin typeface="Verdana" panose="020B0604030504040204" pitchFamily="34" charset="0"/>
              </a:rPr>
              <a:t>H kralju pride sel, ki mu pove da je kralj Polib umrl in da je sedaj on novi kralj korintske dežele. Vendar mu sel pove tudi, da Polib ni njegov pravi oče in se zato lahko vrne v deželo brez skrbi. Ojdip zahteva od sela, da mu pove natančno kje in od koga ga je dobil. Po kraljevi zahtevi pošljejo po Lajevega pastirja.</a:t>
            </a:r>
          </a:p>
          <a:p>
            <a:endParaRPr lang="sl-SI" altLang="sl-SI" sz="1400">
              <a:solidFill>
                <a:srgbClr val="79551B"/>
              </a:solidFill>
              <a:latin typeface="Verdana" panose="020B0604030504040204" pitchFamily="34" charset="0"/>
            </a:endParaRPr>
          </a:p>
        </p:txBody>
      </p:sp>
      <p:sp>
        <p:nvSpPr>
          <p:cNvPr id="2149" name="AutoShape 101">
            <a:extLst>
              <a:ext uri="{FF2B5EF4-FFF2-40B4-BE49-F238E27FC236}">
                <a16:creationId xmlns:a16="http://schemas.microsoft.com/office/drawing/2014/main" id="{0166804C-D532-4CF2-AB38-585DA85A53EB}"/>
              </a:ext>
            </a:extLst>
          </p:cNvPr>
          <p:cNvSpPr>
            <a:spLocks noChangeArrowheads="1"/>
          </p:cNvSpPr>
          <p:nvPr/>
        </p:nvSpPr>
        <p:spPr bwMode="auto">
          <a:xfrm>
            <a:off x="827088" y="3068638"/>
            <a:ext cx="2952750" cy="1152525"/>
          </a:xfrm>
          <a:prstGeom prst="wedgeRoundRectCallout">
            <a:avLst>
              <a:gd name="adj1" fmla="val 75375"/>
              <a:gd name="adj2" fmla="val 54819"/>
              <a:gd name="adj3" fmla="val 16667"/>
            </a:avLst>
          </a:prstGeom>
          <a:solidFill>
            <a:schemeClr val="accent1">
              <a:alpha val="3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pPr>
            <a:r>
              <a:rPr lang="sl-SI" altLang="sl-SI" sz="1400">
                <a:solidFill>
                  <a:srgbClr val="79551B"/>
                </a:solidFill>
                <a:latin typeface="Verdana" panose="020B0604030504040204" pitchFamily="34" charset="0"/>
              </a:rPr>
              <a:t>Ojdip išče pomoč pri vidcih, Teiresias mu pove resnico. Ojdip ne verjame in obsodi Kreona, češ da je naščuval Teiresiasa zoper njega.</a:t>
            </a:r>
          </a:p>
        </p:txBody>
      </p:sp>
      <p:sp>
        <p:nvSpPr>
          <p:cNvPr id="2152" name="AutoShape 104">
            <a:extLst>
              <a:ext uri="{FF2B5EF4-FFF2-40B4-BE49-F238E27FC236}">
                <a16:creationId xmlns:a16="http://schemas.microsoft.com/office/drawing/2014/main" id="{C27E4108-7564-4422-A426-8DDE7739B9C4}"/>
              </a:ext>
            </a:extLst>
          </p:cNvPr>
          <p:cNvSpPr>
            <a:spLocks noChangeArrowheads="1"/>
          </p:cNvSpPr>
          <p:nvPr/>
        </p:nvSpPr>
        <p:spPr bwMode="auto">
          <a:xfrm>
            <a:off x="827088" y="4797425"/>
            <a:ext cx="2808287" cy="936625"/>
          </a:xfrm>
          <a:prstGeom prst="wedgeRoundRectCallout">
            <a:avLst>
              <a:gd name="adj1" fmla="val 73176"/>
              <a:gd name="adj2" fmla="val 59662"/>
              <a:gd name="adj3" fmla="val 16667"/>
            </a:avLst>
          </a:prstGeom>
          <a:solidFill>
            <a:schemeClr val="accent1">
              <a:alpha val="6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pPr>
            <a:r>
              <a:rPr lang="sl-SI" altLang="sl-SI" sz="1400">
                <a:solidFill>
                  <a:srgbClr val="79551B"/>
                </a:solidFill>
                <a:latin typeface="Verdana" panose="020B0604030504040204" pitchFamily="34" charset="0"/>
              </a:rPr>
              <a:t>Smrt kralja Laja še ni maščevana. Bogovi so nad mesto poslali kugo. Ojdip začne raziskovati.</a:t>
            </a:r>
          </a:p>
        </p:txBody>
      </p:sp>
      <p:sp>
        <p:nvSpPr>
          <p:cNvPr id="2153" name="AutoShape 105">
            <a:extLst>
              <a:ext uri="{FF2B5EF4-FFF2-40B4-BE49-F238E27FC236}">
                <a16:creationId xmlns:a16="http://schemas.microsoft.com/office/drawing/2014/main" id="{F08BC7EC-0AE7-4981-A489-1C1BC16BD75B}"/>
              </a:ext>
            </a:extLst>
          </p:cNvPr>
          <p:cNvSpPr>
            <a:spLocks noChangeArrowheads="1"/>
          </p:cNvSpPr>
          <p:nvPr/>
        </p:nvSpPr>
        <p:spPr bwMode="auto">
          <a:xfrm>
            <a:off x="4572000" y="4581525"/>
            <a:ext cx="3671888" cy="1368425"/>
          </a:xfrm>
          <a:prstGeom prst="wedgeRoundRectCallout">
            <a:avLst>
              <a:gd name="adj1" fmla="val -57954"/>
              <a:gd name="adj2" fmla="val 49421"/>
              <a:gd name="adj3" fmla="val 16667"/>
            </a:avLst>
          </a:prstGeom>
          <a:solidFill>
            <a:schemeClr val="accent1">
              <a:alpha val="69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lnSpc>
                <a:spcPct val="90000"/>
              </a:lnSpc>
            </a:pPr>
            <a:r>
              <a:rPr lang="sl-SI" altLang="sl-SI" sz="1400">
                <a:solidFill>
                  <a:srgbClr val="79551B"/>
                </a:solidFill>
                <a:latin typeface="Verdana" panose="020B0604030504040204" pitchFamily="34" charset="0"/>
              </a:rPr>
              <a:t>Jokasta ne prenese sramu, zato se obesi, Ojdip pa si iztakne oči, da ljudje ne bi več gledali kaj je storil in doživel. Kreona prosi naj poskrbi za njegovi hčeri in mu naroči naj ga izžene kot je sam obljubil.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152"/>
                                        </p:tgtEl>
                                        <p:attrNameLst>
                                          <p:attrName>style.visibility</p:attrName>
                                        </p:attrNameLst>
                                      </p:cBhvr>
                                      <p:to>
                                        <p:strVal val="visible"/>
                                      </p:to>
                                    </p:set>
                                    <p:anim calcmode="lin" valueType="num">
                                      <p:cBhvr additive="base">
                                        <p:cTn id="7" dur="2000" fill="hold"/>
                                        <p:tgtEl>
                                          <p:spTgt spid="2152"/>
                                        </p:tgtEl>
                                        <p:attrNameLst>
                                          <p:attrName>ppt_x</p:attrName>
                                        </p:attrNameLst>
                                      </p:cBhvr>
                                      <p:tavLst>
                                        <p:tav tm="0">
                                          <p:val>
                                            <p:strVal val="0-#ppt_w/2"/>
                                          </p:val>
                                        </p:tav>
                                        <p:tav tm="100000">
                                          <p:val>
                                            <p:strVal val="#ppt_x"/>
                                          </p:val>
                                        </p:tav>
                                      </p:tavLst>
                                    </p:anim>
                                    <p:anim calcmode="lin" valueType="num">
                                      <p:cBhvr additive="base">
                                        <p:cTn id="8" dur="2000" fill="hold"/>
                                        <p:tgtEl>
                                          <p:spTgt spid="215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49"/>
                                        </p:tgtEl>
                                        <p:attrNameLst>
                                          <p:attrName>style.visibility</p:attrName>
                                        </p:attrNameLst>
                                      </p:cBhvr>
                                      <p:to>
                                        <p:strVal val="visible"/>
                                      </p:to>
                                    </p:set>
                                    <p:anim calcmode="lin" valueType="num">
                                      <p:cBhvr additive="base">
                                        <p:cTn id="13" dur="2000" fill="hold"/>
                                        <p:tgtEl>
                                          <p:spTgt spid="2149"/>
                                        </p:tgtEl>
                                        <p:attrNameLst>
                                          <p:attrName>ppt_x</p:attrName>
                                        </p:attrNameLst>
                                      </p:cBhvr>
                                      <p:tavLst>
                                        <p:tav tm="0">
                                          <p:val>
                                            <p:strVal val="0-#ppt_w/2"/>
                                          </p:val>
                                        </p:tav>
                                        <p:tav tm="100000">
                                          <p:val>
                                            <p:strVal val="#ppt_x"/>
                                          </p:val>
                                        </p:tav>
                                      </p:tavLst>
                                    </p:anim>
                                    <p:anim calcmode="lin" valueType="num">
                                      <p:cBhvr additive="base">
                                        <p:cTn id="14" dur="2000" fill="hold"/>
                                        <p:tgtEl>
                                          <p:spTgt spid="214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2148"/>
                                        </p:tgtEl>
                                        <p:attrNameLst>
                                          <p:attrName>style.visibility</p:attrName>
                                        </p:attrNameLst>
                                      </p:cBhvr>
                                      <p:to>
                                        <p:strVal val="visible"/>
                                      </p:to>
                                    </p:set>
                                    <p:anim calcmode="lin" valueType="num">
                                      <p:cBhvr additive="base">
                                        <p:cTn id="19" dur="2000" fill="hold"/>
                                        <p:tgtEl>
                                          <p:spTgt spid="2148"/>
                                        </p:tgtEl>
                                        <p:attrNameLst>
                                          <p:attrName>ppt_x</p:attrName>
                                        </p:attrNameLst>
                                      </p:cBhvr>
                                      <p:tavLst>
                                        <p:tav tm="0">
                                          <p:val>
                                            <p:strVal val="0-#ppt_w/2"/>
                                          </p:val>
                                        </p:tav>
                                        <p:tav tm="100000">
                                          <p:val>
                                            <p:strVal val="#ppt_x"/>
                                          </p:val>
                                        </p:tav>
                                      </p:tavLst>
                                    </p:anim>
                                    <p:anim calcmode="lin" valueType="num">
                                      <p:cBhvr additive="base">
                                        <p:cTn id="20" dur="2000" fill="hold"/>
                                        <p:tgtEl>
                                          <p:spTgt spid="2148"/>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0"/>
                                        </p:tgtEl>
                                        <p:attrNameLst>
                                          <p:attrName>style.visibility</p:attrName>
                                        </p:attrNameLst>
                                      </p:cBhvr>
                                      <p:to>
                                        <p:strVal val="visible"/>
                                      </p:to>
                                    </p:set>
                                    <p:anim calcmode="lin" valueType="num">
                                      <p:cBhvr additive="base">
                                        <p:cTn id="25" dur="2000" fill="hold"/>
                                        <p:tgtEl>
                                          <p:spTgt spid="2150"/>
                                        </p:tgtEl>
                                        <p:attrNameLst>
                                          <p:attrName>ppt_x</p:attrName>
                                        </p:attrNameLst>
                                      </p:cBhvr>
                                      <p:tavLst>
                                        <p:tav tm="0">
                                          <p:val>
                                            <p:strVal val="1+#ppt_w/2"/>
                                          </p:val>
                                        </p:tav>
                                        <p:tav tm="100000">
                                          <p:val>
                                            <p:strVal val="#ppt_x"/>
                                          </p:val>
                                        </p:tav>
                                      </p:tavLst>
                                    </p:anim>
                                    <p:anim calcmode="lin" valueType="num">
                                      <p:cBhvr additive="base">
                                        <p:cTn id="26" dur="2000" fill="hold"/>
                                        <p:tgtEl>
                                          <p:spTgt spid="215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2153"/>
                                        </p:tgtEl>
                                        <p:attrNameLst>
                                          <p:attrName>style.visibility</p:attrName>
                                        </p:attrNameLst>
                                      </p:cBhvr>
                                      <p:to>
                                        <p:strVal val="visible"/>
                                      </p:to>
                                    </p:set>
                                    <p:anim calcmode="lin" valueType="num">
                                      <p:cBhvr additive="base">
                                        <p:cTn id="31" dur="2000" fill="hold"/>
                                        <p:tgtEl>
                                          <p:spTgt spid="2153"/>
                                        </p:tgtEl>
                                        <p:attrNameLst>
                                          <p:attrName>ppt_x</p:attrName>
                                        </p:attrNameLst>
                                      </p:cBhvr>
                                      <p:tavLst>
                                        <p:tav tm="0">
                                          <p:val>
                                            <p:strVal val="1+#ppt_w/2"/>
                                          </p:val>
                                        </p:tav>
                                        <p:tav tm="100000">
                                          <p:val>
                                            <p:strVal val="#ppt_x"/>
                                          </p:val>
                                        </p:tav>
                                      </p:tavLst>
                                    </p:anim>
                                    <p:anim calcmode="lin" valueType="num">
                                      <p:cBhvr additive="base">
                                        <p:cTn id="32" dur="2000" fill="hold"/>
                                        <p:tgtEl>
                                          <p:spTgt spid="2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 grpId="0" animBg="1"/>
      <p:bldP spid="2148" grpId="0" animBg="1"/>
      <p:bldP spid="2149" grpId="0" animBg="1"/>
      <p:bldP spid="2152" grpId="0" animBg="1"/>
      <p:bldP spid="2153" grpId="0" animBg="1"/>
    </p:bldLst>
  </p:timing>
</p:sld>
</file>

<file path=ppt/theme/theme1.xml><?xml version="1.0" encoding="utf-8"?>
<a:theme xmlns:a="http://schemas.openxmlformats.org/drawingml/2006/main" name="Oblikovna predloga s korintskimi stebri">
  <a:themeElements>
    <a:clrScheme name="Oblikovna predloga s korintskimi stebr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fontScheme name="Oblikovna predloga s korintskimi stebri">
      <a:majorFont>
        <a:latin typeface="Palatino Linotype"/>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sl-SI" altLang="sl-SI"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blikovna predloga s korintskimi stebr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blikovna predloga s korintskimi stebr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blikovna predloga s korintskimi stebr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blikovna predloga s korintskimi stebr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blikovna predloga s korintskimi stebr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blikovna predloga s korintskimi stebr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blikovna predloga s korintskimi stebr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blikovna predloga s korintskimi stebr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blikovna predloga s korintskimi stebr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blikovna predloga s korintskimi stebr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blikovna predloga s korintskimi stebr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blikovna predloga s korintskimi stebr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Predstavitev1</Template>
  <TotalTime>0</TotalTime>
  <Words>1107</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Palatino Linotype</vt:lpstr>
      <vt:lpstr>Verdana</vt:lpstr>
      <vt:lpstr>Oblikovna predloga s korintskimi stebri</vt:lpstr>
      <vt:lpstr>KRALJ OIDIPUS</vt:lpstr>
      <vt:lpstr>TRAGEDIJA</vt:lpstr>
      <vt:lpstr>ANALITIČNA IN SINTETIČNA DRAMA</vt:lpstr>
      <vt:lpstr>PODATKI O KNJIGI</vt:lpstr>
      <vt:lpstr>O PISATELJU</vt:lpstr>
      <vt:lpstr>PISATELJEVA DELA</vt:lpstr>
      <vt:lpstr>OZNAKA GLAVNIH OSEB</vt:lpstr>
      <vt:lpstr>VSEBINA</vt:lpstr>
      <vt:lpstr>DRAMSKI TRIKOTNIK</vt:lpstr>
      <vt:lpstr>MOJE MNENJE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2019-06-03T09:07:42Z</dcterms:created>
  <dcterms:modified xsi:type="dcterms:W3CDTF">2019-06-03T09:07:42Z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