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Override1.xml" ContentType="application/vnd.openxmlformats-officedocument.themeOverride+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removePersonalInfoOnSave="1" saveSubsetFonts="1">
  <p:sldMasterIdLst>
    <p:sldMasterId id="2147483849" r:id="rId1"/>
  </p:sldMasterIdLst>
  <p:notesMasterIdLst>
    <p:notesMasterId r:id="rId8"/>
  </p:notesMasterIdLst>
  <p:handoutMasterIdLst>
    <p:handoutMasterId r:id="rId9"/>
  </p:handoutMasterIdLst>
  <p:sldIdLst>
    <p:sldId id="256" r:id="rId2"/>
    <p:sldId id="257" r:id="rId3"/>
    <p:sldId id="258" r:id="rId4"/>
    <p:sldId id="259" r:id="rId5"/>
    <p:sldId id="260" r:id="rId6"/>
    <p:sldId id="261" r:id="rId7"/>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1pPr>
    <a:lvl2pPr marL="4572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2pPr>
    <a:lvl3pPr marL="9144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3pPr>
    <a:lvl4pPr marL="13716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4pPr>
    <a:lvl5pPr marL="18288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4207">
          <p15:clr>
            <a:srgbClr val="A4A3A4"/>
          </p15:clr>
        </p15:guide>
        <p15:guide id="2" orient="horz" pos="326">
          <p15:clr>
            <a:srgbClr val="A4A3A4"/>
          </p15:clr>
        </p15:guide>
        <p15:guide id="3" pos="595">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FF6A00"/>
    <a:srgbClr val="0F59C7"/>
    <a:srgbClr val="808080"/>
    <a:srgbClr val="4D4B4A"/>
    <a:srgbClr val="E46C0A"/>
    <a:srgbClr val="C5C50B"/>
    <a:srgbClr val="FFCC66"/>
    <a:srgbClr val="4F81BD"/>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8824" autoAdjust="0"/>
    <p:restoredTop sz="78855" autoAdjust="0"/>
  </p:normalViewPr>
  <p:slideViewPr>
    <p:cSldViewPr snapToGrid="0">
      <p:cViewPr>
        <p:scale>
          <a:sx n="100" d="100"/>
          <a:sy n="100" d="100"/>
        </p:scale>
        <p:origin x="-1656" y="-318"/>
      </p:cViewPr>
      <p:guideLst>
        <p:guide orient="horz" pos="4207"/>
        <p:guide orient="horz" pos="326"/>
        <p:guide pos="595"/>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notesViewPr>
    <p:cSldViewPr snapToGrid="0">
      <p:cViewPr varScale="1">
        <p:scale>
          <a:sx n="45" d="100"/>
          <a:sy n="45" d="100"/>
        </p:scale>
        <p:origin x="-2502" y="-90"/>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notesMaster" Target="notesMasters/notesMaster1.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handoutMaster" Target="handoutMasters/handout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A25B6D47-22E1-4FE9-A72A-A5435F49D70C}"/>
              </a:ext>
            </a:extLst>
          </p:cNvPr>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atin typeface="Arial" charset="0"/>
                <a:cs typeface="Arial" charset="0"/>
              </a:defRPr>
            </a:lvl1pPr>
          </a:lstStyle>
          <a:p>
            <a:pPr>
              <a:defRPr/>
            </a:pPr>
            <a:endParaRPr lang="en-US"/>
          </a:p>
        </p:txBody>
      </p:sp>
      <p:sp>
        <p:nvSpPr>
          <p:cNvPr id="3" name="Date Placeholder 2">
            <a:extLst>
              <a:ext uri="{FF2B5EF4-FFF2-40B4-BE49-F238E27FC236}">
                <a16:creationId xmlns:a16="http://schemas.microsoft.com/office/drawing/2014/main" id="{A725C4FE-546E-4971-95E0-85240DF55EA2}"/>
              </a:ext>
            </a:extLst>
          </p:cNvPr>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smtClean="0">
                <a:latin typeface="Arial" charset="0"/>
                <a:cs typeface="Arial" charset="0"/>
              </a:defRPr>
            </a:lvl1pPr>
          </a:lstStyle>
          <a:p>
            <a:pPr>
              <a:defRPr/>
            </a:pPr>
            <a:fld id="{F5D4FE34-07C2-4531-A621-7196AF46C634}" type="datetimeFigureOut">
              <a:rPr lang="en-US"/>
              <a:pPr>
                <a:defRPr/>
              </a:pPr>
              <a:t>6/3/2019</a:t>
            </a:fld>
            <a:endParaRPr lang="en-US"/>
          </a:p>
        </p:txBody>
      </p:sp>
      <p:sp>
        <p:nvSpPr>
          <p:cNvPr id="4" name="Footer Placeholder 3">
            <a:extLst>
              <a:ext uri="{FF2B5EF4-FFF2-40B4-BE49-F238E27FC236}">
                <a16:creationId xmlns:a16="http://schemas.microsoft.com/office/drawing/2014/main" id="{230C6D68-47E1-40E6-8F0C-26A5C92CAE09}"/>
              </a:ext>
            </a:extLst>
          </p:cNvPr>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atin typeface="Arial" charset="0"/>
                <a:cs typeface="Arial" charset="0"/>
              </a:defRPr>
            </a:lvl1pPr>
          </a:lstStyle>
          <a:p>
            <a:pPr>
              <a:defRPr/>
            </a:pPr>
            <a:endParaRPr lang="en-US"/>
          </a:p>
        </p:txBody>
      </p:sp>
      <p:sp>
        <p:nvSpPr>
          <p:cNvPr id="5" name="Slide Number Placeholder 4">
            <a:extLst>
              <a:ext uri="{FF2B5EF4-FFF2-40B4-BE49-F238E27FC236}">
                <a16:creationId xmlns:a16="http://schemas.microsoft.com/office/drawing/2014/main" id="{D4D36B6A-CFE2-4F66-BE67-656C40EBEE15}"/>
              </a:ext>
            </a:extLst>
          </p:cNvPr>
          <p:cNvSpPr>
            <a:spLocks noGrp="1"/>
          </p:cNvSpPr>
          <p:nvPr>
            <p:ph type="sldNum" sz="quarter" idx="3"/>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a:defRPr sz="1200"/>
            </a:lvl1pPr>
          </a:lstStyle>
          <a:p>
            <a:fld id="{CE467B11-746A-4650-B6DE-9D3C97982DC1}" type="slidenum">
              <a:rPr lang="en-US" altLang="sl-SI"/>
              <a:pPr/>
              <a:t>‹#›</a:t>
            </a:fld>
            <a:endParaRPr lang="en-US" altLang="sl-SI"/>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AB5CA677-B007-4EDF-AA59-860D811ED2BC}"/>
              </a:ext>
            </a:extLst>
          </p:cNvPr>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atin typeface="Arial" charset="0"/>
                <a:cs typeface="Arial" charset="0"/>
              </a:defRPr>
            </a:lvl1pPr>
          </a:lstStyle>
          <a:p>
            <a:pPr>
              <a:defRPr/>
            </a:pPr>
            <a:endParaRPr lang="en-US"/>
          </a:p>
        </p:txBody>
      </p:sp>
      <p:sp>
        <p:nvSpPr>
          <p:cNvPr id="3" name="Date Placeholder 2">
            <a:extLst>
              <a:ext uri="{FF2B5EF4-FFF2-40B4-BE49-F238E27FC236}">
                <a16:creationId xmlns:a16="http://schemas.microsoft.com/office/drawing/2014/main" id="{250412CF-2241-4C89-9E2A-3F3C4A118CB0}"/>
              </a:ext>
            </a:extLst>
          </p:cNvPr>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smtClean="0">
                <a:latin typeface="Arial" charset="0"/>
                <a:cs typeface="Arial" charset="0"/>
              </a:defRPr>
            </a:lvl1pPr>
          </a:lstStyle>
          <a:p>
            <a:pPr>
              <a:defRPr/>
            </a:pPr>
            <a:fld id="{9AD472DF-7815-4029-A665-5AFA5730D440}" type="datetimeFigureOut">
              <a:rPr lang="en-US"/>
              <a:pPr>
                <a:defRPr/>
              </a:pPr>
              <a:t>6/3/2019</a:t>
            </a:fld>
            <a:endParaRPr lang="en-US"/>
          </a:p>
        </p:txBody>
      </p:sp>
      <p:sp>
        <p:nvSpPr>
          <p:cNvPr id="4" name="Slide Image Placeholder 3">
            <a:extLst>
              <a:ext uri="{FF2B5EF4-FFF2-40B4-BE49-F238E27FC236}">
                <a16:creationId xmlns:a16="http://schemas.microsoft.com/office/drawing/2014/main" id="{E278B7C7-7432-4C2F-ABB4-D1C93A796946}"/>
              </a:ext>
            </a:extLst>
          </p:cNvPr>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a:extLst>
              <a:ext uri="{FF2B5EF4-FFF2-40B4-BE49-F238E27FC236}">
                <a16:creationId xmlns:a16="http://schemas.microsoft.com/office/drawing/2014/main" id="{687D5D22-76FF-46C4-B979-16E66459FE7C}"/>
              </a:ext>
            </a:extLst>
          </p:cNvPr>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a:extLst>
              <a:ext uri="{FF2B5EF4-FFF2-40B4-BE49-F238E27FC236}">
                <a16:creationId xmlns:a16="http://schemas.microsoft.com/office/drawing/2014/main" id="{819CBA85-EAD7-4BAF-B124-74FD691ECE5F}"/>
              </a:ext>
            </a:extLst>
          </p:cNvPr>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atin typeface="Arial" charset="0"/>
                <a:cs typeface="Arial" charset="0"/>
              </a:defRPr>
            </a:lvl1pPr>
          </a:lstStyle>
          <a:p>
            <a:pPr>
              <a:defRPr/>
            </a:pPr>
            <a:endParaRPr lang="en-US"/>
          </a:p>
        </p:txBody>
      </p:sp>
      <p:sp>
        <p:nvSpPr>
          <p:cNvPr id="7" name="Slide Number Placeholder 6">
            <a:extLst>
              <a:ext uri="{FF2B5EF4-FFF2-40B4-BE49-F238E27FC236}">
                <a16:creationId xmlns:a16="http://schemas.microsoft.com/office/drawing/2014/main" id="{CE8BBAD1-A017-407C-BAD6-1EF517D465D6}"/>
              </a:ext>
            </a:extLst>
          </p:cNvPr>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a:defRPr sz="1200"/>
            </a:lvl1pPr>
          </a:lstStyle>
          <a:p>
            <a:fld id="{6B800500-D758-4327-968C-7B58A0F1780A}" type="slidenum">
              <a:rPr lang="en-US" altLang="sl-SI"/>
              <a:pPr/>
              <a:t>‹#›</a:t>
            </a:fld>
            <a:endParaRPr lang="en-US" altLang="sl-SI"/>
          </a:p>
        </p:txBody>
      </p:sp>
    </p:spTree>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mn-lt"/>
        <a:ea typeface="+mn-ea"/>
        <a:cs typeface="+mn-cs"/>
      </a:defRPr>
    </a:lvl1pPr>
    <a:lvl2pPr marL="457200" algn="l" rtl="0" fontAlgn="base">
      <a:spcBef>
        <a:spcPct val="30000"/>
      </a:spcBef>
      <a:spcAft>
        <a:spcPct val="0"/>
      </a:spcAft>
      <a:defRPr sz="1200" kern="1200">
        <a:solidFill>
          <a:schemeClr val="tx1"/>
        </a:solidFill>
        <a:latin typeface="+mn-lt"/>
        <a:ea typeface="+mn-ea"/>
        <a:cs typeface="+mn-cs"/>
      </a:defRPr>
    </a:lvl2pPr>
    <a:lvl3pPr marL="914400" algn="l" rtl="0" fontAlgn="base">
      <a:spcBef>
        <a:spcPct val="30000"/>
      </a:spcBef>
      <a:spcAft>
        <a:spcPct val="0"/>
      </a:spcAft>
      <a:defRPr sz="1200" kern="1200">
        <a:solidFill>
          <a:schemeClr val="tx1"/>
        </a:solidFill>
        <a:latin typeface="+mn-lt"/>
        <a:ea typeface="+mn-ea"/>
        <a:cs typeface="+mn-cs"/>
      </a:defRPr>
    </a:lvl3pPr>
    <a:lvl4pPr marL="1371600" algn="l" rtl="0" fontAlgn="base">
      <a:spcBef>
        <a:spcPct val="30000"/>
      </a:spcBef>
      <a:spcAft>
        <a:spcPct val="0"/>
      </a:spcAft>
      <a:defRPr sz="1200" kern="1200">
        <a:solidFill>
          <a:schemeClr val="tx1"/>
        </a:solidFill>
        <a:latin typeface="+mn-lt"/>
        <a:ea typeface="+mn-ea"/>
        <a:cs typeface="+mn-cs"/>
      </a:defRPr>
    </a:lvl4pPr>
    <a:lvl5pPr marL="1828800" algn="l" rtl="0" fontAlgn="base">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slideMaster" Target="../slideMasters/slideMaster1.xml"/><Relationship Id="rId1" Type="http://schemas.openxmlformats.org/officeDocument/2006/relationships/themeOverride" Target="../theme/themeOverride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F0A6A33-CE0B-4682-AEFF-CCDCD442CC9A}"/>
              </a:ext>
            </a:extLst>
          </p:cNvPr>
          <p:cNvSpPr/>
          <p:nvPr/>
        </p:nvSpPr>
        <p:spPr>
          <a:xfrm>
            <a:off x="0" y="0"/>
            <a:ext cx="9144000" cy="29337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cxnSp>
        <p:nvCxnSpPr>
          <p:cNvPr id="5" name="Straight Connector 4">
            <a:extLst>
              <a:ext uri="{FF2B5EF4-FFF2-40B4-BE49-F238E27FC236}">
                <a16:creationId xmlns:a16="http://schemas.microsoft.com/office/drawing/2014/main" id="{76E23831-E865-457D-A6BE-CC3F4B7635FF}"/>
              </a:ext>
            </a:extLst>
          </p:cNvPr>
          <p:cNvCxnSpPr/>
          <p:nvPr/>
        </p:nvCxnSpPr>
        <p:spPr>
          <a:xfrm>
            <a:off x="0" y="2925763"/>
            <a:ext cx="9144000" cy="1587"/>
          </a:xfrm>
          <a:prstGeom prst="line">
            <a:avLst/>
          </a:prstGeom>
          <a:ln w="12700"/>
        </p:spPr>
        <p:style>
          <a:lnRef idx="1">
            <a:schemeClr val="accent1"/>
          </a:lnRef>
          <a:fillRef idx="0">
            <a:schemeClr val="accent1"/>
          </a:fillRef>
          <a:effectRef idx="0">
            <a:schemeClr val="accent1"/>
          </a:effectRef>
          <a:fontRef idx="minor">
            <a:schemeClr val="tx1"/>
          </a:fontRef>
        </p:style>
      </p:cxnSp>
      <p:sp>
        <p:nvSpPr>
          <p:cNvPr id="6" name="Rectangle 5">
            <a:extLst>
              <a:ext uri="{FF2B5EF4-FFF2-40B4-BE49-F238E27FC236}">
                <a16:creationId xmlns:a16="http://schemas.microsoft.com/office/drawing/2014/main" id="{9A281790-3364-4923-95AE-87BB2CF5CB0D}"/>
              </a:ext>
            </a:extLst>
          </p:cNvPr>
          <p:cNvSpPr/>
          <p:nvPr/>
        </p:nvSpPr>
        <p:spPr>
          <a:xfrm>
            <a:off x="2514600" y="2362200"/>
            <a:ext cx="4114800" cy="1127125"/>
          </a:xfrm>
          <a:prstGeom prst="rect">
            <a:avLst/>
          </a:prstGeom>
          <a:solidFill>
            <a:schemeClr val="tx1"/>
          </a:solidFill>
          <a:ln w="76200" cmpd="thinThick">
            <a:solidFill>
              <a:schemeClr val="tx1"/>
            </a:solidFill>
            <a:miter lim="800000"/>
          </a:ln>
        </p:spPr>
        <p:txBody>
          <a:bodyPr anchor="ctr">
            <a:normAutofit/>
          </a:bodyPr>
          <a:lstStyle/>
          <a:p>
            <a:pPr algn="ctr">
              <a:spcBef>
                <a:spcPts val="400"/>
              </a:spcBef>
              <a:defRPr/>
            </a:pPr>
            <a:endParaRPr lang="en-US" b="1" cap="all">
              <a:solidFill>
                <a:schemeClr val="bg1"/>
              </a:solidFill>
              <a:latin typeface="+mj-lt"/>
              <a:ea typeface="+mj-ea"/>
              <a:cs typeface="Tunga" pitchFamily="2"/>
            </a:endParaRPr>
          </a:p>
        </p:txBody>
      </p:sp>
      <p:sp>
        <p:nvSpPr>
          <p:cNvPr id="3" name="Subtitle 2"/>
          <p:cNvSpPr>
            <a:spLocks noGrp="1"/>
          </p:cNvSpPr>
          <p:nvPr>
            <p:ph type="subTitle" idx="1"/>
          </p:nvPr>
        </p:nvSpPr>
        <p:spPr>
          <a:xfrm>
            <a:off x="2565400" y="3045460"/>
            <a:ext cx="4013200" cy="428625"/>
          </a:xfrm>
        </p:spPr>
        <p:txBody>
          <a:bodyPr tIns="0" anchor="t">
            <a:noAutofit/>
          </a:bodyPr>
          <a:lstStyle>
            <a:lvl1pPr marL="0" indent="0" algn="ctr">
              <a:buNone/>
              <a:defRPr sz="1600" b="0" i="0" cap="none" spc="0" baseline="0">
                <a:solidFill>
                  <a:schemeClr val="bg1">
                    <a:lumMod val="75000"/>
                    <a:lumOff val="2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2" name="Title 11"/>
          <p:cNvSpPr>
            <a:spLocks noGrp="1"/>
          </p:cNvSpPr>
          <p:nvPr>
            <p:ph type="title"/>
          </p:nvPr>
        </p:nvSpPr>
        <p:spPr>
          <a:xfrm>
            <a:off x="2565400" y="2397760"/>
            <a:ext cx="4013200" cy="599440"/>
          </a:xfrm>
          <a:noFill/>
          <a:ln>
            <a:noFill/>
          </a:ln>
        </p:spPr>
        <p:txBody>
          <a:bodyPr bIns="0" anchor="b"/>
          <a:lstStyle>
            <a:lvl1pPr>
              <a:defRPr>
                <a:effectLst>
                  <a:glow rad="88900">
                    <a:schemeClr val="tx1">
                      <a:alpha val="60000"/>
                    </a:schemeClr>
                  </a:glow>
                </a:effectLst>
              </a:defRPr>
            </a:lvl1pPr>
          </a:lstStyle>
          <a:p>
            <a:r>
              <a:rPr lang="en-US"/>
              <a:t>Click to edit Master title style</a:t>
            </a:r>
            <a:endParaRPr lang="en-US" dirty="0"/>
          </a:p>
        </p:txBody>
      </p:sp>
      <p:sp>
        <p:nvSpPr>
          <p:cNvPr id="7" name="Date Placeholder 10">
            <a:extLst>
              <a:ext uri="{FF2B5EF4-FFF2-40B4-BE49-F238E27FC236}">
                <a16:creationId xmlns:a16="http://schemas.microsoft.com/office/drawing/2014/main" id="{5F1CC7A4-E510-4F70-8DD3-6290AD83464A}"/>
              </a:ext>
            </a:extLst>
          </p:cNvPr>
          <p:cNvSpPr>
            <a:spLocks noGrp="1"/>
          </p:cNvSpPr>
          <p:nvPr>
            <p:ph type="dt" sz="half" idx="10"/>
          </p:nvPr>
        </p:nvSpPr>
        <p:spPr bwMode="black"/>
        <p:txBody>
          <a:bodyPr/>
          <a:lstStyle>
            <a:lvl1pPr>
              <a:defRPr/>
            </a:lvl1pPr>
          </a:lstStyle>
          <a:p>
            <a:pPr>
              <a:defRPr/>
            </a:pPr>
            <a:fld id="{C91299C2-2EBC-4D0D-B79D-A86180B0D248}" type="datetimeFigureOut">
              <a:rPr lang="en-US"/>
              <a:pPr>
                <a:defRPr/>
              </a:pPr>
              <a:t>6/3/2019</a:t>
            </a:fld>
            <a:endParaRPr lang="en-US"/>
          </a:p>
        </p:txBody>
      </p:sp>
      <p:sp>
        <p:nvSpPr>
          <p:cNvPr id="8" name="Slide Number Placeholder 16">
            <a:extLst>
              <a:ext uri="{FF2B5EF4-FFF2-40B4-BE49-F238E27FC236}">
                <a16:creationId xmlns:a16="http://schemas.microsoft.com/office/drawing/2014/main" id="{A0D58469-3BC5-45F8-B77D-5261882ADC06}"/>
              </a:ext>
            </a:extLst>
          </p:cNvPr>
          <p:cNvSpPr>
            <a:spLocks noGrp="1"/>
          </p:cNvSpPr>
          <p:nvPr>
            <p:ph type="sldNum" sz="quarter" idx="11"/>
          </p:nvPr>
        </p:nvSpPr>
        <p:spPr/>
        <p:txBody>
          <a:bodyPr/>
          <a:lstStyle>
            <a:lvl1pPr>
              <a:defRPr/>
            </a:lvl1pPr>
          </a:lstStyle>
          <a:p>
            <a:fld id="{C9BC0D48-FA09-431D-BB4B-AF77DD04C957}" type="slidenum">
              <a:rPr lang="en-US" altLang="sl-SI"/>
              <a:pPr/>
              <a:t>‹#›</a:t>
            </a:fld>
            <a:endParaRPr lang="en-US" altLang="sl-SI"/>
          </a:p>
        </p:txBody>
      </p:sp>
      <p:sp>
        <p:nvSpPr>
          <p:cNvPr id="9" name="Footer Placeholder 18">
            <a:extLst>
              <a:ext uri="{FF2B5EF4-FFF2-40B4-BE49-F238E27FC236}">
                <a16:creationId xmlns:a16="http://schemas.microsoft.com/office/drawing/2014/main" id="{CC580AAE-56B8-4D58-B20D-F029FAD4834C}"/>
              </a:ext>
            </a:extLst>
          </p:cNvPr>
          <p:cNvSpPr>
            <a:spLocks noGrp="1"/>
          </p:cNvSpPr>
          <p:nvPr>
            <p:ph type="ftr" sz="quarter" idx="12"/>
          </p:nvPr>
        </p:nvSpPr>
        <p:spPr/>
        <p:txBody>
          <a:bodyPr/>
          <a:lstStyle>
            <a:lvl1pPr>
              <a:defRPr/>
            </a:lvl1pPr>
          </a:lstStyle>
          <a:p>
            <a:pPr>
              <a:defRPr/>
            </a:pPr>
            <a:endParaRPr lang="en-US"/>
          </a:p>
        </p:txBody>
      </p:sp>
    </p:spTree>
    <p:extLst>
      <p:ext uri="{BB962C8B-B14F-4D97-AF65-F5344CB8AC3E}">
        <p14:creationId xmlns:p14="http://schemas.microsoft.com/office/powerpoint/2010/main" val="186584687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1" name="Content Placeholder 30"/>
          <p:cNvSpPr>
            <a:spLocks noGrp="1"/>
          </p:cNvSpPr>
          <p:nvPr>
            <p:ph sz="quarter" idx="13"/>
          </p:nvPr>
        </p:nvSpPr>
        <p:spPr>
          <a:xfrm>
            <a:off x="457200" y="2020824"/>
            <a:ext cx="8229600" cy="407517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Title 8"/>
          <p:cNvSpPr>
            <a:spLocks noGrp="1"/>
          </p:cNvSpPr>
          <p:nvPr>
            <p:ph type="title"/>
          </p:nvPr>
        </p:nvSpPr>
        <p:spPr/>
        <p:txBody>
          <a:bodyPr/>
          <a:lstStyle/>
          <a:p>
            <a:r>
              <a:rPr lang="en-US"/>
              <a:t>Click to edit Master title style</a:t>
            </a:r>
          </a:p>
        </p:txBody>
      </p:sp>
      <p:sp>
        <p:nvSpPr>
          <p:cNvPr id="4" name="Date Placeholder 3">
            <a:extLst>
              <a:ext uri="{FF2B5EF4-FFF2-40B4-BE49-F238E27FC236}">
                <a16:creationId xmlns:a16="http://schemas.microsoft.com/office/drawing/2014/main" id="{AED087D2-1EEC-469F-9D32-AE8B6D48D773}"/>
              </a:ext>
            </a:extLst>
          </p:cNvPr>
          <p:cNvSpPr>
            <a:spLocks noGrp="1"/>
          </p:cNvSpPr>
          <p:nvPr>
            <p:ph type="dt" sz="half" idx="14"/>
          </p:nvPr>
        </p:nvSpPr>
        <p:spPr/>
        <p:txBody>
          <a:bodyPr/>
          <a:lstStyle>
            <a:lvl1pPr>
              <a:defRPr/>
            </a:lvl1pPr>
          </a:lstStyle>
          <a:p>
            <a:pPr>
              <a:defRPr/>
            </a:pPr>
            <a:fld id="{963E408E-8D59-46BB-8C62-D1940423BD70}" type="datetimeFigureOut">
              <a:rPr lang="en-US"/>
              <a:pPr>
                <a:defRPr/>
              </a:pPr>
              <a:t>6/3/2019</a:t>
            </a:fld>
            <a:endParaRPr lang="en-US"/>
          </a:p>
        </p:txBody>
      </p:sp>
      <p:sp>
        <p:nvSpPr>
          <p:cNvPr id="5" name="Footer Placeholder 4">
            <a:extLst>
              <a:ext uri="{FF2B5EF4-FFF2-40B4-BE49-F238E27FC236}">
                <a16:creationId xmlns:a16="http://schemas.microsoft.com/office/drawing/2014/main" id="{E4ACCC64-BC3A-4213-9EEC-D95F5962DD3A}"/>
              </a:ext>
            </a:extLst>
          </p:cNvPr>
          <p:cNvSpPr>
            <a:spLocks noGrp="1"/>
          </p:cNvSpPr>
          <p:nvPr>
            <p:ph type="ftr" sz="quarter" idx="15"/>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6301B498-F982-41ED-A732-AF718881DEB9}"/>
              </a:ext>
            </a:extLst>
          </p:cNvPr>
          <p:cNvSpPr>
            <a:spLocks noGrp="1"/>
          </p:cNvSpPr>
          <p:nvPr>
            <p:ph type="sldNum" sz="quarter" idx="16"/>
          </p:nvPr>
        </p:nvSpPr>
        <p:spPr>
          <a:ln/>
        </p:spPr>
        <p:txBody>
          <a:bodyPr/>
          <a:lstStyle>
            <a:lvl1pPr>
              <a:defRPr/>
            </a:lvl1pPr>
          </a:lstStyle>
          <a:p>
            <a:fld id="{97994139-BCB7-4016-BC9C-9EA2C8934FC5}" type="slidenum">
              <a:rPr lang="en-US" altLang="sl-SI"/>
              <a:pPr/>
              <a:t>‹#›</a:t>
            </a:fld>
            <a:endParaRPr lang="en-US" altLang="sl-SI"/>
          </a:p>
        </p:txBody>
      </p:sp>
    </p:spTree>
    <p:extLst>
      <p:ext uri="{BB962C8B-B14F-4D97-AF65-F5344CB8AC3E}">
        <p14:creationId xmlns:p14="http://schemas.microsoft.com/office/powerpoint/2010/main" val="25952351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39230A44-29B1-4278-B095-E1587CF72C8C}"/>
              </a:ext>
            </a:extLst>
          </p:cNvPr>
          <p:cNvSpPr/>
          <p:nvPr/>
        </p:nvSpPr>
        <p:spPr>
          <a:xfrm>
            <a:off x="0" y="3922713"/>
            <a:ext cx="9144000" cy="2935287"/>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cxnSp>
        <p:nvCxnSpPr>
          <p:cNvPr id="5" name="Straight Connector 4">
            <a:extLst>
              <a:ext uri="{FF2B5EF4-FFF2-40B4-BE49-F238E27FC236}">
                <a16:creationId xmlns:a16="http://schemas.microsoft.com/office/drawing/2014/main" id="{6CE359B4-D5E4-4420-96B6-B80F07C3D41A}"/>
              </a:ext>
            </a:extLst>
          </p:cNvPr>
          <p:cNvCxnSpPr/>
          <p:nvPr/>
        </p:nvCxnSpPr>
        <p:spPr>
          <a:xfrm>
            <a:off x="0" y="3921125"/>
            <a:ext cx="9144000" cy="1588"/>
          </a:xfrm>
          <a:prstGeom prst="line">
            <a:avLst/>
          </a:prstGeom>
          <a:ln w="12700">
            <a:solidFill>
              <a:schemeClr val="tx2">
                <a:lumMod val="75000"/>
              </a:schemeClr>
            </a:solidFill>
          </a:ln>
        </p:spPr>
        <p:style>
          <a:lnRef idx="1">
            <a:schemeClr val="accent1"/>
          </a:lnRef>
          <a:fillRef idx="0">
            <a:schemeClr val="accent1"/>
          </a:fillRef>
          <a:effectRef idx="0">
            <a:schemeClr val="accent1"/>
          </a:effectRef>
          <a:fontRef idx="minor">
            <a:schemeClr val="tx1"/>
          </a:fontRef>
        </p:style>
      </p:cxnSp>
      <p:sp>
        <p:nvSpPr>
          <p:cNvPr id="6" name="Rectangle 5">
            <a:extLst>
              <a:ext uri="{FF2B5EF4-FFF2-40B4-BE49-F238E27FC236}">
                <a16:creationId xmlns:a16="http://schemas.microsoft.com/office/drawing/2014/main" id="{8F478F6D-6D32-467A-8BA6-8B7F7F3B42D8}"/>
              </a:ext>
            </a:extLst>
          </p:cNvPr>
          <p:cNvSpPr/>
          <p:nvPr/>
        </p:nvSpPr>
        <p:spPr>
          <a:xfrm>
            <a:off x="2514600" y="3368675"/>
            <a:ext cx="4114800" cy="1127125"/>
          </a:xfrm>
          <a:prstGeom prst="rect">
            <a:avLst/>
          </a:prstGeom>
          <a:solidFill>
            <a:schemeClr val="tx1"/>
          </a:solidFill>
          <a:ln w="76200" cmpd="thinThick">
            <a:solidFill>
              <a:schemeClr val="tx1"/>
            </a:solidFill>
            <a:miter lim="800000"/>
          </a:ln>
        </p:spPr>
        <p:txBody>
          <a:bodyPr anchor="ctr">
            <a:normAutofit/>
          </a:bodyPr>
          <a:lstStyle/>
          <a:p>
            <a:pPr algn="ctr">
              <a:spcBef>
                <a:spcPts val="400"/>
              </a:spcBef>
              <a:defRPr/>
            </a:pPr>
            <a:endParaRPr lang="en-US" b="1" cap="all">
              <a:solidFill>
                <a:schemeClr val="bg1"/>
              </a:solidFill>
              <a:latin typeface="+mj-lt"/>
              <a:ea typeface="+mj-ea"/>
              <a:cs typeface="Tunga" pitchFamily="2"/>
            </a:endParaRPr>
          </a:p>
        </p:txBody>
      </p:sp>
      <p:sp>
        <p:nvSpPr>
          <p:cNvPr id="9" name="Title Placeholder 1"/>
          <p:cNvSpPr>
            <a:spLocks noGrp="1"/>
          </p:cNvSpPr>
          <p:nvPr>
            <p:ph type="title"/>
          </p:nvPr>
        </p:nvSpPr>
        <p:spPr bwMode="black">
          <a:xfrm>
            <a:off x="2529052" y="3367246"/>
            <a:ext cx="4085897" cy="706821"/>
          </a:xfrm>
          <a:prstGeom prst="rect">
            <a:avLst/>
          </a:prstGeom>
          <a:noFill/>
          <a:ln w="98425" cmpd="thinThick">
            <a:noFill/>
            <a:miter lim="800000"/>
          </a:ln>
        </p:spPr>
        <p:txBody>
          <a:bodyPr bIns="0" anchor="b"/>
          <a:lstStyle>
            <a:lvl1pPr>
              <a:defRPr kumimoji="0" lang="en-US" sz="1800" b="1" i="0" u="none" strike="noStrike" kern="1200" cap="all" spc="0" normalizeH="0" baseline="0" noProof="0" dirty="0" smtClean="0">
                <a:ln>
                  <a:noFill/>
                </a:ln>
                <a:solidFill>
                  <a:schemeClr val="bg1"/>
                </a:solidFill>
                <a:effectLst/>
                <a:uLnTx/>
                <a:uFillTx/>
                <a:latin typeface="+mj-lt"/>
                <a:ea typeface="+mj-ea"/>
                <a:cs typeface="Tunga" pitchFamily="2"/>
              </a:defRPr>
            </a:lvl1pPr>
          </a:lstStyle>
          <a:p>
            <a:r>
              <a:rPr lang="en-US"/>
              <a:t>Click to edit Master title style</a:t>
            </a:r>
            <a:endParaRPr lang="en-US" dirty="0"/>
          </a:p>
        </p:txBody>
      </p:sp>
      <p:sp>
        <p:nvSpPr>
          <p:cNvPr id="10" name="Subtitle 2"/>
          <p:cNvSpPr>
            <a:spLocks noGrp="1"/>
          </p:cNvSpPr>
          <p:nvPr>
            <p:ph type="subTitle" idx="1"/>
          </p:nvPr>
        </p:nvSpPr>
        <p:spPr bwMode="black">
          <a:xfrm>
            <a:off x="2518542" y="4084577"/>
            <a:ext cx="4106917" cy="397094"/>
          </a:xfrm>
        </p:spPr>
        <p:txBody>
          <a:bodyPr tIns="0" anchor="t" anchorCtr="0"/>
          <a:lstStyle>
            <a:lvl1pPr marL="0" indent="0" algn="ctr">
              <a:buNone/>
              <a:defRPr kumimoji="0" lang="en-US" sz="1600" b="0" i="0" u="none" strike="noStrike" kern="1200" cap="none" spc="0" normalizeH="0" baseline="0" noProof="0" dirty="0">
                <a:ln>
                  <a:noFill/>
                </a:ln>
                <a:solidFill>
                  <a:schemeClr val="bg1"/>
                </a:solidFill>
                <a:effectLst/>
                <a:uLnTx/>
                <a:uFillTx/>
                <a:latin typeface="+mn-lt"/>
                <a:ea typeface="+mn-ea"/>
                <a:cs typeface="Tahoma"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7" name="Date Placeholder 12">
            <a:extLst>
              <a:ext uri="{FF2B5EF4-FFF2-40B4-BE49-F238E27FC236}">
                <a16:creationId xmlns:a16="http://schemas.microsoft.com/office/drawing/2014/main" id="{7E8B88FA-83EA-4B82-A3E5-E41289BDCB69}"/>
              </a:ext>
            </a:extLst>
          </p:cNvPr>
          <p:cNvSpPr>
            <a:spLocks noGrp="1"/>
          </p:cNvSpPr>
          <p:nvPr>
            <p:ph type="dt" sz="half" idx="10"/>
          </p:nvPr>
        </p:nvSpPr>
        <p:spPr/>
        <p:txBody>
          <a:bodyPr/>
          <a:lstStyle>
            <a:lvl1pPr>
              <a:defRPr/>
            </a:lvl1pPr>
          </a:lstStyle>
          <a:p>
            <a:pPr>
              <a:defRPr/>
            </a:pPr>
            <a:fld id="{003D075C-B303-450D-9020-E183A53BC4AC}" type="datetimeFigureOut">
              <a:rPr lang="en-US"/>
              <a:pPr>
                <a:defRPr/>
              </a:pPr>
              <a:t>6/3/2019</a:t>
            </a:fld>
            <a:endParaRPr lang="en-US"/>
          </a:p>
        </p:txBody>
      </p:sp>
      <p:sp>
        <p:nvSpPr>
          <p:cNvPr id="8" name="Slide Number Placeholder 13">
            <a:extLst>
              <a:ext uri="{FF2B5EF4-FFF2-40B4-BE49-F238E27FC236}">
                <a16:creationId xmlns:a16="http://schemas.microsoft.com/office/drawing/2014/main" id="{20675A9A-3D60-4DFE-9A42-DEB7D464F086}"/>
              </a:ext>
            </a:extLst>
          </p:cNvPr>
          <p:cNvSpPr>
            <a:spLocks noGrp="1"/>
          </p:cNvSpPr>
          <p:nvPr>
            <p:ph type="sldNum" sz="quarter" idx="11"/>
          </p:nvPr>
        </p:nvSpPr>
        <p:spPr/>
        <p:txBody>
          <a:bodyPr/>
          <a:lstStyle>
            <a:lvl1pPr>
              <a:defRPr/>
            </a:lvl1pPr>
          </a:lstStyle>
          <a:p>
            <a:fld id="{40434E10-88AD-4BE9-8207-57661620B056}" type="slidenum">
              <a:rPr lang="en-US" altLang="sl-SI"/>
              <a:pPr/>
              <a:t>‹#›</a:t>
            </a:fld>
            <a:endParaRPr lang="en-US" altLang="sl-SI"/>
          </a:p>
        </p:txBody>
      </p:sp>
      <p:sp>
        <p:nvSpPr>
          <p:cNvPr id="11" name="Footer Placeholder 14">
            <a:extLst>
              <a:ext uri="{FF2B5EF4-FFF2-40B4-BE49-F238E27FC236}">
                <a16:creationId xmlns:a16="http://schemas.microsoft.com/office/drawing/2014/main" id="{CFDCFC7B-4406-4846-850D-777BA339A3E9}"/>
              </a:ext>
            </a:extLst>
          </p:cNvPr>
          <p:cNvSpPr>
            <a:spLocks noGrp="1"/>
          </p:cNvSpPr>
          <p:nvPr>
            <p:ph type="ftr" sz="quarter" idx="12"/>
          </p:nvPr>
        </p:nvSpPr>
        <p:spPr/>
        <p:txBody>
          <a:bodyPr/>
          <a:lstStyle>
            <a:lvl1pPr>
              <a:defRPr/>
            </a:lvl1pPr>
          </a:lstStyle>
          <a:p>
            <a:pPr>
              <a:defRPr/>
            </a:pPr>
            <a:endParaRPr lang="en-US"/>
          </a:p>
        </p:txBody>
      </p:sp>
    </p:spTree>
    <p:extLst>
      <p:ext uri="{BB962C8B-B14F-4D97-AF65-F5344CB8AC3E}">
        <p14:creationId xmlns:p14="http://schemas.microsoft.com/office/powerpoint/2010/main" val="544081658"/>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14" name="Content Placeholder 30"/>
          <p:cNvSpPr>
            <a:spLocks noGrp="1"/>
          </p:cNvSpPr>
          <p:nvPr>
            <p:ph sz="quarter" idx="13"/>
          </p:nvPr>
        </p:nvSpPr>
        <p:spPr>
          <a:xfrm>
            <a:off x="457201" y="2020824"/>
            <a:ext cx="4023360" cy="40050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5" name="Content Placeholder 30"/>
          <p:cNvSpPr>
            <a:spLocks noGrp="1"/>
          </p:cNvSpPr>
          <p:nvPr>
            <p:ph sz="quarter" idx="14"/>
          </p:nvPr>
        </p:nvSpPr>
        <p:spPr>
          <a:xfrm>
            <a:off x="4663440" y="2020824"/>
            <a:ext cx="4023360" cy="40050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6" name="Title 15"/>
          <p:cNvSpPr>
            <a:spLocks noGrp="1"/>
          </p:cNvSpPr>
          <p:nvPr>
            <p:ph type="title"/>
          </p:nvPr>
        </p:nvSpPr>
        <p:spPr/>
        <p:txBody>
          <a:bodyPr/>
          <a:lstStyle/>
          <a:p>
            <a:r>
              <a:rPr lang="en-US"/>
              <a:t>Click to edit Master title style</a:t>
            </a:r>
          </a:p>
        </p:txBody>
      </p:sp>
      <p:sp>
        <p:nvSpPr>
          <p:cNvPr id="5" name="Date Placeholder 3">
            <a:extLst>
              <a:ext uri="{FF2B5EF4-FFF2-40B4-BE49-F238E27FC236}">
                <a16:creationId xmlns:a16="http://schemas.microsoft.com/office/drawing/2014/main" id="{628DBF4E-7FDD-4AA7-9415-C690EA7C4DDA}"/>
              </a:ext>
            </a:extLst>
          </p:cNvPr>
          <p:cNvSpPr>
            <a:spLocks noGrp="1"/>
          </p:cNvSpPr>
          <p:nvPr>
            <p:ph type="dt" sz="half" idx="15"/>
          </p:nvPr>
        </p:nvSpPr>
        <p:spPr/>
        <p:txBody>
          <a:bodyPr/>
          <a:lstStyle>
            <a:lvl1pPr>
              <a:defRPr/>
            </a:lvl1pPr>
          </a:lstStyle>
          <a:p>
            <a:pPr>
              <a:defRPr/>
            </a:pPr>
            <a:fld id="{9FD8F191-A0A3-4ED4-AC22-66664F6F1F67}" type="datetimeFigureOut">
              <a:rPr lang="en-US"/>
              <a:pPr>
                <a:defRPr/>
              </a:pPr>
              <a:t>6/3/2019</a:t>
            </a:fld>
            <a:endParaRPr lang="en-US"/>
          </a:p>
        </p:txBody>
      </p:sp>
      <p:sp>
        <p:nvSpPr>
          <p:cNvPr id="6" name="Footer Placeholder 4">
            <a:extLst>
              <a:ext uri="{FF2B5EF4-FFF2-40B4-BE49-F238E27FC236}">
                <a16:creationId xmlns:a16="http://schemas.microsoft.com/office/drawing/2014/main" id="{0365B734-DAFF-4EF0-8913-697FCD46B2ED}"/>
              </a:ext>
            </a:extLst>
          </p:cNvPr>
          <p:cNvSpPr>
            <a:spLocks noGrp="1"/>
          </p:cNvSpPr>
          <p:nvPr>
            <p:ph type="ftr" sz="quarter" idx="16"/>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97326F39-9E42-4323-85E2-99D056B21366}"/>
              </a:ext>
            </a:extLst>
          </p:cNvPr>
          <p:cNvSpPr>
            <a:spLocks noGrp="1"/>
          </p:cNvSpPr>
          <p:nvPr>
            <p:ph type="sldNum" sz="quarter" idx="17"/>
          </p:nvPr>
        </p:nvSpPr>
        <p:spPr>
          <a:ln/>
        </p:spPr>
        <p:txBody>
          <a:bodyPr/>
          <a:lstStyle>
            <a:lvl1pPr>
              <a:defRPr/>
            </a:lvl1pPr>
          </a:lstStyle>
          <a:p>
            <a:fld id="{B82625F3-1831-4DFF-99B2-E4352D3FA3A1}" type="slidenum">
              <a:rPr lang="en-US" altLang="sl-SI"/>
              <a:pPr/>
              <a:t>‹#›</a:t>
            </a:fld>
            <a:endParaRPr lang="en-US" altLang="sl-SI"/>
          </a:p>
        </p:txBody>
      </p:sp>
    </p:spTree>
    <p:extLst>
      <p:ext uri="{BB962C8B-B14F-4D97-AF65-F5344CB8AC3E}">
        <p14:creationId xmlns:p14="http://schemas.microsoft.com/office/powerpoint/2010/main" val="38026419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3" name="Content Placeholder 30"/>
          <p:cNvSpPr>
            <a:spLocks noGrp="1"/>
          </p:cNvSpPr>
          <p:nvPr>
            <p:ph sz="quarter" idx="13"/>
          </p:nvPr>
        </p:nvSpPr>
        <p:spPr>
          <a:xfrm>
            <a:off x="457201" y="2819400"/>
            <a:ext cx="4023360" cy="32095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24" name="Content Placeholder 30"/>
          <p:cNvSpPr>
            <a:spLocks noGrp="1"/>
          </p:cNvSpPr>
          <p:nvPr>
            <p:ph sz="quarter" idx="14"/>
          </p:nvPr>
        </p:nvSpPr>
        <p:spPr>
          <a:xfrm>
            <a:off x="4663440" y="2816352"/>
            <a:ext cx="4023360" cy="32095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20" name="Text Placeholder 3"/>
          <p:cNvSpPr>
            <a:spLocks noGrp="1"/>
          </p:cNvSpPr>
          <p:nvPr>
            <p:ph type="body" sz="half" idx="2"/>
          </p:nvPr>
        </p:nvSpPr>
        <p:spPr>
          <a:xfrm>
            <a:off x="457200" y="2020824"/>
            <a:ext cx="4023360" cy="704088"/>
          </a:xfrm>
          <a:noFill/>
          <a:ln w="98425" cmpd="thinThick">
            <a:noFill/>
            <a:miter lim="800000"/>
          </a:ln>
        </p:spPr>
        <p:txBody>
          <a:bodyPr anchor="ctr" anchorCtr="0"/>
          <a:lstStyle>
            <a:lvl1pPr marL="0" indent="0" algn="ctr" defTabSz="914400" rtl="0" eaLnBrk="1" latinLnBrk="0" hangingPunct="1">
              <a:spcBef>
                <a:spcPts val="400"/>
              </a:spcBef>
              <a:buNone/>
              <a:defRPr lang="en-US" sz="1800" b="1" kern="1200" cap="none" spc="200" baseline="0" smtClean="0">
                <a:solidFill>
                  <a:schemeClr val="tx1"/>
                </a:solidFill>
                <a:latin typeface="+mj-lt"/>
                <a:ea typeface="+mj-ea"/>
                <a:cs typeface="Tunga" pitchFamily="2"/>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1" name="Text Placeholder 3"/>
          <p:cNvSpPr>
            <a:spLocks noGrp="1"/>
          </p:cNvSpPr>
          <p:nvPr>
            <p:ph type="body" sz="half" idx="15"/>
          </p:nvPr>
        </p:nvSpPr>
        <p:spPr>
          <a:xfrm>
            <a:off x="4663440" y="2020824"/>
            <a:ext cx="4023360" cy="704088"/>
          </a:xfrm>
          <a:noFill/>
          <a:ln w="98425" cmpd="thinThick">
            <a:noFill/>
            <a:miter lim="800000"/>
          </a:ln>
        </p:spPr>
        <p:txBody>
          <a:bodyPr anchor="ctr" anchorCtr="0"/>
          <a:lstStyle>
            <a:lvl1pPr marL="0" indent="0" algn="ctr" defTabSz="914400" rtl="0" eaLnBrk="1" latinLnBrk="0" hangingPunct="1">
              <a:spcBef>
                <a:spcPts val="400"/>
              </a:spcBef>
              <a:buNone/>
              <a:defRPr lang="en-US" sz="1800" b="1" i="0" kern="1200" cap="none" spc="200" baseline="0" dirty="0" smtClean="0">
                <a:solidFill>
                  <a:schemeClr val="tx1"/>
                </a:solidFill>
                <a:latin typeface="+mj-lt"/>
                <a:ea typeface="+mj-ea"/>
                <a:cs typeface="Tunga" pitchFamily="2"/>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8" name="Title 17"/>
          <p:cNvSpPr>
            <a:spLocks noGrp="1"/>
          </p:cNvSpPr>
          <p:nvPr>
            <p:ph type="title"/>
          </p:nvPr>
        </p:nvSpPr>
        <p:spPr/>
        <p:txBody>
          <a:bodyPr/>
          <a:lstStyle/>
          <a:p>
            <a:r>
              <a:rPr lang="en-US"/>
              <a:t>Click to edit Master title style</a:t>
            </a:r>
          </a:p>
        </p:txBody>
      </p:sp>
      <p:sp>
        <p:nvSpPr>
          <p:cNvPr id="7" name="Date Placeholder 3">
            <a:extLst>
              <a:ext uri="{FF2B5EF4-FFF2-40B4-BE49-F238E27FC236}">
                <a16:creationId xmlns:a16="http://schemas.microsoft.com/office/drawing/2014/main" id="{1FDE88EE-CACF-45F1-974F-805C6A0FE4EE}"/>
              </a:ext>
            </a:extLst>
          </p:cNvPr>
          <p:cNvSpPr>
            <a:spLocks noGrp="1"/>
          </p:cNvSpPr>
          <p:nvPr>
            <p:ph type="dt" sz="half" idx="16"/>
          </p:nvPr>
        </p:nvSpPr>
        <p:spPr/>
        <p:txBody>
          <a:bodyPr/>
          <a:lstStyle>
            <a:lvl1pPr>
              <a:defRPr/>
            </a:lvl1pPr>
          </a:lstStyle>
          <a:p>
            <a:pPr>
              <a:defRPr/>
            </a:pPr>
            <a:fld id="{CA858CE7-59C6-4AB8-960C-C1A229869232}" type="datetimeFigureOut">
              <a:rPr lang="en-US"/>
              <a:pPr>
                <a:defRPr/>
              </a:pPr>
              <a:t>6/3/2019</a:t>
            </a:fld>
            <a:endParaRPr lang="en-US"/>
          </a:p>
        </p:txBody>
      </p:sp>
      <p:sp>
        <p:nvSpPr>
          <p:cNvPr id="8" name="Footer Placeholder 4">
            <a:extLst>
              <a:ext uri="{FF2B5EF4-FFF2-40B4-BE49-F238E27FC236}">
                <a16:creationId xmlns:a16="http://schemas.microsoft.com/office/drawing/2014/main" id="{A89A3709-ABA8-4F17-BD9B-7E699FB0340E}"/>
              </a:ext>
            </a:extLst>
          </p:cNvPr>
          <p:cNvSpPr>
            <a:spLocks noGrp="1"/>
          </p:cNvSpPr>
          <p:nvPr>
            <p:ph type="ftr" sz="quarter" idx="17"/>
          </p:nvPr>
        </p:nvSpPr>
        <p:spPr/>
        <p:txBody>
          <a:bodyPr/>
          <a:lstStyle>
            <a:lvl1pPr>
              <a:defRPr/>
            </a:lvl1pPr>
          </a:lstStyle>
          <a:p>
            <a:pPr>
              <a:defRPr/>
            </a:pPr>
            <a:endParaRPr lang="en-US"/>
          </a:p>
        </p:txBody>
      </p:sp>
      <p:sp>
        <p:nvSpPr>
          <p:cNvPr id="9" name="Slide Number Placeholder 5">
            <a:extLst>
              <a:ext uri="{FF2B5EF4-FFF2-40B4-BE49-F238E27FC236}">
                <a16:creationId xmlns:a16="http://schemas.microsoft.com/office/drawing/2014/main" id="{2C329066-0A26-48A2-A7DF-60E12C364182}"/>
              </a:ext>
            </a:extLst>
          </p:cNvPr>
          <p:cNvSpPr>
            <a:spLocks noGrp="1"/>
          </p:cNvSpPr>
          <p:nvPr>
            <p:ph type="sldNum" sz="quarter" idx="18"/>
          </p:nvPr>
        </p:nvSpPr>
        <p:spPr>
          <a:ln/>
        </p:spPr>
        <p:txBody>
          <a:bodyPr/>
          <a:lstStyle>
            <a:lvl1pPr>
              <a:defRPr/>
            </a:lvl1pPr>
          </a:lstStyle>
          <a:p>
            <a:fld id="{1D3CC3ED-902D-4209-BBD4-764EB0BDFD54}" type="slidenum">
              <a:rPr lang="en-US" altLang="sl-SI"/>
              <a:pPr/>
              <a:t>‹#›</a:t>
            </a:fld>
            <a:endParaRPr lang="en-US" altLang="sl-SI"/>
          </a:p>
        </p:txBody>
      </p:sp>
    </p:spTree>
    <p:extLst>
      <p:ext uri="{BB962C8B-B14F-4D97-AF65-F5344CB8AC3E}">
        <p14:creationId xmlns:p14="http://schemas.microsoft.com/office/powerpoint/2010/main" val="360198077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9" name="Title 8"/>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a16="http://schemas.microsoft.com/office/drawing/2014/main" id="{CDD9F0DB-0DEF-461A-85A4-48577C31A13C}"/>
              </a:ext>
            </a:extLst>
          </p:cNvPr>
          <p:cNvSpPr>
            <a:spLocks noGrp="1"/>
          </p:cNvSpPr>
          <p:nvPr>
            <p:ph type="dt" sz="half" idx="10"/>
          </p:nvPr>
        </p:nvSpPr>
        <p:spPr/>
        <p:txBody>
          <a:bodyPr/>
          <a:lstStyle>
            <a:lvl1pPr>
              <a:defRPr/>
            </a:lvl1pPr>
          </a:lstStyle>
          <a:p>
            <a:pPr>
              <a:defRPr/>
            </a:pPr>
            <a:fld id="{49CF52A9-3813-4185-98AD-9DF4D081B1BD}" type="datetimeFigureOut">
              <a:rPr lang="en-US"/>
              <a:pPr>
                <a:defRPr/>
              </a:pPr>
              <a:t>6/3/2019</a:t>
            </a:fld>
            <a:endParaRPr lang="en-US"/>
          </a:p>
        </p:txBody>
      </p:sp>
      <p:sp>
        <p:nvSpPr>
          <p:cNvPr id="4" name="Footer Placeholder 4">
            <a:extLst>
              <a:ext uri="{FF2B5EF4-FFF2-40B4-BE49-F238E27FC236}">
                <a16:creationId xmlns:a16="http://schemas.microsoft.com/office/drawing/2014/main" id="{581D492E-C204-44E9-A119-C0310C333270}"/>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a16="http://schemas.microsoft.com/office/drawing/2014/main" id="{261B365F-F27F-4633-843C-C0C379567B19}"/>
              </a:ext>
            </a:extLst>
          </p:cNvPr>
          <p:cNvSpPr>
            <a:spLocks noGrp="1"/>
          </p:cNvSpPr>
          <p:nvPr>
            <p:ph type="sldNum" sz="quarter" idx="12"/>
          </p:nvPr>
        </p:nvSpPr>
        <p:spPr>
          <a:ln/>
        </p:spPr>
        <p:txBody>
          <a:bodyPr/>
          <a:lstStyle>
            <a:lvl1pPr>
              <a:defRPr/>
            </a:lvl1pPr>
          </a:lstStyle>
          <a:p>
            <a:fld id="{1E6302A1-6EEE-40CA-B6CC-2F69105B610B}" type="slidenum">
              <a:rPr lang="en-US" altLang="sl-SI"/>
              <a:pPr/>
              <a:t>‹#›</a:t>
            </a:fld>
            <a:endParaRPr lang="en-US" altLang="sl-SI"/>
          </a:p>
        </p:txBody>
      </p:sp>
    </p:spTree>
    <p:extLst>
      <p:ext uri="{BB962C8B-B14F-4D97-AF65-F5344CB8AC3E}">
        <p14:creationId xmlns:p14="http://schemas.microsoft.com/office/powerpoint/2010/main" val="115308286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6">
            <a:extLst>
              <a:ext uri="{FF2B5EF4-FFF2-40B4-BE49-F238E27FC236}">
                <a16:creationId xmlns:a16="http://schemas.microsoft.com/office/drawing/2014/main" id="{81D0BA07-9F7B-4361-85B0-A97FCAF03E47}"/>
              </a:ext>
            </a:extLst>
          </p:cNvPr>
          <p:cNvSpPr>
            <a:spLocks noGrp="1"/>
          </p:cNvSpPr>
          <p:nvPr>
            <p:ph type="dt" sz="half" idx="10"/>
          </p:nvPr>
        </p:nvSpPr>
        <p:spPr/>
        <p:txBody>
          <a:bodyPr/>
          <a:lstStyle>
            <a:lvl1pPr>
              <a:defRPr/>
            </a:lvl1pPr>
          </a:lstStyle>
          <a:p>
            <a:pPr>
              <a:defRPr/>
            </a:pPr>
            <a:fld id="{FE8974B0-1F4A-4388-AC13-3D14666D683E}" type="datetimeFigureOut">
              <a:rPr lang="en-US"/>
              <a:pPr>
                <a:defRPr/>
              </a:pPr>
              <a:t>6/3/2019</a:t>
            </a:fld>
            <a:endParaRPr lang="en-US"/>
          </a:p>
        </p:txBody>
      </p:sp>
      <p:sp>
        <p:nvSpPr>
          <p:cNvPr id="3" name="Slide Number Placeholder 7">
            <a:extLst>
              <a:ext uri="{FF2B5EF4-FFF2-40B4-BE49-F238E27FC236}">
                <a16:creationId xmlns:a16="http://schemas.microsoft.com/office/drawing/2014/main" id="{F7B340DD-D120-4B53-947E-2652079E979D}"/>
              </a:ext>
            </a:extLst>
          </p:cNvPr>
          <p:cNvSpPr>
            <a:spLocks noGrp="1"/>
          </p:cNvSpPr>
          <p:nvPr>
            <p:ph type="sldNum" sz="quarter" idx="11"/>
          </p:nvPr>
        </p:nvSpPr>
        <p:spPr/>
        <p:txBody>
          <a:bodyPr/>
          <a:lstStyle>
            <a:lvl1pPr>
              <a:defRPr/>
            </a:lvl1pPr>
          </a:lstStyle>
          <a:p>
            <a:fld id="{6A7DA6BD-F371-4A28-9813-32ED9136EC35}" type="slidenum">
              <a:rPr lang="en-US" altLang="sl-SI"/>
              <a:pPr/>
              <a:t>‹#›</a:t>
            </a:fld>
            <a:endParaRPr lang="en-US" altLang="sl-SI"/>
          </a:p>
        </p:txBody>
      </p:sp>
      <p:sp>
        <p:nvSpPr>
          <p:cNvPr id="4" name="Footer Placeholder 8">
            <a:extLst>
              <a:ext uri="{FF2B5EF4-FFF2-40B4-BE49-F238E27FC236}">
                <a16:creationId xmlns:a16="http://schemas.microsoft.com/office/drawing/2014/main" id="{B17873AA-8E46-447D-9A89-D533D527B45F}"/>
              </a:ext>
            </a:extLst>
          </p:cNvPr>
          <p:cNvSpPr>
            <a:spLocks noGrp="1"/>
          </p:cNvSpPr>
          <p:nvPr>
            <p:ph type="ftr" sz="quarter" idx="12"/>
          </p:nvPr>
        </p:nvSpPr>
        <p:spPr/>
        <p:txBody>
          <a:bodyPr/>
          <a:lstStyle>
            <a:lvl1pPr>
              <a:defRPr/>
            </a:lvl1pPr>
          </a:lstStyle>
          <a:p>
            <a:pPr>
              <a:defRPr/>
            </a:pPr>
            <a:endParaRPr lang="en-US"/>
          </a:p>
        </p:txBody>
      </p:sp>
    </p:spTree>
    <p:extLst>
      <p:ext uri="{BB962C8B-B14F-4D97-AF65-F5344CB8AC3E}">
        <p14:creationId xmlns:p14="http://schemas.microsoft.com/office/powerpoint/2010/main" val="6811544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14" name="Content Placeholder 30"/>
          <p:cNvSpPr>
            <a:spLocks noGrp="1"/>
          </p:cNvSpPr>
          <p:nvPr>
            <p:ph sz="quarter" idx="14"/>
          </p:nvPr>
        </p:nvSpPr>
        <p:spPr>
          <a:xfrm>
            <a:off x="1485900" y="1914525"/>
            <a:ext cx="6172200" cy="351091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Text Placeholder 3"/>
          <p:cNvSpPr>
            <a:spLocks noGrp="1"/>
          </p:cNvSpPr>
          <p:nvPr>
            <p:ph type="body" sz="half" idx="2"/>
          </p:nvPr>
        </p:nvSpPr>
        <p:spPr>
          <a:xfrm>
            <a:off x="1737360" y="5513832"/>
            <a:ext cx="5669280" cy="548640"/>
          </a:xfrm>
        </p:spPr>
        <p:txBody>
          <a:bodyPr tIns="0" anchor="ctr"/>
          <a:lstStyle>
            <a:lvl1pPr marL="0" indent="0" algn="ctr" defTabSz="914400" rtl="0" eaLnBrk="1" latinLnBrk="0" hangingPunct="1">
              <a:lnSpc>
                <a:spcPct val="100000"/>
              </a:lnSpc>
              <a:spcBef>
                <a:spcPts val="0"/>
              </a:spcBef>
              <a:buClr>
                <a:schemeClr val="accent1"/>
              </a:buClr>
              <a:buFont typeface="Arial" pitchFamily="34" charset="0"/>
              <a:buNone/>
              <a:defRPr lang="en-US" sz="1400" b="0" i="0" kern="1200" cap="none" spc="0" baseline="0" smtClean="0">
                <a:solidFill>
                  <a:schemeClr val="tx1"/>
                </a:solidFill>
                <a:latin typeface="+mn-lt"/>
                <a:ea typeface="+mn-ea"/>
                <a:cs typeface="Tahoma" pitchFamily="34" charset="0"/>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3" name="Title 12"/>
          <p:cNvSpPr>
            <a:spLocks noGrp="1"/>
          </p:cNvSpPr>
          <p:nvPr>
            <p:ph type="title"/>
          </p:nvPr>
        </p:nvSpPr>
        <p:spPr/>
        <p:txBody>
          <a:bodyPr/>
          <a:lstStyle/>
          <a:p>
            <a:r>
              <a:rPr lang="en-US"/>
              <a:t>Click to edit Master title style</a:t>
            </a:r>
          </a:p>
        </p:txBody>
      </p:sp>
      <p:sp>
        <p:nvSpPr>
          <p:cNvPr id="5" name="Date Placeholder 3">
            <a:extLst>
              <a:ext uri="{FF2B5EF4-FFF2-40B4-BE49-F238E27FC236}">
                <a16:creationId xmlns:a16="http://schemas.microsoft.com/office/drawing/2014/main" id="{02FEA6AE-5A8B-47E7-B6E2-8D9C56DCF1FD}"/>
              </a:ext>
            </a:extLst>
          </p:cNvPr>
          <p:cNvSpPr>
            <a:spLocks noGrp="1"/>
          </p:cNvSpPr>
          <p:nvPr>
            <p:ph type="dt" sz="half" idx="15"/>
          </p:nvPr>
        </p:nvSpPr>
        <p:spPr/>
        <p:txBody>
          <a:bodyPr/>
          <a:lstStyle>
            <a:lvl1pPr>
              <a:defRPr/>
            </a:lvl1pPr>
          </a:lstStyle>
          <a:p>
            <a:pPr>
              <a:defRPr/>
            </a:pPr>
            <a:fld id="{2EC5A099-ED44-47BC-B55F-73DEA4703187}" type="datetimeFigureOut">
              <a:rPr lang="en-US"/>
              <a:pPr>
                <a:defRPr/>
              </a:pPr>
              <a:t>6/3/2019</a:t>
            </a:fld>
            <a:endParaRPr lang="en-US"/>
          </a:p>
        </p:txBody>
      </p:sp>
      <p:sp>
        <p:nvSpPr>
          <p:cNvPr id="6" name="Footer Placeholder 4">
            <a:extLst>
              <a:ext uri="{FF2B5EF4-FFF2-40B4-BE49-F238E27FC236}">
                <a16:creationId xmlns:a16="http://schemas.microsoft.com/office/drawing/2014/main" id="{D998F956-BF90-47C5-9B6D-399AA437D0AD}"/>
              </a:ext>
            </a:extLst>
          </p:cNvPr>
          <p:cNvSpPr>
            <a:spLocks noGrp="1"/>
          </p:cNvSpPr>
          <p:nvPr>
            <p:ph type="ftr" sz="quarter" idx="16"/>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93E61E4E-D3AB-4825-B39D-80BB0E214135}"/>
              </a:ext>
            </a:extLst>
          </p:cNvPr>
          <p:cNvSpPr>
            <a:spLocks noGrp="1"/>
          </p:cNvSpPr>
          <p:nvPr>
            <p:ph type="sldNum" sz="quarter" idx="17"/>
          </p:nvPr>
        </p:nvSpPr>
        <p:spPr>
          <a:ln/>
        </p:spPr>
        <p:txBody>
          <a:bodyPr/>
          <a:lstStyle>
            <a:lvl1pPr>
              <a:defRPr/>
            </a:lvl1pPr>
          </a:lstStyle>
          <a:p>
            <a:fld id="{40B2EF01-87ED-4BA7-A65A-AA450C87148C}" type="slidenum">
              <a:rPr lang="en-US" altLang="sl-SI"/>
              <a:pPr/>
              <a:t>‹#›</a:t>
            </a:fld>
            <a:endParaRPr lang="en-US" altLang="sl-SI"/>
          </a:p>
        </p:txBody>
      </p:sp>
    </p:spTree>
    <p:extLst>
      <p:ext uri="{BB962C8B-B14F-4D97-AF65-F5344CB8AC3E}">
        <p14:creationId xmlns:p14="http://schemas.microsoft.com/office/powerpoint/2010/main" val="215584385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3" name="Picture Placeholder 2"/>
          <p:cNvSpPr>
            <a:spLocks noGrp="1" noChangeAspect="1"/>
          </p:cNvSpPr>
          <p:nvPr>
            <p:ph type="pic" idx="1"/>
          </p:nvPr>
        </p:nvSpPr>
        <p:spPr>
          <a:xfrm>
            <a:off x="1852209" y="2026918"/>
            <a:ext cx="5439582" cy="3263750"/>
          </a:xfrm>
          <a:solidFill>
            <a:schemeClr val="tx1"/>
          </a:solidFill>
          <a:ln w="69850" cmpd="dbl">
            <a:solidFill>
              <a:schemeClr val="tx1"/>
            </a:solidFill>
            <a:miter lim="800000"/>
          </a:ln>
        </p:spPr>
        <p:txBody>
          <a:bodyPr anchor="ctr" anchorCtr="0"/>
          <a:lstStyle>
            <a:lvl1pPr marL="0" indent="0" algn="ctr" defTabSz="914400" rtl="0" eaLnBrk="1" latinLnBrk="0" hangingPunct="1">
              <a:spcBef>
                <a:spcPts val="400"/>
              </a:spcBef>
              <a:buNone/>
              <a:defRPr lang="en-US" sz="1800" b="0" kern="1200" cap="none" spc="0" baseline="0" dirty="0">
                <a:solidFill>
                  <a:schemeClr val="bg1"/>
                </a:solidFill>
                <a:latin typeface="+mj-lt"/>
                <a:ea typeface="+mj-ea"/>
                <a:cs typeface="Tunga" pitchFamily="2"/>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endParaRPr lang="en-US" noProof="0" dirty="0"/>
          </a:p>
        </p:txBody>
      </p:sp>
      <p:sp>
        <p:nvSpPr>
          <p:cNvPr id="25" name="Text Placeholder 24"/>
          <p:cNvSpPr>
            <a:spLocks noGrp="1"/>
          </p:cNvSpPr>
          <p:nvPr>
            <p:ph type="body" sz="quarter" idx="13"/>
          </p:nvPr>
        </p:nvSpPr>
        <p:spPr>
          <a:xfrm>
            <a:off x="1737360" y="5516880"/>
            <a:ext cx="5669280" cy="548640"/>
          </a:xfrm>
        </p:spPr>
        <p:txBody>
          <a:bodyPr tIns="0" bIns="0" anchor="ctr" anchorCtr="0"/>
          <a:lstStyle>
            <a:lvl1pPr marL="0" indent="0">
              <a:spcBef>
                <a:spcPts val="0"/>
              </a:spcBef>
              <a:buNone/>
              <a:defRPr lang="en-US" sz="1400" b="0" i="0" kern="1200" cap="none" spc="30" baseline="0" smtClean="0">
                <a:solidFill>
                  <a:schemeClr val="tx2"/>
                </a:solidFill>
                <a:latin typeface="+mn-lt"/>
                <a:ea typeface="+mn-ea"/>
                <a:cs typeface="Tahoma" pitchFamily="34" charset="0"/>
              </a:defRPr>
            </a:lvl1pPr>
            <a:lvl2pPr marL="171450" indent="1588">
              <a:buNone/>
              <a:defRPr>
                <a:solidFill>
                  <a:schemeClr val="bg2"/>
                </a:solidFill>
              </a:defRPr>
            </a:lvl2pPr>
            <a:lvl3pPr marL="344488" indent="6350">
              <a:buNone/>
              <a:defRPr>
                <a:solidFill>
                  <a:schemeClr val="bg2"/>
                </a:solidFill>
              </a:defRPr>
            </a:lvl3pPr>
            <a:lvl4pPr marL="515938" indent="3175">
              <a:buNone/>
              <a:defRPr>
                <a:solidFill>
                  <a:schemeClr val="bg2"/>
                </a:solidFill>
              </a:defRPr>
            </a:lvl4pPr>
            <a:lvl5pPr marL="688975" indent="-1588">
              <a:buNone/>
              <a:defRPr>
                <a:solidFill>
                  <a:schemeClr val="bg2"/>
                </a:solidFill>
              </a:defRPr>
            </a:lvl5pPr>
          </a:lstStyle>
          <a:p>
            <a:pPr lvl="0"/>
            <a:r>
              <a:rPr lang="en-US"/>
              <a:t>Click to edit Master text styles</a:t>
            </a:r>
          </a:p>
        </p:txBody>
      </p:sp>
      <p:sp>
        <p:nvSpPr>
          <p:cNvPr id="12" name="Title 11"/>
          <p:cNvSpPr>
            <a:spLocks noGrp="1"/>
          </p:cNvSpPr>
          <p:nvPr>
            <p:ph type="title"/>
          </p:nvPr>
        </p:nvSpPr>
        <p:spPr>
          <a:xfrm>
            <a:off x="2514600" y="975360"/>
            <a:ext cx="4114800" cy="701040"/>
          </a:xfrm>
        </p:spPr>
        <p:txBody>
          <a:bodyPr/>
          <a:lstStyle/>
          <a:p>
            <a:r>
              <a:rPr lang="en-US"/>
              <a:t>Click to edit Master title style</a:t>
            </a:r>
          </a:p>
        </p:txBody>
      </p:sp>
      <p:sp>
        <p:nvSpPr>
          <p:cNvPr id="5" name="Date Placeholder 3">
            <a:extLst>
              <a:ext uri="{FF2B5EF4-FFF2-40B4-BE49-F238E27FC236}">
                <a16:creationId xmlns:a16="http://schemas.microsoft.com/office/drawing/2014/main" id="{F5DDCF17-F958-4C49-86D7-33FF8421ED72}"/>
              </a:ext>
            </a:extLst>
          </p:cNvPr>
          <p:cNvSpPr>
            <a:spLocks noGrp="1"/>
          </p:cNvSpPr>
          <p:nvPr>
            <p:ph type="dt" sz="half" idx="14"/>
          </p:nvPr>
        </p:nvSpPr>
        <p:spPr/>
        <p:txBody>
          <a:bodyPr/>
          <a:lstStyle>
            <a:lvl1pPr>
              <a:defRPr/>
            </a:lvl1pPr>
          </a:lstStyle>
          <a:p>
            <a:pPr>
              <a:defRPr/>
            </a:pPr>
            <a:fld id="{4655D240-0AF4-470A-B1BE-765E2266FF26}" type="datetimeFigureOut">
              <a:rPr lang="en-US"/>
              <a:pPr>
                <a:defRPr/>
              </a:pPr>
              <a:t>6/3/2019</a:t>
            </a:fld>
            <a:endParaRPr lang="en-US"/>
          </a:p>
        </p:txBody>
      </p:sp>
      <p:sp>
        <p:nvSpPr>
          <p:cNvPr id="6" name="Footer Placeholder 4">
            <a:extLst>
              <a:ext uri="{FF2B5EF4-FFF2-40B4-BE49-F238E27FC236}">
                <a16:creationId xmlns:a16="http://schemas.microsoft.com/office/drawing/2014/main" id="{7206C445-44D5-4634-BB49-508DF7090161}"/>
              </a:ext>
            </a:extLst>
          </p:cNvPr>
          <p:cNvSpPr>
            <a:spLocks noGrp="1"/>
          </p:cNvSpPr>
          <p:nvPr>
            <p:ph type="ftr" sz="quarter" idx="15"/>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C84E7701-46A3-4D5F-A2B4-8B6AC997DF26}"/>
              </a:ext>
            </a:extLst>
          </p:cNvPr>
          <p:cNvSpPr>
            <a:spLocks noGrp="1"/>
          </p:cNvSpPr>
          <p:nvPr>
            <p:ph type="sldNum" sz="quarter" idx="16"/>
          </p:nvPr>
        </p:nvSpPr>
        <p:spPr>
          <a:ln/>
        </p:spPr>
        <p:txBody>
          <a:bodyPr/>
          <a:lstStyle>
            <a:lvl1pPr>
              <a:defRPr/>
            </a:lvl1pPr>
          </a:lstStyle>
          <a:p>
            <a:fld id="{82588C85-A85F-4494-BA7B-522DB85D4CB9}" type="slidenum">
              <a:rPr lang="en-US" altLang="sl-SI"/>
              <a:pPr/>
              <a:t>‹#›</a:t>
            </a:fld>
            <a:endParaRPr lang="en-US" altLang="sl-SI"/>
          </a:p>
        </p:txBody>
      </p:sp>
    </p:spTree>
    <p:extLst>
      <p:ext uri="{BB962C8B-B14F-4D97-AF65-F5344CB8AC3E}">
        <p14:creationId xmlns:p14="http://schemas.microsoft.com/office/powerpoint/2010/main" val="17995753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BA229EC-1557-4723-A4CB-FAF58E1A8E56}"/>
              </a:ext>
            </a:extLst>
          </p:cNvPr>
          <p:cNvSpPr>
            <a:spLocks noGrp="1"/>
          </p:cNvSpPr>
          <p:nvPr>
            <p:ph type="dt" sz="half" idx="10"/>
          </p:nvPr>
        </p:nvSpPr>
        <p:spPr/>
        <p:txBody>
          <a:bodyPr/>
          <a:lstStyle>
            <a:lvl1pPr>
              <a:defRPr/>
            </a:lvl1pPr>
          </a:lstStyle>
          <a:p>
            <a:pPr>
              <a:defRPr/>
            </a:pPr>
            <a:fld id="{2C5DD53A-C5DF-4F4F-9232-31AB476FFBEC}" type="datetimeFigureOut">
              <a:rPr lang="en-US"/>
              <a:pPr>
                <a:defRPr/>
              </a:pPr>
              <a:t>6/3/2019</a:t>
            </a:fld>
            <a:endParaRPr lang="en-US"/>
          </a:p>
        </p:txBody>
      </p:sp>
      <p:sp>
        <p:nvSpPr>
          <p:cNvPr id="5" name="Footer Placeholder 4">
            <a:extLst>
              <a:ext uri="{FF2B5EF4-FFF2-40B4-BE49-F238E27FC236}">
                <a16:creationId xmlns:a16="http://schemas.microsoft.com/office/drawing/2014/main" id="{5788DF85-1567-41DC-9E7A-CF5EE1EE5BE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583FF9A4-B6B4-4A2B-A987-24523F3C42AB}"/>
              </a:ext>
            </a:extLst>
          </p:cNvPr>
          <p:cNvSpPr>
            <a:spLocks noGrp="1"/>
          </p:cNvSpPr>
          <p:nvPr>
            <p:ph type="sldNum" sz="quarter" idx="12"/>
          </p:nvPr>
        </p:nvSpPr>
        <p:spPr>
          <a:ln/>
        </p:spPr>
        <p:txBody>
          <a:bodyPr/>
          <a:lstStyle>
            <a:lvl1pPr>
              <a:defRPr/>
            </a:lvl1pPr>
          </a:lstStyle>
          <a:p>
            <a:fld id="{5934CD30-0C9B-4387-8DA6-0FBAE47416F5}" type="slidenum">
              <a:rPr lang="en-US" altLang="sl-SI"/>
              <a:pPr/>
              <a:t>‹#›</a:t>
            </a:fld>
            <a:endParaRPr lang="en-US" altLang="sl-SI"/>
          </a:p>
        </p:txBody>
      </p:sp>
    </p:spTree>
    <p:extLst>
      <p:ext uri="{BB962C8B-B14F-4D97-AF65-F5344CB8AC3E}">
        <p14:creationId xmlns:p14="http://schemas.microsoft.com/office/powerpoint/2010/main" val="2560562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cxnSp>
        <p:nvCxnSpPr>
          <p:cNvPr id="4" name="Straight Connector 3">
            <a:extLst>
              <a:ext uri="{FF2B5EF4-FFF2-40B4-BE49-F238E27FC236}">
                <a16:creationId xmlns:a16="http://schemas.microsoft.com/office/drawing/2014/main" id="{B420EADE-0C7D-44D4-9FF1-D864E3B85755}"/>
              </a:ext>
            </a:extLst>
          </p:cNvPr>
          <p:cNvCxnSpPr/>
          <p:nvPr/>
        </p:nvCxnSpPr>
        <p:spPr>
          <a:xfrm rot="5400000">
            <a:off x="4267201" y="3429000"/>
            <a:ext cx="6858000" cy="3175"/>
          </a:xfrm>
          <a:prstGeom prst="line">
            <a:avLst/>
          </a:prstGeom>
          <a:ln w="12700">
            <a:solidFill>
              <a:schemeClr val="tx2">
                <a:lumMod val="75000"/>
              </a:schemeClr>
            </a:solidFill>
          </a:ln>
        </p:spPr>
        <p:style>
          <a:lnRef idx="1">
            <a:schemeClr val="accent1"/>
          </a:lnRef>
          <a:fillRef idx="0">
            <a:schemeClr val="accent1"/>
          </a:fillRef>
          <a:effectRef idx="0">
            <a:schemeClr val="accent1"/>
          </a:effectRef>
          <a:fontRef idx="minor">
            <a:schemeClr val="tx1"/>
          </a:fontRef>
        </p:style>
      </p:cxnSp>
      <p:sp>
        <p:nvSpPr>
          <p:cNvPr id="5" name="Rectangle 4">
            <a:extLst>
              <a:ext uri="{FF2B5EF4-FFF2-40B4-BE49-F238E27FC236}">
                <a16:creationId xmlns:a16="http://schemas.microsoft.com/office/drawing/2014/main" id="{7456CFD7-FE8E-4A31-83EC-BC7DEFF87C2A}"/>
              </a:ext>
            </a:extLst>
          </p:cNvPr>
          <p:cNvSpPr/>
          <p:nvPr/>
        </p:nvSpPr>
        <p:spPr bwMode="hidden">
          <a:xfrm>
            <a:off x="0" y="0"/>
            <a:ext cx="76962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3" name="Vertical Text Placeholder 2"/>
          <p:cNvSpPr>
            <a:spLocks noGrp="1"/>
          </p:cNvSpPr>
          <p:nvPr>
            <p:ph type="body" orient="vert" idx="1"/>
          </p:nvPr>
        </p:nvSpPr>
        <p:spPr>
          <a:xfrm>
            <a:off x="457200" y="914401"/>
            <a:ext cx="6629400" cy="50292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Vertical Title 1"/>
          <p:cNvSpPr>
            <a:spLocks noGrp="1"/>
          </p:cNvSpPr>
          <p:nvPr>
            <p:ph type="title" orient="vert"/>
          </p:nvPr>
        </p:nvSpPr>
        <p:spPr>
          <a:xfrm>
            <a:off x="7239000" y="914401"/>
            <a:ext cx="926980" cy="5029200"/>
          </a:xfrm>
        </p:spPr>
        <p:txBody>
          <a:bodyPr vert="eaVert"/>
          <a:lstStyle/>
          <a:p>
            <a:r>
              <a:rPr lang="en-US"/>
              <a:t>Click to edit Master title style</a:t>
            </a:r>
          </a:p>
        </p:txBody>
      </p:sp>
      <p:sp>
        <p:nvSpPr>
          <p:cNvPr id="6" name="Date Placeholder 3">
            <a:extLst>
              <a:ext uri="{FF2B5EF4-FFF2-40B4-BE49-F238E27FC236}">
                <a16:creationId xmlns:a16="http://schemas.microsoft.com/office/drawing/2014/main" id="{84D6A75B-8B33-4F23-A211-5A7298325D4C}"/>
              </a:ext>
            </a:extLst>
          </p:cNvPr>
          <p:cNvSpPr>
            <a:spLocks noGrp="1"/>
          </p:cNvSpPr>
          <p:nvPr>
            <p:ph type="dt" sz="half" idx="10"/>
          </p:nvPr>
        </p:nvSpPr>
        <p:spPr/>
        <p:txBody>
          <a:bodyPr/>
          <a:lstStyle>
            <a:lvl1pPr>
              <a:defRPr/>
            </a:lvl1pPr>
          </a:lstStyle>
          <a:p>
            <a:pPr>
              <a:defRPr/>
            </a:pPr>
            <a:fld id="{EA069A3E-6BF1-49D8-A2D5-3AE5130DBEE3}" type="datetimeFigureOut">
              <a:rPr lang="en-US"/>
              <a:pPr>
                <a:defRPr/>
              </a:pPr>
              <a:t>6/3/2019</a:t>
            </a:fld>
            <a:endParaRPr lang="en-US"/>
          </a:p>
        </p:txBody>
      </p:sp>
      <p:sp>
        <p:nvSpPr>
          <p:cNvPr id="7" name="Footer Placeholder 4">
            <a:extLst>
              <a:ext uri="{FF2B5EF4-FFF2-40B4-BE49-F238E27FC236}">
                <a16:creationId xmlns:a16="http://schemas.microsoft.com/office/drawing/2014/main" id="{42E7A692-B60A-4A59-9407-3358271A3E9D}"/>
              </a:ext>
            </a:extLst>
          </p:cNvPr>
          <p:cNvSpPr>
            <a:spLocks noGrp="1"/>
          </p:cNvSpPr>
          <p:nvPr>
            <p:ph type="ftr" sz="quarter" idx="11"/>
          </p:nvPr>
        </p:nvSpPr>
        <p:spPr/>
        <p:txBody>
          <a:bodyPr/>
          <a:lstStyle>
            <a:lvl1pPr>
              <a:defRPr/>
            </a:lvl1pPr>
          </a:lstStyle>
          <a:p>
            <a:pPr>
              <a:defRPr/>
            </a:pPr>
            <a:endParaRPr lang="en-US"/>
          </a:p>
        </p:txBody>
      </p:sp>
      <p:sp>
        <p:nvSpPr>
          <p:cNvPr id="8" name="Slide Number Placeholder 5">
            <a:extLst>
              <a:ext uri="{FF2B5EF4-FFF2-40B4-BE49-F238E27FC236}">
                <a16:creationId xmlns:a16="http://schemas.microsoft.com/office/drawing/2014/main" id="{12D25173-4BD6-4AC5-BFF7-F812D4A43250}"/>
              </a:ext>
            </a:extLst>
          </p:cNvPr>
          <p:cNvSpPr>
            <a:spLocks noGrp="1"/>
          </p:cNvSpPr>
          <p:nvPr>
            <p:ph type="sldNum" sz="quarter" idx="12"/>
          </p:nvPr>
        </p:nvSpPr>
        <p:spPr/>
        <p:txBody>
          <a:bodyPr/>
          <a:lstStyle>
            <a:lvl1pPr>
              <a:defRPr/>
            </a:lvl1pPr>
          </a:lstStyle>
          <a:p>
            <a:fld id="{BCD302D5-F155-4355-ABC2-F545FBFF919D}" type="slidenum">
              <a:rPr lang="en-US" altLang="sl-SI"/>
              <a:pPr/>
              <a:t>‹#›</a:t>
            </a:fld>
            <a:endParaRPr lang="en-US" altLang="sl-SI"/>
          </a:p>
        </p:txBody>
      </p:sp>
    </p:spTree>
    <p:extLst>
      <p:ext uri="{BB962C8B-B14F-4D97-AF65-F5344CB8AC3E}">
        <p14:creationId xmlns:p14="http://schemas.microsoft.com/office/powerpoint/2010/main" val="389746722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srcRect/>
          <a:stretch>
            <a:fillRect/>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CDAAA535-5033-43AC-AA76-EB76211A93A9}"/>
              </a:ext>
            </a:extLst>
          </p:cNvPr>
          <p:cNvSpPr/>
          <p:nvPr/>
        </p:nvSpPr>
        <p:spPr bwMode="hidden">
          <a:xfrm>
            <a:off x="0" y="1336675"/>
            <a:ext cx="9144000" cy="552132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3" name="Text Placeholder 2">
            <a:extLst>
              <a:ext uri="{FF2B5EF4-FFF2-40B4-BE49-F238E27FC236}">
                <a16:creationId xmlns:a16="http://schemas.microsoft.com/office/drawing/2014/main" id="{9875D946-E708-466D-A91F-1BEF31B59433}"/>
              </a:ext>
            </a:extLst>
          </p:cNvPr>
          <p:cNvSpPr>
            <a:spLocks noGrp="1"/>
          </p:cNvSpPr>
          <p:nvPr>
            <p:ph type="body" idx="1"/>
          </p:nvPr>
        </p:nvSpPr>
        <p:spPr>
          <a:xfrm>
            <a:off x="457200" y="2019300"/>
            <a:ext cx="8229600" cy="4117975"/>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a:extLst>
              <a:ext uri="{FF2B5EF4-FFF2-40B4-BE49-F238E27FC236}">
                <a16:creationId xmlns:a16="http://schemas.microsoft.com/office/drawing/2014/main" id="{B69C0C0B-DF29-4079-8E3F-C270A743CC9A}"/>
              </a:ext>
            </a:extLst>
          </p:cNvPr>
          <p:cNvSpPr>
            <a:spLocks noGrp="1"/>
          </p:cNvSpPr>
          <p:nvPr>
            <p:ph type="dt" sz="half" idx="2"/>
          </p:nvPr>
        </p:nvSpPr>
        <p:spPr>
          <a:xfrm>
            <a:off x="2981325" y="273050"/>
            <a:ext cx="3181350" cy="292100"/>
          </a:xfrm>
          <a:prstGeom prst="rect">
            <a:avLst/>
          </a:prstGeom>
        </p:spPr>
        <p:txBody>
          <a:bodyPr vert="horz" lIns="91440" tIns="45720" rIns="91440" bIns="45720" rtlCol="0" anchor="ctr">
            <a:noAutofit/>
          </a:bodyPr>
          <a:lstStyle>
            <a:lvl1pPr algn="ctr">
              <a:defRPr sz="1200" b="0" cap="all" spc="300" baseline="0" smtClean="0">
                <a:solidFill>
                  <a:schemeClr val="tx1"/>
                </a:solidFill>
                <a:latin typeface="Arial" charset="0"/>
                <a:cs typeface="Arial" charset="0"/>
              </a:defRPr>
            </a:lvl1pPr>
          </a:lstStyle>
          <a:p>
            <a:pPr>
              <a:defRPr/>
            </a:pPr>
            <a:fld id="{FCFE6B8B-EC43-437F-9016-866DFEF1498D}" type="datetimeFigureOut">
              <a:rPr lang="en-US"/>
              <a:pPr>
                <a:defRPr/>
              </a:pPr>
              <a:t>6/3/2019</a:t>
            </a:fld>
            <a:endParaRPr lang="en-US"/>
          </a:p>
        </p:txBody>
      </p:sp>
      <p:sp>
        <p:nvSpPr>
          <p:cNvPr id="5" name="Footer Placeholder 4">
            <a:extLst>
              <a:ext uri="{FF2B5EF4-FFF2-40B4-BE49-F238E27FC236}">
                <a16:creationId xmlns:a16="http://schemas.microsoft.com/office/drawing/2014/main" id="{E45D38D5-BDF1-4394-B3AC-A148EB6F513B}"/>
              </a:ext>
            </a:extLst>
          </p:cNvPr>
          <p:cNvSpPr>
            <a:spLocks noGrp="1"/>
          </p:cNvSpPr>
          <p:nvPr>
            <p:ph type="ftr" sz="quarter" idx="3"/>
          </p:nvPr>
        </p:nvSpPr>
        <p:spPr>
          <a:xfrm>
            <a:off x="1447800" y="6486525"/>
            <a:ext cx="6248400" cy="292100"/>
          </a:xfrm>
          <a:prstGeom prst="rect">
            <a:avLst/>
          </a:prstGeom>
        </p:spPr>
        <p:txBody>
          <a:bodyPr vert="horz" lIns="91440" tIns="45720" rIns="91440" bIns="45720" rtlCol="0" anchor="ctr">
            <a:normAutofit/>
          </a:bodyPr>
          <a:lstStyle>
            <a:lvl1pPr algn="ctr">
              <a:defRPr sz="1100" b="0" cap="all" spc="300" baseline="0">
                <a:solidFill>
                  <a:schemeClr val="tx1"/>
                </a:solidFill>
                <a:latin typeface="Arial" charset="0"/>
                <a:cs typeface="Arial" charset="0"/>
              </a:defRPr>
            </a:lvl1pPr>
          </a:lstStyle>
          <a:p>
            <a:pPr>
              <a:defRPr/>
            </a:pPr>
            <a:endParaRPr lang="en-US"/>
          </a:p>
        </p:txBody>
      </p:sp>
      <p:sp>
        <p:nvSpPr>
          <p:cNvPr id="6" name="Slide Number Placeholder 5">
            <a:extLst>
              <a:ext uri="{FF2B5EF4-FFF2-40B4-BE49-F238E27FC236}">
                <a16:creationId xmlns:a16="http://schemas.microsoft.com/office/drawing/2014/main" id="{6992B2CA-DA8E-4A9E-BC3F-CBEF24514563}"/>
              </a:ext>
            </a:extLst>
          </p:cNvPr>
          <p:cNvSpPr>
            <a:spLocks noGrp="1"/>
          </p:cNvSpPr>
          <p:nvPr>
            <p:ph type="sldNum" sz="quarter" idx="4"/>
          </p:nvPr>
        </p:nvSpPr>
        <p:spPr>
          <a:xfrm>
            <a:off x="4038600" y="6172200"/>
            <a:ext cx="1066800" cy="304800"/>
          </a:xfrm>
          <a:prstGeom prst="rect">
            <a:avLst/>
          </a:prstGeom>
          <a:ln>
            <a:noFill/>
          </a:ln>
        </p:spPr>
        <p:txBody>
          <a:bodyPr vert="horz" wrap="square" lIns="0" tIns="0" rIns="0" bIns="0" numCol="1" anchor="ctr" anchorCtr="0" compatLnSpc="1">
            <a:prstTxWarp prst="textNoShape">
              <a:avLst/>
            </a:prstTxWarp>
            <a:normAutofit/>
          </a:bodyPr>
          <a:lstStyle>
            <a:lvl1pPr algn="ctr">
              <a:defRPr sz="1200" b="1"/>
            </a:lvl1pPr>
          </a:lstStyle>
          <a:p>
            <a:fld id="{7DFA5010-8FE7-49E6-B985-59AB5D182661}" type="slidenum">
              <a:rPr lang="en-US" altLang="sl-SI"/>
              <a:pPr/>
              <a:t>‹#›</a:t>
            </a:fld>
            <a:endParaRPr lang="en-US" altLang="sl-SI"/>
          </a:p>
        </p:txBody>
      </p:sp>
      <p:cxnSp>
        <p:nvCxnSpPr>
          <p:cNvPr id="10" name="Straight Connector 9">
            <a:extLst>
              <a:ext uri="{FF2B5EF4-FFF2-40B4-BE49-F238E27FC236}">
                <a16:creationId xmlns:a16="http://schemas.microsoft.com/office/drawing/2014/main" id="{3696967C-7880-483E-868A-5ACDE86572A2}"/>
              </a:ext>
            </a:extLst>
          </p:cNvPr>
          <p:cNvCxnSpPr/>
          <p:nvPr/>
        </p:nvCxnSpPr>
        <p:spPr>
          <a:xfrm>
            <a:off x="0" y="1331913"/>
            <a:ext cx="9144000" cy="1587"/>
          </a:xfrm>
          <a:prstGeom prst="line">
            <a:avLst/>
          </a:prstGeom>
          <a:ln w="12700">
            <a:solidFill>
              <a:schemeClr val="tx2">
                <a:lumMod val="75000"/>
              </a:schemeClr>
            </a:solidFill>
          </a:ln>
          <a:effectLst/>
        </p:spPr>
        <p:style>
          <a:lnRef idx="1">
            <a:schemeClr val="accent1"/>
          </a:lnRef>
          <a:fillRef idx="0">
            <a:schemeClr val="accent1"/>
          </a:fillRef>
          <a:effectRef idx="0">
            <a:schemeClr val="accent1"/>
          </a:effectRef>
          <a:fontRef idx="minor">
            <a:schemeClr val="tx1"/>
          </a:fontRef>
        </p:style>
      </p:cxnSp>
      <p:sp>
        <p:nvSpPr>
          <p:cNvPr id="2" name="Title Placeholder 1">
            <a:extLst>
              <a:ext uri="{FF2B5EF4-FFF2-40B4-BE49-F238E27FC236}">
                <a16:creationId xmlns:a16="http://schemas.microsoft.com/office/drawing/2014/main" id="{EDBA8CF1-3AB8-4B01-9016-797AA2CCEA77}"/>
              </a:ext>
            </a:extLst>
          </p:cNvPr>
          <p:cNvSpPr>
            <a:spLocks noGrp="1"/>
          </p:cNvSpPr>
          <p:nvPr>
            <p:ph type="title"/>
          </p:nvPr>
        </p:nvSpPr>
        <p:spPr>
          <a:xfrm>
            <a:off x="2514600" y="974725"/>
            <a:ext cx="4114800" cy="701675"/>
          </a:xfrm>
          <a:prstGeom prst="rect">
            <a:avLst/>
          </a:prstGeom>
          <a:solidFill>
            <a:schemeClr val="tx1"/>
          </a:solidFill>
          <a:ln w="76200" cmpd="thinThick">
            <a:solidFill>
              <a:schemeClr val="tx1"/>
            </a:solidFill>
            <a:miter lim="800000"/>
          </a:ln>
        </p:spPr>
        <p:txBody>
          <a:bodyPr vert="horz" lIns="91440" tIns="45720" rIns="91440" bIns="45720" rtlCol="0" anchor="ctr" anchorCtr="0">
            <a:normAutofit/>
          </a:bodyPr>
          <a:lstStyle/>
          <a:p>
            <a:r>
              <a:rPr lang="en-US"/>
              <a:t>Click to edit Master title style</a:t>
            </a:r>
            <a:endParaRPr lang="en-US" dirty="0"/>
          </a:p>
        </p:txBody>
      </p:sp>
    </p:spTree>
  </p:cSld>
  <p:clrMap bg1="dk1" tx1="lt1" bg2="dk2" tx2="lt2" accent1="accent1" accent2="accent2" accent3="accent3" accent4="accent4" accent5="accent5" accent6="accent6" hlink="hlink" folHlink="folHlink"/>
  <p:sldLayoutIdLst>
    <p:sldLayoutId id="2147483872" r:id="rId1"/>
    <p:sldLayoutId id="2147483865" r:id="rId2"/>
    <p:sldLayoutId id="2147483873" r:id="rId3"/>
    <p:sldLayoutId id="2147483866" r:id="rId4"/>
    <p:sldLayoutId id="2147483867" r:id="rId5"/>
    <p:sldLayoutId id="2147483868" r:id="rId6"/>
    <p:sldLayoutId id="2147483874" r:id="rId7"/>
    <p:sldLayoutId id="2147483869" r:id="rId8"/>
    <p:sldLayoutId id="2147483870" r:id="rId9"/>
    <p:sldLayoutId id="2147483871" r:id="rId10"/>
    <p:sldLayoutId id="2147483875" r:id="rId11"/>
  </p:sldLayoutIdLst>
  <p:txStyles>
    <p:titleStyle>
      <a:lvl1pPr algn="ctr" rtl="0" fontAlgn="base">
        <a:spcBef>
          <a:spcPts val="400"/>
        </a:spcBef>
        <a:spcAft>
          <a:spcPct val="0"/>
        </a:spcAft>
        <a:defRPr b="1" kern="1200" cap="all">
          <a:solidFill>
            <a:srgbClr val="404040"/>
          </a:solidFill>
          <a:latin typeface="+mj-lt"/>
          <a:ea typeface="+mj-ea"/>
          <a:cs typeface="Tunga" pitchFamily="2"/>
        </a:defRPr>
      </a:lvl1pPr>
      <a:lvl2pPr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2pPr>
      <a:lvl3pPr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3pPr>
      <a:lvl4pPr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4pPr>
      <a:lvl5pPr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5pPr>
      <a:lvl6pPr marL="457200"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6pPr>
      <a:lvl7pPr marL="914400"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7pPr>
      <a:lvl8pPr marL="1371600"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8pPr>
      <a:lvl9pPr marL="1828800" algn="ctr" rtl="0" fontAlgn="base">
        <a:spcBef>
          <a:spcPts val="400"/>
        </a:spcBef>
        <a:spcAft>
          <a:spcPct val="0"/>
        </a:spcAft>
        <a:defRPr b="1">
          <a:solidFill>
            <a:srgbClr val="404040"/>
          </a:solidFill>
          <a:latin typeface="Garamond" panose="02020404030301010803" pitchFamily="18" charset="0"/>
          <a:cs typeface="Tunga" panose="020B0502040204020203" pitchFamily="34" charset="0"/>
        </a:defRPr>
      </a:lvl9pPr>
    </p:titleStyle>
    <p:bodyStyle>
      <a:lvl1pPr algn="ctr" rtl="0" fontAlgn="base">
        <a:spcBef>
          <a:spcPts val="600"/>
        </a:spcBef>
        <a:spcAft>
          <a:spcPct val="0"/>
        </a:spcAft>
        <a:buClr>
          <a:schemeClr val="accent1"/>
        </a:buClr>
        <a:defRPr sz="2000" kern="1200" spc="30">
          <a:solidFill>
            <a:schemeClr val="tx1"/>
          </a:solidFill>
          <a:latin typeface="+mn-lt"/>
          <a:ea typeface="+mn-ea"/>
          <a:cs typeface="Tahoma" pitchFamily="34" charset="0"/>
        </a:defRPr>
      </a:lvl1pPr>
      <a:lvl2pPr algn="ctr" rtl="0" fontAlgn="base">
        <a:spcBef>
          <a:spcPts val="1200"/>
        </a:spcBef>
        <a:spcAft>
          <a:spcPct val="0"/>
        </a:spcAft>
        <a:buClr>
          <a:schemeClr val="accent1"/>
        </a:buClr>
        <a:defRPr kern="1200">
          <a:solidFill>
            <a:schemeClr val="tx2"/>
          </a:solidFill>
          <a:latin typeface="+mn-lt"/>
          <a:ea typeface="+mn-ea"/>
          <a:cs typeface="Tahoma" pitchFamily="34" charset="0"/>
        </a:defRPr>
      </a:lvl2pPr>
      <a:lvl3pPr algn="ctr" rtl="0" fontAlgn="base">
        <a:spcBef>
          <a:spcPts val="1200"/>
        </a:spcBef>
        <a:spcAft>
          <a:spcPct val="0"/>
        </a:spcAft>
        <a:buClr>
          <a:schemeClr val="accent1"/>
        </a:buClr>
        <a:defRPr sz="1600" kern="1200">
          <a:solidFill>
            <a:schemeClr val="tx1"/>
          </a:solidFill>
          <a:latin typeface="+mn-lt"/>
          <a:ea typeface="+mn-ea"/>
          <a:cs typeface="Tahoma" pitchFamily="34" charset="0"/>
        </a:defRPr>
      </a:lvl3pPr>
      <a:lvl4pPr algn="ctr" rtl="0" fontAlgn="base">
        <a:spcBef>
          <a:spcPts val="1200"/>
        </a:spcBef>
        <a:spcAft>
          <a:spcPct val="0"/>
        </a:spcAft>
        <a:buClr>
          <a:schemeClr val="accent1"/>
        </a:buClr>
        <a:defRPr sz="1400" kern="1200">
          <a:solidFill>
            <a:schemeClr val="tx2"/>
          </a:solidFill>
          <a:latin typeface="+mn-lt"/>
          <a:ea typeface="+mn-ea"/>
          <a:cs typeface="Tahoma" pitchFamily="34" charset="0"/>
        </a:defRPr>
      </a:lvl4pPr>
      <a:lvl5pPr algn="ctr" rtl="0" fontAlgn="base">
        <a:spcBef>
          <a:spcPts val="1200"/>
        </a:spcBef>
        <a:spcAft>
          <a:spcPct val="0"/>
        </a:spcAft>
        <a:buClr>
          <a:schemeClr val="accent1"/>
        </a:buClr>
        <a:defRPr sz="1400" kern="1200">
          <a:solidFill>
            <a:schemeClr val="tx1"/>
          </a:solidFill>
          <a:latin typeface="+mn-lt"/>
          <a:ea typeface="+mn-ea"/>
          <a:cs typeface="Tahoma" pitchFamily="34" charset="0"/>
        </a:defRPr>
      </a:lvl5pPr>
      <a:lvl6pPr marL="0" indent="0" algn="ctr" defTabSz="914400" rtl="0" eaLnBrk="1" latinLnBrk="0" hangingPunct="1">
        <a:lnSpc>
          <a:spcPct val="100000"/>
        </a:lnSpc>
        <a:spcBef>
          <a:spcPts val="1200"/>
        </a:spcBef>
        <a:buFont typeface="Arial" pitchFamily="34" charset="0"/>
        <a:buNone/>
        <a:defRPr sz="1400" kern="1200">
          <a:solidFill>
            <a:schemeClr val="tx2"/>
          </a:solidFill>
          <a:latin typeface="+mn-lt"/>
          <a:ea typeface="+mn-ea"/>
          <a:cs typeface="+mn-cs"/>
        </a:defRPr>
      </a:lvl6pPr>
      <a:lvl7pPr marL="0" indent="0" algn="ctr" defTabSz="914400" rtl="0" eaLnBrk="1" latinLnBrk="0" hangingPunct="1">
        <a:lnSpc>
          <a:spcPct val="100000"/>
        </a:lnSpc>
        <a:spcBef>
          <a:spcPts val="1200"/>
        </a:spcBef>
        <a:buFont typeface="Arial" pitchFamily="34" charset="0"/>
        <a:buNone/>
        <a:defRPr sz="1400" kern="1200">
          <a:solidFill>
            <a:schemeClr val="tx1"/>
          </a:solidFill>
          <a:latin typeface="+mn-lt"/>
          <a:ea typeface="+mn-ea"/>
          <a:cs typeface="+mn-cs"/>
        </a:defRPr>
      </a:lvl7pPr>
      <a:lvl8pPr marL="0" indent="0" algn="ctr" defTabSz="914400" rtl="0" eaLnBrk="1" latinLnBrk="0" hangingPunct="1">
        <a:lnSpc>
          <a:spcPct val="100000"/>
        </a:lnSpc>
        <a:spcBef>
          <a:spcPts val="1200"/>
        </a:spcBef>
        <a:buFont typeface="Arial" pitchFamily="34" charset="0"/>
        <a:buNone/>
        <a:defRPr sz="1400" kern="1200">
          <a:solidFill>
            <a:schemeClr val="tx2"/>
          </a:solidFill>
          <a:latin typeface="+mn-lt"/>
          <a:ea typeface="+mn-ea"/>
          <a:cs typeface="+mn-cs"/>
        </a:defRPr>
      </a:lvl8pPr>
      <a:lvl9pPr marL="0" indent="0" algn="ctr" defTabSz="914400" rtl="0" eaLnBrk="1" latinLnBrk="0" hangingPunct="1">
        <a:lnSpc>
          <a:spcPct val="100000"/>
        </a:lnSpc>
        <a:spcBef>
          <a:spcPts val="1200"/>
        </a:spcBef>
        <a:buFont typeface="Arial" pitchFamily="34" charset="0"/>
        <a:buNone/>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CA1DB143-F79C-4886-8D55-83AB73784229}"/>
              </a:ext>
            </a:extLst>
          </p:cNvPr>
          <p:cNvSpPr>
            <a:spLocks noGrp="1"/>
          </p:cNvSpPr>
          <p:nvPr>
            <p:ph type="subTitle" idx="1"/>
          </p:nvPr>
        </p:nvSpPr>
        <p:spPr>
          <a:xfrm>
            <a:off x="2498725" y="1749425"/>
            <a:ext cx="4013200" cy="428625"/>
          </a:xfrm>
          <a:solidFill>
            <a:schemeClr val="bg1"/>
          </a:solidFill>
          <a:ln>
            <a:noFill/>
          </a:ln>
        </p:spPr>
        <p:style>
          <a:lnRef idx="2">
            <a:schemeClr val="dk1"/>
          </a:lnRef>
          <a:fillRef idx="1">
            <a:schemeClr val="lt1"/>
          </a:fillRef>
          <a:effectRef idx="0">
            <a:schemeClr val="dk1"/>
          </a:effectRef>
          <a:fontRef idx="minor">
            <a:schemeClr val="dk1"/>
          </a:fontRef>
        </p:style>
        <p:txBody>
          <a:bodyPr/>
          <a:lstStyle/>
          <a:p>
            <a:pPr fontAlgn="auto">
              <a:spcAft>
                <a:spcPts val="0"/>
              </a:spcAft>
              <a:defRPr/>
            </a:pPr>
            <a:r>
              <a:rPr lang="sl-SI" sz="2400" dirty="0">
                <a:solidFill>
                  <a:schemeClr val="tx1">
                    <a:lumMod val="75000"/>
                  </a:schemeClr>
                </a:solidFill>
                <a:latin typeface="Comic Sans MS" pitchFamily="66" charset="0"/>
              </a:rPr>
              <a:t>Cynthia Voigt</a:t>
            </a:r>
          </a:p>
        </p:txBody>
      </p:sp>
      <p:sp>
        <p:nvSpPr>
          <p:cNvPr id="2" name="Title 1">
            <a:extLst>
              <a:ext uri="{FF2B5EF4-FFF2-40B4-BE49-F238E27FC236}">
                <a16:creationId xmlns:a16="http://schemas.microsoft.com/office/drawing/2014/main" id="{65C91550-1E04-4DE0-BBFB-25A3DA461A81}"/>
              </a:ext>
            </a:extLst>
          </p:cNvPr>
          <p:cNvSpPr>
            <a:spLocks noGrp="1"/>
          </p:cNvSpPr>
          <p:nvPr>
            <p:ph type="title"/>
          </p:nvPr>
        </p:nvSpPr>
        <p:spPr>
          <a:xfrm>
            <a:off x="2565400" y="2607310"/>
            <a:ext cx="4013200" cy="599440"/>
          </a:xfrm>
        </p:spPr>
        <p:txBody>
          <a:bodyPr>
            <a:noAutofit/>
          </a:bodyPr>
          <a:lstStyle/>
          <a:p>
            <a:pPr fontAlgn="auto">
              <a:spcAft>
                <a:spcPts val="0"/>
              </a:spcAft>
              <a:defRPr/>
            </a:pPr>
            <a:r>
              <a:rPr lang="sl-SI" sz="3400" dirty="0">
                <a:solidFill>
                  <a:schemeClr val="bg1"/>
                </a:solidFill>
                <a:latin typeface="Comic Sans MS" pitchFamily="66" charset="0"/>
              </a:rPr>
              <a:t>NOŽ V ŠKORNJU</a:t>
            </a:r>
          </a:p>
        </p:txBody>
      </p:sp>
      <p:pic>
        <p:nvPicPr>
          <p:cNvPr id="6148" name="Picture 4">
            <a:extLst>
              <a:ext uri="{FF2B5EF4-FFF2-40B4-BE49-F238E27FC236}">
                <a16:creationId xmlns:a16="http://schemas.microsoft.com/office/drawing/2014/main" id="{2C4F987F-B031-4923-A46B-EC17CADF7DA8}"/>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49263" y="333375"/>
            <a:ext cx="1757362" cy="289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F7B55F51-2E28-4F2C-8F70-EDAD1C9B8D28}"/>
              </a:ext>
            </a:extLst>
          </p:cNvPr>
          <p:cNvSpPr>
            <a:spLocks noGrp="1"/>
          </p:cNvSpPr>
          <p:nvPr>
            <p:ph sz="quarter" idx="13"/>
          </p:nvPr>
        </p:nvSpPr>
        <p:spPr>
          <a:xfrm>
            <a:off x="371475" y="1344613"/>
            <a:ext cx="8229600" cy="5094287"/>
          </a:xfrm>
        </p:spPr>
        <p:txBody>
          <a:bodyPr/>
          <a:lstStyle/>
          <a:p>
            <a:pPr algn="just" fontAlgn="auto">
              <a:spcAft>
                <a:spcPts val="0"/>
              </a:spcAft>
              <a:defRPr/>
            </a:pPr>
            <a:r>
              <a:rPr lang="sl-SI" dirty="0"/>
              <a:t>Tish je najstnica, ki jo očim spolno zlorablja in neko jutro se mu prvič upre z nožem, ki ga je kupila za obrambo. Mama ji ni v pomoč, saj si le zatiska oči in se vedno postavi očimu Tonnieju v bran.</a:t>
            </a:r>
          </a:p>
          <a:p>
            <a:pPr algn="just" fontAlgn="auto">
              <a:spcAft>
                <a:spcPts val="0"/>
              </a:spcAft>
              <a:defRPr/>
            </a:pPr>
            <a:r>
              <a:rPr lang="sl-SI" dirty="0"/>
              <a:t>Nož vzame zraven v šolo, skritega ima v bulerjih. Pred kratkim je ena izmed sošolk storila samomor in Tish jo brani pred zlobnimi jeziki.</a:t>
            </a:r>
          </a:p>
          <a:p>
            <a:pPr algn="just" fontAlgn="auto">
              <a:spcAft>
                <a:spcPts val="0"/>
              </a:spcAft>
              <a:defRPr/>
            </a:pPr>
            <a:r>
              <a:rPr lang="sl-SI" dirty="0"/>
              <a:t> Pri športni vzgoji bulerjev noče zamenjati s športnimi copati, zato prestraši učiteljico in ta jo pošlje k ravnatelju. Zaradi strahu pred soočenjem z očimom, pobegne. </a:t>
            </a:r>
          </a:p>
          <a:p>
            <a:pPr algn="just" fontAlgn="auto">
              <a:spcAft>
                <a:spcPts val="0"/>
              </a:spcAft>
              <a:defRPr/>
            </a:pPr>
            <a:r>
              <a:rPr lang="sl-SI" dirty="0"/>
              <a:t>Najde jo sošolka, kasneje pa se Tish zateče k njenemu očetu, odvetniku. Njemu zaupa vso zgodbo o maščevanju očimu. Odpravi se domov, kjer se postavi Tonnieju v bran. </a:t>
            </a:r>
          </a:p>
          <a:p>
            <a:pPr fontAlgn="auto">
              <a:spcAft>
                <a:spcPts val="0"/>
              </a:spcAft>
              <a:defRPr/>
            </a:pPr>
            <a:endParaRPr lang="sl-SI" dirty="0"/>
          </a:p>
        </p:txBody>
      </p:sp>
      <p:sp>
        <p:nvSpPr>
          <p:cNvPr id="3" name="Title 2">
            <a:extLst>
              <a:ext uri="{FF2B5EF4-FFF2-40B4-BE49-F238E27FC236}">
                <a16:creationId xmlns:a16="http://schemas.microsoft.com/office/drawing/2014/main" id="{457D8AF4-D783-420D-8F07-B036B37DE47E}"/>
              </a:ext>
            </a:extLst>
          </p:cNvPr>
          <p:cNvSpPr>
            <a:spLocks noGrp="1"/>
          </p:cNvSpPr>
          <p:nvPr>
            <p:ph type="title"/>
          </p:nvPr>
        </p:nvSpPr>
        <p:spPr>
          <a:xfrm>
            <a:off x="2447925" y="336550"/>
            <a:ext cx="4114800" cy="701675"/>
          </a:xfrm>
        </p:spPr>
        <p:txBody>
          <a:bodyPr/>
          <a:lstStyle/>
          <a:p>
            <a:pPr fontAlgn="auto">
              <a:spcAft>
                <a:spcPts val="0"/>
              </a:spcAft>
              <a:defRPr/>
            </a:pPr>
            <a:r>
              <a:rPr lang="sl-SI" sz="3600" dirty="0">
                <a:solidFill>
                  <a:schemeClr val="bg1"/>
                </a:solidFill>
                <a:latin typeface="Comic Sans MS" pitchFamily="66" charset="0"/>
              </a:rPr>
              <a:t>obnova</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2">
                                            <p:txEl>
                                              <p:pRg st="1" end="1"/>
                                            </p:txEl>
                                          </p:spTgt>
                                        </p:tgtEl>
                                        <p:attrNameLst>
                                          <p:attrName>style.visibility</p:attrName>
                                        </p:attrNameLst>
                                      </p:cBhvr>
                                      <p:to>
                                        <p:strVal val="visible"/>
                                      </p:to>
                                    </p:set>
                                    <p:animEffect transition="in" filter="fade">
                                      <p:cBhvr>
                                        <p:cTn id="10" dur="500"/>
                                        <p:tgtEl>
                                          <p:spTgt spid="2">
                                            <p:txEl>
                                              <p:pRg st="1" end="1"/>
                                            </p:txEl>
                                          </p:spTgt>
                                        </p:tgtEl>
                                      </p:cBhvr>
                                    </p:animEffect>
                                  </p:childTnLst>
                                </p:cTn>
                              </p:par>
                              <p:par>
                                <p:cTn id="11" presetID="10" presetClass="entr" presetSubtype="0" fill="hold" nodeType="withEffect">
                                  <p:stCondLst>
                                    <p:cond delay="0"/>
                                  </p:stCondLst>
                                  <p:childTnLst>
                                    <p:set>
                                      <p:cBhvr>
                                        <p:cTn id="12" dur="1" fill="hold">
                                          <p:stCondLst>
                                            <p:cond delay="0"/>
                                          </p:stCondLst>
                                        </p:cTn>
                                        <p:tgtEl>
                                          <p:spTgt spid="2">
                                            <p:txEl>
                                              <p:pRg st="2" end="2"/>
                                            </p:txEl>
                                          </p:spTgt>
                                        </p:tgtEl>
                                        <p:attrNameLst>
                                          <p:attrName>style.visibility</p:attrName>
                                        </p:attrNameLst>
                                      </p:cBhvr>
                                      <p:to>
                                        <p:strVal val="visible"/>
                                      </p:to>
                                    </p:set>
                                    <p:animEffect transition="in" filter="fade">
                                      <p:cBhvr>
                                        <p:cTn id="13" dur="500"/>
                                        <p:tgtEl>
                                          <p:spTgt spid="2">
                                            <p:txEl>
                                              <p:pRg st="2" end="2"/>
                                            </p:txEl>
                                          </p:spTgt>
                                        </p:tgtEl>
                                      </p:cBhvr>
                                    </p:animEffect>
                                  </p:childTnLst>
                                </p:cTn>
                              </p:par>
                              <p:par>
                                <p:cTn id="14" presetID="10" presetClass="entr" presetSubtype="0" fill="hold" nodeType="withEffect">
                                  <p:stCondLst>
                                    <p:cond delay="0"/>
                                  </p:stCondLst>
                                  <p:childTnLst>
                                    <p:set>
                                      <p:cBhvr>
                                        <p:cTn id="15" dur="1" fill="hold">
                                          <p:stCondLst>
                                            <p:cond delay="0"/>
                                          </p:stCondLst>
                                        </p:cTn>
                                        <p:tgtEl>
                                          <p:spTgt spid="2">
                                            <p:txEl>
                                              <p:pRg st="3" end="3"/>
                                            </p:txEl>
                                          </p:spTgt>
                                        </p:tgtEl>
                                        <p:attrNameLst>
                                          <p:attrName>style.visibility</p:attrName>
                                        </p:attrNameLst>
                                      </p:cBhvr>
                                      <p:to>
                                        <p:strVal val="visible"/>
                                      </p:to>
                                    </p:set>
                                    <p:animEffect transition="in" filter="fade">
                                      <p:cBhvr>
                                        <p:cTn id="16" dur="500"/>
                                        <p:tgtEl>
                                          <p:spTgt spid="2">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913E9A2A-2277-42D4-A75F-A94C1BF8DF6C}"/>
              </a:ext>
            </a:extLst>
          </p:cNvPr>
          <p:cNvSpPr>
            <a:spLocks noGrp="1"/>
          </p:cNvSpPr>
          <p:nvPr>
            <p:ph sz="quarter" idx="13"/>
          </p:nvPr>
        </p:nvSpPr>
        <p:spPr>
          <a:xfrm>
            <a:off x="438150" y="1419225"/>
            <a:ext cx="8229600" cy="5143500"/>
          </a:xfrm>
        </p:spPr>
        <p:txBody>
          <a:bodyPr/>
          <a:lstStyle/>
          <a:p>
            <a:pPr algn="just" fontAlgn="auto">
              <a:spcAft>
                <a:spcPts val="0"/>
              </a:spcAft>
              <a:defRPr/>
            </a:pPr>
            <a:r>
              <a:rPr lang="sl-SI" dirty="0"/>
              <a:t>TISH – Tish je najstniško dekle, ki ima malo prijateljev. Očim jo spolno zlorablja, zato je zelo prestrašena in nesamozavestna. Želi se postaviti zase, a ji vedno zmanjka poguma. Razmišlja o smrti.</a:t>
            </a:r>
          </a:p>
          <a:p>
            <a:pPr algn="just" fontAlgn="auto">
              <a:spcAft>
                <a:spcPts val="0"/>
              </a:spcAft>
              <a:defRPr/>
            </a:pPr>
            <a:r>
              <a:rPr lang="sl-SI" dirty="0"/>
              <a:t> </a:t>
            </a:r>
          </a:p>
          <a:p>
            <a:pPr algn="just" fontAlgn="auto">
              <a:spcAft>
                <a:spcPts val="0"/>
              </a:spcAft>
              <a:defRPr/>
            </a:pPr>
            <a:r>
              <a:rPr lang="sl-SI" dirty="0"/>
              <a:t>TONNIE – Tonnie je drugi mož Tishine mame. Spolno zlorablja svojo pastorko in uživa v trpljenju drugih. Ne boji se ženinega odziva, saj ve, da je na njegovi strani. Je potrpežljiv, a zato kasneje toliko burnejše reagira. </a:t>
            </a:r>
          </a:p>
          <a:p>
            <a:pPr algn="just" fontAlgn="auto">
              <a:spcAft>
                <a:spcPts val="0"/>
              </a:spcAft>
              <a:defRPr/>
            </a:pPr>
            <a:r>
              <a:rPr lang="sl-SI" dirty="0"/>
              <a:t> </a:t>
            </a:r>
          </a:p>
          <a:p>
            <a:pPr algn="just" fontAlgn="auto">
              <a:spcAft>
                <a:spcPts val="0"/>
              </a:spcAft>
              <a:defRPr/>
            </a:pPr>
            <a:r>
              <a:rPr lang="sl-SI" dirty="0"/>
              <a:t>BARBIE – Barbie je Tishina mama, ki se je drugič poročila in pričakuje otroka. Globoko v sebi ve, kaj se dogaja s hčerko, a tega ne želi priznati. Težave in krutost sveta potlači za zvoki televizije in gospodinjstvom. Je povsem podrejena svojemu možu. </a:t>
            </a:r>
          </a:p>
          <a:p>
            <a:pPr fontAlgn="auto">
              <a:spcAft>
                <a:spcPts val="0"/>
              </a:spcAft>
              <a:defRPr/>
            </a:pPr>
            <a:endParaRPr lang="sl-SI" dirty="0"/>
          </a:p>
        </p:txBody>
      </p:sp>
      <p:sp>
        <p:nvSpPr>
          <p:cNvPr id="3" name="Title 2">
            <a:extLst>
              <a:ext uri="{FF2B5EF4-FFF2-40B4-BE49-F238E27FC236}">
                <a16:creationId xmlns:a16="http://schemas.microsoft.com/office/drawing/2014/main" id="{5DD8BB68-B607-48D7-9B9A-CAC718CB6592}"/>
              </a:ext>
            </a:extLst>
          </p:cNvPr>
          <p:cNvSpPr>
            <a:spLocks noGrp="1"/>
          </p:cNvSpPr>
          <p:nvPr>
            <p:ph type="title"/>
          </p:nvPr>
        </p:nvSpPr>
        <p:spPr>
          <a:xfrm>
            <a:off x="2428875" y="346075"/>
            <a:ext cx="4114800" cy="701675"/>
          </a:xfrm>
        </p:spPr>
        <p:txBody>
          <a:bodyPr/>
          <a:lstStyle/>
          <a:p>
            <a:pPr fontAlgn="auto">
              <a:spcAft>
                <a:spcPts val="0"/>
              </a:spcAft>
              <a:defRPr/>
            </a:pPr>
            <a:r>
              <a:rPr lang="sl-SI" sz="3600" dirty="0">
                <a:solidFill>
                  <a:schemeClr val="bg1"/>
                </a:solidFill>
                <a:latin typeface="Comic Sans MS" pitchFamily="66" charset="0"/>
              </a:rPr>
              <a:t>Oznaka oseb</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2">
                                            <p:txEl>
                                              <p:pRg st="1" end="1"/>
                                            </p:txEl>
                                          </p:spTgt>
                                        </p:tgtEl>
                                        <p:attrNameLst>
                                          <p:attrName>style.visibility</p:attrName>
                                        </p:attrNameLst>
                                      </p:cBhvr>
                                      <p:to>
                                        <p:strVal val="visible"/>
                                      </p:to>
                                    </p:set>
                                    <p:animEffect transition="in" filter="fade">
                                      <p:cBhvr>
                                        <p:cTn id="10" dur="500"/>
                                        <p:tgtEl>
                                          <p:spTgt spid="2">
                                            <p:txEl>
                                              <p:pRg st="1" end="1"/>
                                            </p:txEl>
                                          </p:spTgt>
                                        </p:tgtEl>
                                      </p:cBhvr>
                                    </p:animEffect>
                                  </p:childTnLst>
                                </p:cTn>
                              </p:par>
                              <p:par>
                                <p:cTn id="11" presetID="10" presetClass="entr" presetSubtype="0" fill="hold" nodeType="withEffect">
                                  <p:stCondLst>
                                    <p:cond delay="0"/>
                                  </p:stCondLst>
                                  <p:childTnLst>
                                    <p:set>
                                      <p:cBhvr>
                                        <p:cTn id="12" dur="1" fill="hold">
                                          <p:stCondLst>
                                            <p:cond delay="0"/>
                                          </p:stCondLst>
                                        </p:cTn>
                                        <p:tgtEl>
                                          <p:spTgt spid="2">
                                            <p:txEl>
                                              <p:pRg st="2" end="2"/>
                                            </p:txEl>
                                          </p:spTgt>
                                        </p:tgtEl>
                                        <p:attrNameLst>
                                          <p:attrName>style.visibility</p:attrName>
                                        </p:attrNameLst>
                                      </p:cBhvr>
                                      <p:to>
                                        <p:strVal val="visible"/>
                                      </p:to>
                                    </p:set>
                                    <p:animEffect transition="in" filter="fade">
                                      <p:cBhvr>
                                        <p:cTn id="13" dur="500"/>
                                        <p:tgtEl>
                                          <p:spTgt spid="2">
                                            <p:txEl>
                                              <p:pRg st="2" end="2"/>
                                            </p:txEl>
                                          </p:spTgt>
                                        </p:tgtEl>
                                      </p:cBhvr>
                                    </p:animEffect>
                                  </p:childTnLst>
                                </p:cTn>
                              </p:par>
                              <p:par>
                                <p:cTn id="14" presetID="10" presetClass="entr" presetSubtype="0" fill="hold" nodeType="withEffect">
                                  <p:stCondLst>
                                    <p:cond delay="0"/>
                                  </p:stCondLst>
                                  <p:childTnLst>
                                    <p:set>
                                      <p:cBhvr>
                                        <p:cTn id="15" dur="1" fill="hold">
                                          <p:stCondLst>
                                            <p:cond delay="0"/>
                                          </p:stCondLst>
                                        </p:cTn>
                                        <p:tgtEl>
                                          <p:spTgt spid="2">
                                            <p:txEl>
                                              <p:pRg st="3" end="3"/>
                                            </p:txEl>
                                          </p:spTgt>
                                        </p:tgtEl>
                                        <p:attrNameLst>
                                          <p:attrName>style.visibility</p:attrName>
                                        </p:attrNameLst>
                                      </p:cBhvr>
                                      <p:to>
                                        <p:strVal val="visible"/>
                                      </p:to>
                                    </p:set>
                                    <p:animEffect transition="in" filter="fade">
                                      <p:cBhvr>
                                        <p:cTn id="16" dur="500"/>
                                        <p:tgtEl>
                                          <p:spTgt spid="2">
                                            <p:txEl>
                                              <p:pRg st="3" end="3"/>
                                            </p:txEl>
                                          </p:spTgt>
                                        </p:tgtEl>
                                      </p:cBhvr>
                                    </p:animEffect>
                                  </p:childTnLst>
                                </p:cTn>
                              </p:par>
                              <p:par>
                                <p:cTn id="17" presetID="10" presetClass="entr" presetSubtype="0" fill="hold" nodeType="withEffect">
                                  <p:stCondLst>
                                    <p:cond delay="0"/>
                                  </p:stCondLst>
                                  <p:childTnLst>
                                    <p:set>
                                      <p:cBhvr>
                                        <p:cTn id="18" dur="1" fill="hold">
                                          <p:stCondLst>
                                            <p:cond delay="0"/>
                                          </p:stCondLst>
                                        </p:cTn>
                                        <p:tgtEl>
                                          <p:spTgt spid="2">
                                            <p:txEl>
                                              <p:pRg st="4" end="4"/>
                                            </p:txEl>
                                          </p:spTgt>
                                        </p:tgtEl>
                                        <p:attrNameLst>
                                          <p:attrName>style.visibility</p:attrName>
                                        </p:attrNameLst>
                                      </p:cBhvr>
                                      <p:to>
                                        <p:strVal val="visible"/>
                                      </p:to>
                                    </p:set>
                                    <p:animEffect transition="in" filter="fade">
                                      <p:cBhvr>
                                        <p:cTn id="19" dur="500"/>
                                        <p:tgtEl>
                                          <p:spTgt spid="2">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CD94BDCA-33A1-4561-AC07-01551EA262EB}"/>
              </a:ext>
            </a:extLst>
          </p:cNvPr>
          <p:cNvSpPr>
            <a:spLocks noGrp="1"/>
          </p:cNvSpPr>
          <p:nvPr>
            <p:ph sz="quarter" idx="13"/>
          </p:nvPr>
        </p:nvSpPr>
        <p:spPr>
          <a:xfrm>
            <a:off x="476250" y="1447800"/>
            <a:ext cx="8229600" cy="5076825"/>
          </a:xfrm>
        </p:spPr>
        <p:txBody>
          <a:bodyPr>
            <a:normAutofit fontScale="85000" lnSpcReduction="20000"/>
          </a:bodyPr>
          <a:lstStyle/>
          <a:p>
            <a:pPr fontAlgn="auto">
              <a:spcAft>
                <a:spcPts val="0"/>
              </a:spcAft>
              <a:defRPr/>
            </a:pPr>
            <a:r>
              <a:rPr lang="sl-SI" dirty="0"/>
              <a:t>TISH </a:t>
            </a:r>
          </a:p>
          <a:p>
            <a:pPr fontAlgn="auto">
              <a:spcAft>
                <a:spcPts val="0"/>
              </a:spcAft>
              <a:defRPr/>
            </a:pPr>
            <a:r>
              <a:rPr lang="sl-SI" dirty="0"/>
              <a:t>Tish se na začetku zgodbe prvič postavi zase, kar mi je zelo všeč, ker vzame usodo v svoje roke. Na žalost jo ima očim preveč v oblasti in zato hitro popusti.</a:t>
            </a:r>
          </a:p>
          <a:p>
            <a:pPr fontAlgn="auto">
              <a:spcAft>
                <a:spcPts val="0"/>
              </a:spcAft>
              <a:defRPr/>
            </a:pPr>
            <a:r>
              <a:rPr lang="sl-SI" dirty="0"/>
              <a:t>Všeč mi je, kako se je med šolsko malico pogovarjala o umrli sošolki; o njej je razmišljala čisto drugače, kot vsi ostali in jo tudi branila pred zlobnimi jeziki. Ni mi všeč, da svojega fanta na nek način le zavaja, saj hoče dokazati, da je sposobna imeti fanta.</a:t>
            </a:r>
          </a:p>
          <a:p>
            <a:pPr fontAlgn="auto">
              <a:spcAft>
                <a:spcPts val="0"/>
              </a:spcAft>
              <a:defRPr/>
            </a:pPr>
            <a:r>
              <a:rPr lang="sl-SI" dirty="0"/>
              <a:t> </a:t>
            </a:r>
          </a:p>
          <a:p>
            <a:pPr fontAlgn="auto">
              <a:spcAft>
                <a:spcPts val="0"/>
              </a:spcAft>
              <a:defRPr/>
            </a:pPr>
            <a:r>
              <a:rPr lang="sl-SI" dirty="0"/>
              <a:t>TONNIE</a:t>
            </a:r>
          </a:p>
          <a:p>
            <a:pPr fontAlgn="auto">
              <a:spcAft>
                <a:spcPts val="0"/>
              </a:spcAft>
              <a:defRPr/>
            </a:pPr>
            <a:r>
              <a:rPr lang="sl-SI" dirty="0"/>
              <a:t>Nobeno Tonnievo dejanje mi ni bilo všeč. Spolna zloraba je zelo hudo dejanje, še hujše pa nas lastno pastorko. Uničuje ji življenje in tudi uživa v tem. Ni mi všeč, da je Tishino mamo prepričal, da ne počne ničesar narobe. S svojimi dejanji škodi vsej družini, ne le Tish.</a:t>
            </a:r>
          </a:p>
          <a:p>
            <a:pPr fontAlgn="auto">
              <a:spcAft>
                <a:spcPts val="0"/>
              </a:spcAft>
              <a:defRPr/>
            </a:pPr>
            <a:r>
              <a:rPr lang="sl-SI" dirty="0"/>
              <a:t> </a:t>
            </a:r>
          </a:p>
          <a:p>
            <a:pPr fontAlgn="auto">
              <a:spcAft>
                <a:spcPts val="0"/>
              </a:spcAft>
              <a:defRPr/>
            </a:pPr>
            <a:r>
              <a:rPr lang="sl-SI" dirty="0"/>
              <a:t> BARBIE</a:t>
            </a:r>
          </a:p>
          <a:p>
            <a:pPr fontAlgn="auto">
              <a:spcAft>
                <a:spcPts val="0"/>
              </a:spcAft>
              <a:defRPr/>
            </a:pPr>
            <a:r>
              <a:rPr lang="sl-SI" dirty="0"/>
              <a:t>Tudi dejanja Tishine mame mi niso všeč. Barbie točno ve, kaj se dogaja za stenami Tishine sobe, a nič ne ukrepa. Ko se hčer in mož prepirata, zviša glasnost televizije in naprej pomiva posodo. Do Tish se obnaša, kot da si je vse le izmislila in jim želi najslabše. To mi ni všeč, ker je ona pravi Tishin starš in bi ji lahko najbolj pomagala. </a:t>
            </a:r>
          </a:p>
          <a:p>
            <a:pPr fontAlgn="auto">
              <a:spcAft>
                <a:spcPts val="0"/>
              </a:spcAft>
              <a:defRPr/>
            </a:pPr>
            <a:endParaRPr lang="sl-SI" dirty="0"/>
          </a:p>
        </p:txBody>
      </p:sp>
      <p:sp>
        <p:nvSpPr>
          <p:cNvPr id="3" name="Title 2">
            <a:extLst>
              <a:ext uri="{FF2B5EF4-FFF2-40B4-BE49-F238E27FC236}">
                <a16:creationId xmlns:a16="http://schemas.microsoft.com/office/drawing/2014/main" id="{1F40C5A0-1D21-4F64-8439-E269930694A2}"/>
              </a:ext>
            </a:extLst>
          </p:cNvPr>
          <p:cNvSpPr>
            <a:spLocks noGrp="1"/>
          </p:cNvSpPr>
          <p:nvPr>
            <p:ph type="title"/>
          </p:nvPr>
        </p:nvSpPr>
        <p:spPr>
          <a:xfrm>
            <a:off x="2419350" y="317500"/>
            <a:ext cx="4114800" cy="873125"/>
          </a:xfrm>
        </p:spPr>
        <p:txBody>
          <a:bodyPr>
            <a:noAutofit/>
          </a:bodyPr>
          <a:lstStyle/>
          <a:p>
            <a:pPr fontAlgn="auto">
              <a:spcAft>
                <a:spcPts val="0"/>
              </a:spcAft>
              <a:defRPr/>
            </a:pPr>
            <a:r>
              <a:rPr lang="sl-SI" sz="3200" dirty="0">
                <a:solidFill>
                  <a:schemeClr val="bg1"/>
                </a:solidFill>
                <a:latin typeface="Comic Sans MS" pitchFamily="66" charset="0"/>
              </a:rPr>
              <a:t>OPREDELITEV DEJANJ</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2">
                                            <p:txEl>
                                              <p:pRg st="1" end="1"/>
                                            </p:txEl>
                                          </p:spTgt>
                                        </p:tgtEl>
                                        <p:attrNameLst>
                                          <p:attrName>style.visibility</p:attrName>
                                        </p:attrNameLst>
                                      </p:cBhvr>
                                      <p:to>
                                        <p:strVal val="visible"/>
                                      </p:to>
                                    </p:set>
                                    <p:animEffect transition="in" filter="fade">
                                      <p:cBhvr>
                                        <p:cTn id="10" dur="500"/>
                                        <p:tgtEl>
                                          <p:spTgt spid="2">
                                            <p:txEl>
                                              <p:pRg st="1" end="1"/>
                                            </p:txEl>
                                          </p:spTgt>
                                        </p:tgtEl>
                                      </p:cBhvr>
                                    </p:animEffect>
                                  </p:childTnLst>
                                </p:cTn>
                              </p:par>
                              <p:par>
                                <p:cTn id="11" presetID="10" presetClass="entr" presetSubtype="0" fill="hold" nodeType="withEffect">
                                  <p:stCondLst>
                                    <p:cond delay="0"/>
                                  </p:stCondLst>
                                  <p:childTnLst>
                                    <p:set>
                                      <p:cBhvr>
                                        <p:cTn id="12" dur="1" fill="hold">
                                          <p:stCondLst>
                                            <p:cond delay="0"/>
                                          </p:stCondLst>
                                        </p:cTn>
                                        <p:tgtEl>
                                          <p:spTgt spid="2">
                                            <p:txEl>
                                              <p:pRg st="2" end="2"/>
                                            </p:txEl>
                                          </p:spTgt>
                                        </p:tgtEl>
                                        <p:attrNameLst>
                                          <p:attrName>style.visibility</p:attrName>
                                        </p:attrNameLst>
                                      </p:cBhvr>
                                      <p:to>
                                        <p:strVal val="visible"/>
                                      </p:to>
                                    </p:set>
                                    <p:animEffect transition="in" filter="fade">
                                      <p:cBhvr>
                                        <p:cTn id="13" dur="500"/>
                                        <p:tgtEl>
                                          <p:spTgt spid="2">
                                            <p:txEl>
                                              <p:pRg st="2" end="2"/>
                                            </p:txEl>
                                          </p:spTgt>
                                        </p:tgtEl>
                                      </p:cBhvr>
                                    </p:animEffect>
                                  </p:childTnLst>
                                </p:cTn>
                              </p:par>
                              <p:par>
                                <p:cTn id="14" presetID="10" presetClass="entr" presetSubtype="0" fill="hold" nodeType="withEffect">
                                  <p:stCondLst>
                                    <p:cond delay="0"/>
                                  </p:stCondLst>
                                  <p:childTnLst>
                                    <p:set>
                                      <p:cBhvr>
                                        <p:cTn id="15" dur="1" fill="hold">
                                          <p:stCondLst>
                                            <p:cond delay="0"/>
                                          </p:stCondLst>
                                        </p:cTn>
                                        <p:tgtEl>
                                          <p:spTgt spid="2">
                                            <p:txEl>
                                              <p:pRg st="3" end="3"/>
                                            </p:txEl>
                                          </p:spTgt>
                                        </p:tgtEl>
                                        <p:attrNameLst>
                                          <p:attrName>style.visibility</p:attrName>
                                        </p:attrNameLst>
                                      </p:cBhvr>
                                      <p:to>
                                        <p:strVal val="visible"/>
                                      </p:to>
                                    </p:set>
                                    <p:animEffect transition="in" filter="fade">
                                      <p:cBhvr>
                                        <p:cTn id="16" dur="500"/>
                                        <p:tgtEl>
                                          <p:spTgt spid="2">
                                            <p:txEl>
                                              <p:pRg st="3" end="3"/>
                                            </p:txEl>
                                          </p:spTgt>
                                        </p:tgtEl>
                                      </p:cBhvr>
                                    </p:animEffect>
                                  </p:childTnLst>
                                </p:cTn>
                              </p:par>
                              <p:par>
                                <p:cTn id="17" presetID="10" presetClass="entr" presetSubtype="0" fill="hold" nodeType="withEffect">
                                  <p:stCondLst>
                                    <p:cond delay="0"/>
                                  </p:stCondLst>
                                  <p:childTnLst>
                                    <p:set>
                                      <p:cBhvr>
                                        <p:cTn id="18" dur="1" fill="hold">
                                          <p:stCondLst>
                                            <p:cond delay="0"/>
                                          </p:stCondLst>
                                        </p:cTn>
                                        <p:tgtEl>
                                          <p:spTgt spid="2">
                                            <p:txEl>
                                              <p:pRg st="4" end="4"/>
                                            </p:txEl>
                                          </p:spTgt>
                                        </p:tgtEl>
                                        <p:attrNameLst>
                                          <p:attrName>style.visibility</p:attrName>
                                        </p:attrNameLst>
                                      </p:cBhvr>
                                      <p:to>
                                        <p:strVal val="visible"/>
                                      </p:to>
                                    </p:set>
                                    <p:animEffect transition="in" filter="fade">
                                      <p:cBhvr>
                                        <p:cTn id="19" dur="500"/>
                                        <p:tgtEl>
                                          <p:spTgt spid="2">
                                            <p:txEl>
                                              <p:pRg st="4" end="4"/>
                                            </p:txEl>
                                          </p:spTgt>
                                        </p:tgtEl>
                                      </p:cBhvr>
                                    </p:animEffect>
                                  </p:childTnLst>
                                </p:cTn>
                              </p:par>
                              <p:par>
                                <p:cTn id="20" presetID="10" presetClass="entr" presetSubtype="0" fill="hold" nodeType="withEffect">
                                  <p:stCondLst>
                                    <p:cond delay="0"/>
                                  </p:stCondLst>
                                  <p:childTnLst>
                                    <p:set>
                                      <p:cBhvr>
                                        <p:cTn id="21" dur="1" fill="hold">
                                          <p:stCondLst>
                                            <p:cond delay="0"/>
                                          </p:stCondLst>
                                        </p:cTn>
                                        <p:tgtEl>
                                          <p:spTgt spid="2">
                                            <p:txEl>
                                              <p:pRg st="5" end="5"/>
                                            </p:txEl>
                                          </p:spTgt>
                                        </p:tgtEl>
                                        <p:attrNameLst>
                                          <p:attrName>style.visibility</p:attrName>
                                        </p:attrNameLst>
                                      </p:cBhvr>
                                      <p:to>
                                        <p:strVal val="visible"/>
                                      </p:to>
                                    </p:set>
                                    <p:animEffect transition="in" filter="fade">
                                      <p:cBhvr>
                                        <p:cTn id="22" dur="500"/>
                                        <p:tgtEl>
                                          <p:spTgt spid="2">
                                            <p:txEl>
                                              <p:pRg st="5" end="5"/>
                                            </p:txEl>
                                          </p:spTgt>
                                        </p:tgtEl>
                                      </p:cBhvr>
                                    </p:animEffect>
                                  </p:childTnLst>
                                </p:cTn>
                              </p:par>
                              <p:par>
                                <p:cTn id="23" presetID="10" presetClass="entr" presetSubtype="0" fill="hold" nodeType="withEffect">
                                  <p:stCondLst>
                                    <p:cond delay="0"/>
                                  </p:stCondLst>
                                  <p:childTnLst>
                                    <p:set>
                                      <p:cBhvr>
                                        <p:cTn id="24" dur="1" fill="hold">
                                          <p:stCondLst>
                                            <p:cond delay="0"/>
                                          </p:stCondLst>
                                        </p:cTn>
                                        <p:tgtEl>
                                          <p:spTgt spid="2">
                                            <p:txEl>
                                              <p:pRg st="6" end="6"/>
                                            </p:txEl>
                                          </p:spTgt>
                                        </p:tgtEl>
                                        <p:attrNameLst>
                                          <p:attrName>style.visibility</p:attrName>
                                        </p:attrNameLst>
                                      </p:cBhvr>
                                      <p:to>
                                        <p:strVal val="visible"/>
                                      </p:to>
                                    </p:set>
                                    <p:animEffect transition="in" filter="fade">
                                      <p:cBhvr>
                                        <p:cTn id="25" dur="500"/>
                                        <p:tgtEl>
                                          <p:spTgt spid="2">
                                            <p:txEl>
                                              <p:pRg st="6" end="6"/>
                                            </p:txEl>
                                          </p:spTgt>
                                        </p:tgtEl>
                                      </p:cBhvr>
                                    </p:animEffect>
                                  </p:childTnLst>
                                </p:cTn>
                              </p:par>
                              <p:par>
                                <p:cTn id="26" presetID="10" presetClass="entr" presetSubtype="0" fill="hold" nodeType="withEffect">
                                  <p:stCondLst>
                                    <p:cond delay="0"/>
                                  </p:stCondLst>
                                  <p:childTnLst>
                                    <p:set>
                                      <p:cBhvr>
                                        <p:cTn id="27" dur="1" fill="hold">
                                          <p:stCondLst>
                                            <p:cond delay="0"/>
                                          </p:stCondLst>
                                        </p:cTn>
                                        <p:tgtEl>
                                          <p:spTgt spid="2">
                                            <p:txEl>
                                              <p:pRg st="7" end="7"/>
                                            </p:txEl>
                                          </p:spTgt>
                                        </p:tgtEl>
                                        <p:attrNameLst>
                                          <p:attrName>style.visibility</p:attrName>
                                        </p:attrNameLst>
                                      </p:cBhvr>
                                      <p:to>
                                        <p:strVal val="visible"/>
                                      </p:to>
                                    </p:set>
                                    <p:animEffect transition="in" filter="fade">
                                      <p:cBhvr>
                                        <p:cTn id="28" dur="500"/>
                                        <p:tgtEl>
                                          <p:spTgt spid="2">
                                            <p:txEl>
                                              <p:pRg st="7" end="7"/>
                                            </p:txEl>
                                          </p:spTgt>
                                        </p:tgtEl>
                                      </p:cBhvr>
                                    </p:animEffect>
                                  </p:childTnLst>
                                </p:cTn>
                              </p:par>
                              <p:par>
                                <p:cTn id="29" presetID="10" presetClass="entr" presetSubtype="0" fill="hold" nodeType="withEffect">
                                  <p:stCondLst>
                                    <p:cond delay="0"/>
                                  </p:stCondLst>
                                  <p:childTnLst>
                                    <p:set>
                                      <p:cBhvr>
                                        <p:cTn id="30" dur="1" fill="hold">
                                          <p:stCondLst>
                                            <p:cond delay="0"/>
                                          </p:stCondLst>
                                        </p:cTn>
                                        <p:tgtEl>
                                          <p:spTgt spid="2">
                                            <p:txEl>
                                              <p:pRg st="8" end="8"/>
                                            </p:txEl>
                                          </p:spTgt>
                                        </p:tgtEl>
                                        <p:attrNameLst>
                                          <p:attrName>style.visibility</p:attrName>
                                        </p:attrNameLst>
                                      </p:cBhvr>
                                      <p:to>
                                        <p:strVal val="visible"/>
                                      </p:to>
                                    </p:set>
                                    <p:animEffect transition="in" filter="fade">
                                      <p:cBhvr>
                                        <p:cTn id="31" dur="500"/>
                                        <p:tgtEl>
                                          <p:spTgt spid="2">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FB972E08-A480-4974-8835-5D023F909EA4}"/>
              </a:ext>
            </a:extLst>
          </p:cNvPr>
          <p:cNvSpPr>
            <a:spLocks noGrp="1"/>
          </p:cNvSpPr>
          <p:nvPr>
            <p:ph sz="quarter" idx="13"/>
          </p:nvPr>
        </p:nvSpPr>
        <p:spPr>
          <a:xfrm>
            <a:off x="457200" y="1609725"/>
            <a:ext cx="8229600" cy="4486275"/>
          </a:xfrm>
        </p:spPr>
        <p:txBody>
          <a:bodyPr/>
          <a:lstStyle/>
          <a:p>
            <a:pPr fontAlgn="auto">
              <a:spcAft>
                <a:spcPts val="0"/>
              </a:spcAft>
              <a:defRPr/>
            </a:pPr>
            <a:r>
              <a:rPr lang="sl-SI" dirty="0"/>
              <a:t>Knjiga sama po sebi je bila dobra, lepo napisana. Vendar se mi zdi ta tema zelo kruta, zato me delo ni najbolj pritegnilo.</a:t>
            </a:r>
          </a:p>
          <a:p>
            <a:pPr fontAlgn="auto">
              <a:spcAft>
                <a:spcPts val="0"/>
              </a:spcAft>
              <a:defRPr/>
            </a:pPr>
            <a:endParaRPr lang="sl-SI" dirty="0"/>
          </a:p>
        </p:txBody>
      </p:sp>
      <p:sp>
        <p:nvSpPr>
          <p:cNvPr id="3" name="Title 2">
            <a:extLst>
              <a:ext uri="{FF2B5EF4-FFF2-40B4-BE49-F238E27FC236}">
                <a16:creationId xmlns:a16="http://schemas.microsoft.com/office/drawing/2014/main" id="{2DBFA984-9BCC-49BB-BF07-86AFD063E975}"/>
              </a:ext>
            </a:extLst>
          </p:cNvPr>
          <p:cNvSpPr>
            <a:spLocks noGrp="1"/>
          </p:cNvSpPr>
          <p:nvPr>
            <p:ph type="title"/>
          </p:nvPr>
        </p:nvSpPr>
        <p:spPr>
          <a:xfrm>
            <a:off x="2438400" y="327025"/>
            <a:ext cx="4114800" cy="701675"/>
          </a:xfrm>
        </p:spPr>
        <p:txBody>
          <a:bodyPr/>
          <a:lstStyle/>
          <a:p>
            <a:pPr fontAlgn="auto">
              <a:spcAft>
                <a:spcPts val="0"/>
              </a:spcAft>
              <a:defRPr/>
            </a:pPr>
            <a:r>
              <a:rPr lang="sl-SI" sz="3600" dirty="0">
                <a:solidFill>
                  <a:schemeClr val="bg1"/>
                </a:solidFill>
                <a:latin typeface="Comic Sans MS" pitchFamily="66" charset="0"/>
              </a:rPr>
              <a:t>MOJE MNENJE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00450354-0415-4F9E-B7A6-73E5D927C6BB}"/>
              </a:ext>
            </a:extLst>
          </p:cNvPr>
          <p:cNvSpPr>
            <a:spLocks noGrp="1"/>
          </p:cNvSpPr>
          <p:nvPr>
            <p:ph type="title"/>
          </p:nvPr>
        </p:nvSpPr>
        <p:spPr>
          <a:xfrm>
            <a:off x="1266825" y="974725"/>
            <a:ext cx="6467475" cy="2187575"/>
          </a:xfrm>
        </p:spPr>
        <p:txBody>
          <a:bodyPr/>
          <a:lstStyle/>
          <a:p>
            <a:pPr fontAlgn="auto">
              <a:spcAft>
                <a:spcPts val="0"/>
              </a:spcAft>
              <a:defRPr/>
            </a:pPr>
            <a:r>
              <a:rPr lang="sl-SI" sz="9600" dirty="0">
                <a:solidFill>
                  <a:schemeClr val="bg1">
                    <a:lumMod val="75000"/>
                    <a:lumOff val="25000"/>
                  </a:schemeClr>
                </a:solidFill>
                <a:latin typeface="Comic Sans MS" pitchFamily="66" charset="0"/>
              </a:rPr>
              <a:t>KONEC</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BlackTie">
  <a:themeElements>
    <a:clrScheme name="BlackTie">
      <a:dk1>
        <a:srgbClr val="000000"/>
      </a:dk1>
      <a:lt1>
        <a:srgbClr val="FFFFFF"/>
      </a:lt1>
      <a:dk2>
        <a:srgbClr val="46464A"/>
      </a:dk2>
      <a:lt2>
        <a:srgbClr val="E3DCCF"/>
      </a:lt2>
      <a:accent1>
        <a:srgbClr val="6F6F74"/>
      </a:accent1>
      <a:accent2>
        <a:srgbClr val="A7B789"/>
      </a:accent2>
      <a:accent3>
        <a:srgbClr val="BEAE98"/>
      </a:accent3>
      <a:accent4>
        <a:srgbClr val="92A9B9"/>
      </a:accent4>
      <a:accent5>
        <a:srgbClr val="9C8265"/>
      </a:accent5>
      <a:accent6>
        <a:srgbClr val="8D6974"/>
      </a:accent6>
      <a:hlink>
        <a:srgbClr val="67AABF"/>
      </a:hlink>
      <a:folHlink>
        <a:srgbClr val="B1B5AB"/>
      </a:folHlink>
    </a:clrScheme>
    <a:fontScheme name="BlackTie">
      <a:majorFont>
        <a:latin typeface="Garamond"/>
        <a:ea typeface=""/>
        <a:cs typeface=""/>
        <a:font script="Grek" typeface="Constantia"/>
        <a:font script="Cyrl" typeface="Constantia"/>
        <a:font script="Jpan" typeface="ＭＳ Ｐ明朝"/>
        <a:font script="Hang" typeface="궁서"/>
        <a:font script="Hans" typeface="仿宋"/>
        <a:font script="Hant" typeface="標楷體"/>
        <a:font script="Arab" typeface="Times New Roman"/>
        <a:font script="Hebr" typeface="Times New Roman"/>
        <a:font script="Thai" typeface="Angsan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aramond"/>
        <a:ea typeface=""/>
        <a:cs typeface=""/>
        <a:font script="Grek" typeface="Constantia"/>
        <a:font script="Cyrl" typeface="Constantia"/>
        <a:font script="Jpan" typeface="ＭＳ Ｐ明朝"/>
        <a:font script="Hang" typeface="궁서"/>
        <a:font script="Hans" typeface="仿宋"/>
        <a:font script="Hant" typeface="標楷體"/>
        <a:font script="Arab" typeface="Times New Roman"/>
        <a:font script="Hebr" typeface="Times New Roman"/>
        <a:font script="Thai" typeface="Angsan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BlackTie">
      <a:fillStyleLst>
        <a:solidFill>
          <a:schemeClr val="phClr"/>
        </a:solidFill>
        <a:gradFill rotWithShape="1">
          <a:gsLst>
            <a:gs pos="0">
              <a:schemeClr val="phClr">
                <a:tint val="45000"/>
                <a:satMod val="220000"/>
              </a:schemeClr>
            </a:gs>
            <a:gs pos="30000">
              <a:schemeClr val="phClr">
                <a:tint val="61000"/>
                <a:satMod val="220000"/>
              </a:schemeClr>
            </a:gs>
            <a:gs pos="45000">
              <a:schemeClr val="phClr">
                <a:tint val="66000"/>
                <a:satMod val="240000"/>
              </a:schemeClr>
            </a:gs>
            <a:gs pos="55000">
              <a:schemeClr val="phClr">
                <a:tint val="66000"/>
                <a:satMod val="220000"/>
              </a:schemeClr>
            </a:gs>
            <a:gs pos="73000">
              <a:schemeClr val="phClr">
                <a:tint val="61000"/>
                <a:satMod val="220000"/>
              </a:schemeClr>
            </a:gs>
            <a:gs pos="100000">
              <a:schemeClr val="phClr">
                <a:tint val="45000"/>
                <a:satMod val="220000"/>
              </a:schemeClr>
            </a:gs>
          </a:gsLst>
          <a:lin ang="950000" scaled="1"/>
        </a:gradFill>
        <a:gradFill rotWithShape="1">
          <a:gsLst>
            <a:gs pos="0">
              <a:schemeClr val="phClr">
                <a:shade val="63000"/>
                <a:satMod val="110000"/>
              </a:schemeClr>
            </a:gs>
            <a:gs pos="30000">
              <a:schemeClr val="phClr">
                <a:shade val="90000"/>
                <a:satMod val="120000"/>
              </a:schemeClr>
            </a:gs>
            <a:gs pos="45000">
              <a:schemeClr val="phClr">
                <a:shade val="100000"/>
                <a:satMod val="128000"/>
              </a:schemeClr>
            </a:gs>
            <a:gs pos="55000">
              <a:schemeClr val="phClr">
                <a:shade val="100000"/>
                <a:satMod val="128000"/>
              </a:schemeClr>
            </a:gs>
            <a:gs pos="73000">
              <a:schemeClr val="phClr">
                <a:shade val="90000"/>
                <a:satMod val="120000"/>
              </a:schemeClr>
            </a:gs>
            <a:gs pos="100000">
              <a:schemeClr val="phClr">
                <a:shade val="63000"/>
                <a:satMod val="110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53975" cap="flat" cmpd="dbl"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1909" dir="5400000" rotWithShape="0">
              <a:srgbClr val="000000">
                <a:alpha val="40000"/>
              </a:srgbClr>
            </a:outerShdw>
          </a:effectLst>
        </a:effectStyle>
        <a:effectStyle>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a:effectStyle>
      </a:effectStyleLst>
      <a:bgFillStyleLst>
        <a:solidFill>
          <a:schemeClr val="phClr"/>
        </a:solidFill>
        <a:blipFill rotWithShape="1">
          <a:blip xmlns:r="http://schemas.openxmlformats.org/officeDocument/2006/relationships" r:embed="rId1">
            <a:duotone>
              <a:schemeClr val="phClr">
                <a:tint val="95000"/>
              </a:schemeClr>
              <a:schemeClr val="phClr">
                <a:shade val="20000"/>
              </a:schemeClr>
            </a:duotone>
          </a:blip>
          <a:stretch/>
        </a:blipFill>
        <a:gradFill rotWithShape="1">
          <a:gsLst>
            <a:gs pos="0">
              <a:schemeClr val="phClr">
                <a:tint val="40000"/>
                <a:satMod val="350000"/>
              </a:schemeClr>
            </a:gs>
            <a:gs pos="40000">
              <a:schemeClr val="phClr">
                <a:tint val="45000"/>
                <a:shade val="99000"/>
                <a:satMod val="350000"/>
              </a:schemeClr>
            </a:gs>
            <a:gs pos="100000">
              <a:schemeClr val="phClr">
                <a:shade val="30000"/>
                <a:satMod val="255000"/>
              </a:schemeClr>
            </a:gs>
          </a:gsLst>
          <a:path path="circle">
            <a:fillToRect l="50000" t="-80000" r="50000" b="18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BlackTie">
    <a:dk1>
      <a:srgbClr val="000000"/>
    </a:dk1>
    <a:lt1>
      <a:srgbClr val="FFFFFF"/>
    </a:lt1>
    <a:dk2>
      <a:srgbClr val="46464A"/>
    </a:dk2>
    <a:lt2>
      <a:srgbClr val="E3DCCF"/>
    </a:lt2>
    <a:accent1>
      <a:srgbClr val="6F6F74"/>
    </a:accent1>
    <a:accent2>
      <a:srgbClr val="A7B789"/>
    </a:accent2>
    <a:accent3>
      <a:srgbClr val="BEAE98"/>
    </a:accent3>
    <a:accent4>
      <a:srgbClr val="92A9B9"/>
    </a:accent4>
    <a:accent5>
      <a:srgbClr val="9C8265"/>
    </a:accent5>
    <a:accent6>
      <a:srgbClr val="8D6974"/>
    </a:accent6>
    <a:hlink>
      <a:srgbClr val="67AABF"/>
    </a:hlink>
    <a:folHlink>
      <a:srgbClr val="B1B5AB"/>
    </a:folHlink>
  </a:clrScheme>
</a:themeOverride>
</file>

<file path=docProps/app.xml><?xml version="1.0" encoding="utf-8"?>
<Properties xmlns="http://schemas.openxmlformats.org/officeDocument/2006/extended-properties" xmlns:vt="http://schemas.openxmlformats.org/officeDocument/2006/docPropsVTypes">
  <Template>Black Tie</Template>
  <TotalTime>0</TotalTime>
  <Words>308</Words>
  <Application>Microsoft Office PowerPoint</Application>
  <PresentationFormat>On-screen Show (4:3)</PresentationFormat>
  <Paragraphs>26</Paragraphs>
  <Slides>6</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6</vt:i4>
      </vt:variant>
    </vt:vector>
  </HeadingPairs>
  <TitlesOfParts>
    <vt:vector size="11" baseType="lpstr">
      <vt:lpstr>Arial</vt:lpstr>
      <vt:lpstr>Calibri</vt:lpstr>
      <vt:lpstr>Comic Sans MS</vt:lpstr>
      <vt:lpstr>Garamond</vt:lpstr>
      <vt:lpstr>BlackTie</vt:lpstr>
      <vt:lpstr>NOŽ V ŠKORNJU</vt:lpstr>
      <vt:lpstr>obnova</vt:lpstr>
      <vt:lpstr>Oznaka oseb</vt:lpstr>
      <vt:lpstr>OPREDELITEV DEJANJ</vt:lpstr>
      <vt:lpstr>MOJE MNENJE </vt:lpstr>
      <vt:lpstr>KONEC</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
  <cp:lastModifiedBy/>
  <cp:revision>1</cp:revision>
  <dcterms:created xsi:type="dcterms:W3CDTF">2019-06-03T09:07:43Z</dcterms:created>
  <dcterms:modified xsi:type="dcterms:W3CDTF">2019-06-03T09:07:43Z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URL">
    <vt:lpwstr>https://dijaski.net</vt:lpwstr>
  </property>
</Properties>
</file>