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0"/>
  </p:notesMasterIdLst>
  <p:sldIdLst>
    <p:sldId id="256" r:id="rId2"/>
    <p:sldId id="257" r:id="rId3"/>
    <p:sldId id="289" r:id="rId4"/>
    <p:sldId id="270" r:id="rId5"/>
    <p:sldId id="258" r:id="rId6"/>
    <p:sldId id="281" r:id="rId7"/>
    <p:sldId id="275" r:id="rId8"/>
    <p:sldId id="265" r:id="rId9"/>
    <p:sldId id="293" r:id="rId10"/>
    <p:sldId id="272" r:id="rId11"/>
    <p:sldId id="273" r:id="rId12"/>
    <p:sldId id="259" r:id="rId13"/>
    <p:sldId id="274" r:id="rId14"/>
    <p:sldId id="260" r:id="rId15"/>
    <p:sldId id="276" r:id="rId16"/>
    <p:sldId id="261" r:id="rId17"/>
    <p:sldId id="277" r:id="rId18"/>
    <p:sldId id="262" r:id="rId19"/>
    <p:sldId id="278" r:id="rId20"/>
    <p:sldId id="263" r:id="rId21"/>
    <p:sldId id="279" r:id="rId22"/>
    <p:sldId id="264" r:id="rId23"/>
    <p:sldId id="294" r:id="rId24"/>
    <p:sldId id="266" r:id="rId25"/>
    <p:sldId id="284" r:id="rId26"/>
    <p:sldId id="280" r:id="rId27"/>
    <p:sldId id="282" r:id="rId28"/>
    <p:sldId id="267" r:id="rId29"/>
    <p:sldId id="283" r:id="rId30"/>
    <p:sldId id="285" r:id="rId31"/>
    <p:sldId id="290" r:id="rId32"/>
    <p:sldId id="288" r:id="rId33"/>
    <p:sldId id="291" r:id="rId34"/>
    <p:sldId id="268" r:id="rId35"/>
    <p:sldId id="295" r:id="rId36"/>
    <p:sldId id="292" r:id="rId37"/>
    <p:sldId id="269" r:id="rId38"/>
    <p:sldId id="286" r:id="rId39"/>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713"/>
    <a:srgbClr val="7E32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5714" autoAdjust="0"/>
  </p:normalViewPr>
  <p:slideViewPr>
    <p:cSldViewPr>
      <p:cViewPr varScale="1">
        <p:scale>
          <a:sx n="108" d="100"/>
          <a:sy n="108" d="100"/>
        </p:scale>
        <p:origin x="126"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A4CBDF-A77A-499C-AB0A-3582B642B1D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sl-SI"/>
          </a:p>
        </p:txBody>
      </p:sp>
      <p:sp>
        <p:nvSpPr>
          <p:cNvPr id="3" name="Date Placeholder 2">
            <a:extLst>
              <a:ext uri="{FF2B5EF4-FFF2-40B4-BE49-F238E27FC236}">
                <a16:creationId xmlns:a16="http://schemas.microsoft.com/office/drawing/2014/main" id="{C369F726-BE2C-4737-95A3-0D59696B655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8DE2A20-48BD-4676-92D0-12D98BF48EB7}" type="datetimeFigureOut">
              <a:rPr lang="sl-SI"/>
              <a:pPr>
                <a:defRPr/>
              </a:pPr>
              <a:t>3. 06. 2019</a:t>
            </a:fld>
            <a:endParaRPr lang="sl-SI"/>
          </a:p>
        </p:txBody>
      </p:sp>
      <p:sp>
        <p:nvSpPr>
          <p:cNvPr id="4" name="Slide Image Placeholder 3">
            <a:extLst>
              <a:ext uri="{FF2B5EF4-FFF2-40B4-BE49-F238E27FC236}">
                <a16:creationId xmlns:a16="http://schemas.microsoft.com/office/drawing/2014/main" id="{80DF1EDC-8522-456A-A798-4A6A248C9E9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l-SI" noProof="0"/>
          </a:p>
        </p:txBody>
      </p:sp>
      <p:sp>
        <p:nvSpPr>
          <p:cNvPr id="5" name="Notes Placeholder 4">
            <a:extLst>
              <a:ext uri="{FF2B5EF4-FFF2-40B4-BE49-F238E27FC236}">
                <a16:creationId xmlns:a16="http://schemas.microsoft.com/office/drawing/2014/main" id="{90CB054C-281E-4AF6-A88A-D0B917B7F96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l-SI" noProof="0"/>
          </a:p>
        </p:txBody>
      </p:sp>
      <p:sp>
        <p:nvSpPr>
          <p:cNvPr id="6" name="Footer Placeholder 5">
            <a:extLst>
              <a:ext uri="{FF2B5EF4-FFF2-40B4-BE49-F238E27FC236}">
                <a16:creationId xmlns:a16="http://schemas.microsoft.com/office/drawing/2014/main" id="{322086D2-B0A2-4E9E-9695-4102DA858D1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sl-SI"/>
          </a:p>
        </p:txBody>
      </p:sp>
      <p:sp>
        <p:nvSpPr>
          <p:cNvPr id="7" name="Slide Number Placeholder 6">
            <a:extLst>
              <a:ext uri="{FF2B5EF4-FFF2-40B4-BE49-F238E27FC236}">
                <a16:creationId xmlns:a16="http://schemas.microsoft.com/office/drawing/2014/main" id="{61040182-DB17-4BE3-9065-71824C8B87A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A5349CA-DC1D-4A6A-82A0-F78DF0171B13}" type="slidenum">
              <a:rPr lang="sl-SI" altLang="sl-SI"/>
              <a:pPr/>
              <a:t>‹#›</a:t>
            </a:fld>
            <a:endParaRPr lang="sl-SI" altLang="sl-SI"/>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68090AC6-6367-4A37-8DFB-030C8268C2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3EDE42BE-0E76-470F-890A-65A4F99644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l-SI" altLang="sl-SI"/>
          </a:p>
        </p:txBody>
      </p:sp>
      <p:sp>
        <p:nvSpPr>
          <p:cNvPr id="41988" name="Slide Number Placeholder 3">
            <a:extLst>
              <a:ext uri="{FF2B5EF4-FFF2-40B4-BE49-F238E27FC236}">
                <a16:creationId xmlns:a16="http://schemas.microsoft.com/office/drawing/2014/main" id="{D45DAFD6-264F-4E1B-82E2-3AD2BBC571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307B4C9-FBFE-404C-8355-363AAA5C673C}" type="slidenum">
              <a:rPr lang="sl-SI" altLang="sl-SI"/>
              <a:pPr/>
              <a:t>20</a:t>
            </a:fld>
            <a:endParaRPr lang="sl-SI" altLang="sl-S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Kliknite, če želite urediti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p>
        </p:txBody>
      </p:sp>
      <p:sp>
        <p:nvSpPr>
          <p:cNvPr id="4" name="Ograda datuma 3">
            <a:extLst>
              <a:ext uri="{FF2B5EF4-FFF2-40B4-BE49-F238E27FC236}">
                <a16:creationId xmlns:a16="http://schemas.microsoft.com/office/drawing/2014/main" id="{AD22DAD2-DB33-4179-A5A9-5E286DB162E5}"/>
              </a:ext>
            </a:extLst>
          </p:cNvPr>
          <p:cNvSpPr>
            <a:spLocks noGrp="1"/>
          </p:cNvSpPr>
          <p:nvPr>
            <p:ph type="dt" sz="half" idx="10"/>
          </p:nvPr>
        </p:nvSpPr>
        <p:spPr/>
        <p:txBody>
          <a:bodyPr/>
          <a:lstStyle>
            <a:lvl1pPr>
              <a:defRPr/>
            </a:lvl1pPr>
          </a:lstStyle>
          <a:p>
            <a:pPr>
              <a:defRPr/>
            </a:pPr>
            <a:fld id="{6DFB3510-1575-454E-B682-A3F3E43E01EB}" type="datetimeFigureOut">
              <a:rPr lang="sl-SI"/>
              <a:pPr>
                <a:defRPr/>
              </a:pPr>
              <a:t>3. 06. 2019</a:t>
            </a:fld>
            <a:endParaRPr lang="sl-SI"/>
          </a:p>
        </p:txBody>
      </p:sp>
      <p:sp>
        <p:nvSpPr>
          <p:cNvPr id="5" name="Ograda noge 4">
            <a:extLst>
              <a:ext uri="{FF2B5EF4-FFF2-40B4-BE49-F238E27FC236}">
                <a16:creationId xmlns:a16="http://schemas.microsoft.com/office/drawing/2014/main" id="{06A64562-E62B-4B2C-8E4C-1453A1A144B5}"/>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093AACC6-12C0-4212-B668-34F1344F26BE}"/>
              </a:ext>
            </a:extLst>
          </p:cNvPr>
          <p:cNvSpPr>
            <a:spLocks noGrp="1"/>
          </p:cNvSpPr>
          <p:nvPr>
            <p:ph type="sldNum" sz="quarter" idx="12"/>
          </p:nvPr>
        </p:nvSpPr>
        <p:spPr/>
        <p:txBody>
          <a:bodyPr/>
          <a:lstStyle>
            <a:lvl1pPr>
              <a:defRPr/>
            </a:lvl1pPr>
          </a:lstStyle>
          <a:p>
            <a:fld id="{E510238D-A316-435E-9398-4BA83ADE0DA4}" type="slidenum">
              <a:rPr lang="sl-SI" altLang="sl-SI"/>
              <a:pPr/>
              <a:t>‹#›</a:t>
            </a:fld>
            <a:endParaRPr lang="sl-SI" altLang="sl-SI"/>
          </a:p>
        </p:txBody>
      </p:sp>
    </p:spTree>
    <p:extLst>
      <p:ext uri="{BB962C8B-B14F-4D97-AF65-F5344CB8AC3E}">
        <p14:creationId xmlns:p14="http://schemas.microsoft.com/office/powerpoint/2010/main" val="428620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navpičnega besedila 2"/>
          <p:cNvSpPr>
            <a:spLocks noGrp="1"/>
          </p:cNvSpPr>
          <p:nvPr>
            <p:ph type="body" orient="vert" idx="1"/>
          </p:nvPr>
        </p:nvSpPr>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363681CC-340C-4D09-8C51-C25A71F463C1}"/>
              </a:ext>
            </a:extLst>
          </p:cNvPr>
          <p:cNvSpPr>
            <a:spLocks noGrp="1"/>
          </p:cNvSpPr>
          <p:nvPr>
            <p:ph type="dt" sz="half" idx="10"/>
          </p:nvPr>
        </p:nvSpPr>
        <p:spPr/>
        <p:txBody>
          <a:bodyPr/>
          <a:lstStyle>
            <a:lvl1pPr>
              <a:defRPr/>
            </a:lvl1pPr>
          </a:lstStyle>
          <a:p>
            <a:pPr>
              <a:defRPr/>
            </a:pPr>
            <a:fld id="{B389096D-5A13-4F64-B727-F6039FACF0B3}" type="datetimeFigureOut">
              <a:rPr lang="sl-SI"/>
              <a:pPr>
                <a:defRPr/>
              </a:pPr>
              <a:t>3. 06. 2019</a:t>
            </a:fld>
            <a:endParaRPr lang="sl-SI"/>
          </a:p>
        </p:txBody>
      </p:sp>
      <p:sp>
        <p:nvSpPr>
          <p:cNvPr id="5" name="Ograda noge 4">
            <a:extLst>
              <a:ext uri="{FF2B5EF4-FFF2-40B4-BE49-F238E27FC236}">
                <a16:creationId xmlns:a16="http://schemas.microsoft.com/office/drawing/2014/main" id="{A6E708A6-F92E-4D4F-9A4A-48331689E0ED}"/>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36FE6488-64DE-4A8A-ACA6-55662391926D}"/>
              </a:ext>
            </a:extLst>
          </p:cNvPr>
          <p:cNvSpPr>
            <a:spLocks noGrp="1"/>
          </p:cNvSpPr>
          <p:nvPr>
            <p:ph type="sldNum" sz="quarter" idx="12"/>
          </p:nvPr>
        </p:nvSpPr>
        <p:spPr/>
        <p:txBody>
          <a:bodyPr/>
          <a:lstStyle>
            <a:lvl1pPr>
              <a:defRPr/>
            </a:lvl1pPr>
          </a:lstStyle>
          <a:p>
            <a:fld id="{0F389232-1544-40F1-9AFF-9415B44EF306}" type="slidenum">
              <a:rPr lang="sl-SI" altLang="sl-SI"/>
              <a:pPr/>
              <a:t>‹#›</a:t>
            </a:fld>
            <a:endParaRPr lang="sl-SI" altLang="sl-SI"/>
          </a:p>
        </p:txBody>
      </p:sp>
    </p:spTree>
    <p:extLst>
      <p:ext uri="{BB962C8B-B14F-4D97-AF65-F5344CB8AC3E}">
        <p14:creationId xmlns:p14="http://schemas.microsoft.com/office/powerpoint/2010/main" val="2438423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Kliknite, če želite urediti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1FF46D98-8A2D-411C-BF83-22E61D3BB8F8}"/>
              </a:ext>
            </a:extLst>
          </p:cNvPr>
          <p:cNvSpPr>
            <a:spLocks noGrp="1"/>
          </p:cNvSpPr>
          <p:nvPr>
            <p:ph type="dt" sz="half" idx="10"/>
          </p:nvPr>
        </p:nvSpPr>
        <p:spPr/>
        <p:txBody>
          <a:bodyPr/>
          <a:lstStyle>
            <a:lvl1pPr>
              <a:defRPr/>
            </a:lvl1pPr>
          </a:lstStyle>
          <a:p>
            <a:pPr>
              <a:defRPr/>
            </a:pPr>
            <a:fld id="{6131ED3E-147B-4F23-B0F9-A101909B4B9D}" type="datetimeFigureOut">
              <a:rPr lang="sl-SI"/>
              <a:pPr>
                <a:defRPr/>
              </a:pPr>
              <a:t>3. 06. 2019</a:t>
            </a:fld>
            <a:endParaRPr lang="sl-SI"/>
          </a:p>
        </p:txBody>
      </p:sp>
      <p:sp>
        <p:nvSpPr>
          <p:cNvPr id="5" name="Ograda noge 4">
            <a:extLst>
              <a:ext uri="{FF2B5EF4-FFF2-40B4-BE49-F238E27FC236}">
                <a16:creationId xmlns:a16="http://schemas.microsoft.com/office/drawing/2014/main" id="{5175BDDE-7B13-4A8B-AF65-A84052B61FE0}"/>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954C3CF2-8789-45C1-BCF6-59FE2F6CAA72}"/>
              </a:ext>
            </a:extLst>
          </p:cNvPr>
          <p:cNvSpPr>
            <a:spLocks noGrp="1"/>
          </p:cNvSpPr>
          <p:nvPr>
            <p:ph type="sldNum" sz="quarter" idx="12"/>
          </p:nvPr>
        </p:nvSpPr>
        <p:spPr/>
        <p:txBody>
          <a:bodyPr/>
          <a:lstStyle>
            <a:lvl1pPr>
              <a:defRPr/>
            </a:lvl1pPr>
          </a:lstStyle>
          <a:p>
            <a:fld id="{7E1F7D10-5366-4A12-8B10-EEF878C3C864}" type="slidenum">
              <a:rPr lang="sl-SI" altLang="sl-SI"/>
              <a:pPr/>
              <a:t>‹#›</a:t>
            </a:fld>
            <a:endParaRPr lang="sl-SI" altLang="sl-SI"/>
          </a:p>
        </p:txBody>
      </p:sp>
    </p:spTree>
    <p:extLst>
      <p:ext uri="{BB962C8B-B14F-4D97-AF65-F5344CB8AC3E}">
        <p14:creationId xmlns:p14="http://schemas.microsoft.com/office/powerpoint/2010/main" val="139305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idx="1"/>
          </p:nvPr>
        </p:nvSpPr>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0C60BCC0-357A-4580-AA92-D9D6C0DD898F}"/>
              </a:ext>
            </a:extLst>
          </p:cNvPr>
          <p:cNvSpPr>
            <a:spLocks noGrp="1"/>
          </p:cNvSpPr>
          <p:nvPr>
            <p:ph type="dt" sz="half" idx="10"/>
          </p:nvPr>
        </p:nvSpPr>
        <p:spPr/>
        <p:txBody>
          <a:bodyPr/>
          <a:lstStyle>
            <a:lvl1pPr>
              <a:defRPr/>
            </a:lvl1pPr>
          </a:lstStyle>
          <a:p>
            <a:pPr>
              <a:defRPr/>
            </a:pPr>
            <a:fld id="{AF3137C6-C376-4EF7-BA25-A1A1753EC1F8}" type="datetimeFigureOut">
              <a:rPr lang="sl-SI"/>
              <a:pPr>
                <a:defRPr/>
              </a:pPr>
              <a:t>3. 06. 2019</a:t>
            </a:fld>
            <a:endParaRPr lang="sl-SI"/>
          </a:p>
        </p:txBody>
      </p:sp>
      <p:sp>
        <p:nvSpPr>
          <p:cNvPr id="5" name="Ograda noge 4">
            <a:extLst>
              <a:ext uri="{FF2B5EF4-FFF2-40B4-BE49-F238E27FC236}">
                <a16:creationId xmlns:a16="http://schemas.microsoft.com/office/drawing/2014/main" id="{273B4482-DF17-4BBD-98FD-93C3C279A6F8}"/>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48AAEF64-9394-4384-BE5B-E87A3BC6505C}"/>
              </a:ext>
            </a:extLst>
          </p:cNvPr>
          <p:cNvSpPr>
            <a:spLocks noGrp="1"/>
          </p:cNvSpPr>
          <p:nvPr>
            <p:ph type="sldNum" sz="quarter" idx="12"/>
          </p:nvPr>
        </p:nvSpPr>
        <p:spPr/>
        <p:txBody>
          <a:bodyPr/>
          <a:lstStyle>
            <a:lvl1pPr>
              <a:defRPr/>
            </a:lvl1pPr>
          </a:lstStyle>
          <a:p>
            <a:fld id="{778CDD4D-AA59-4E86-9FB1-7D747575396F}" type="slidenum">
              <a:rPr lang="sl-SI" altLang="sl-SI"/>
              <a:pPr/>
              <a:t>‹#›</a:t>
            </a:fld>
            <a:endParaRPr lang="sl-SI" altLang="sl-SI"/>
          </a:p>
        </p:txBody>
      </p:sp>
    </p:spTree>
    <p:extLst>
      <p:ext uri="{BB962C8B-B14F-4D97-AF65-F5344CB8AC3E}">
        <p14:creationId xmlns:p14="http://schemas.microsoft.com/office/powerpoint/2010/main" val="365667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Kliknite, če želite urediti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če želite urediti sloge besedila matrice</a:t>
            </a:r>
          </a:p>
        </p:txBody>
      </p:sp>
      <p:sp>
        <p:nvSpPr>
          <p:cNvPr id="4" name="Ograda datuma 3">
            <a:extLst>
              <a:ext uri="{FF2B5EF4-FFF2-40B4-BE49-F238E27FC236}">
                <a16:creationId xmlns:a16="http://schemas.microsoft.com/office/drawing/2014/main" id="{A0BB314A-C880-4830-AFCE-4D51F4DEB86C}"/>
              </a:ext>
            </a:extLst>
          </p:cNvPr>
          <p:cNvSpPr>
            <a:spLocks noGrp="1"/>
          </p:cNvSpPr>
          <p:nvPr>
            <p:ph type="dt" sz="half" idx="10"/>
          </p:nvPr>
        </p:nvSpPr>
        <p:spPr/>
        <p:txBody>
          <a:bodyPr/>
          <a:lstStyle>
            <a:lvl1pPr>
              <a:defRPr/>
            </a:lvl1pPr>
          </a:lstStyle>
          <a:p>
            <a:pPr>
              <a:defRPr/>
            </a:pPr>
            <a:fld id="{D45FB5F2-968B-459C-B7C8-C135B25D60D1}" type="datetimeFigureOut">
              <a:rPr lang="sl-SI"/>
              <a:pPr>
                <a:defRPr/>
              </a:pPr>
              <a:t>3. 06. 2019</a:t>
            </a:fld>
            <a:endParaRPr lang="sl-SI"/>
          </a:p>
        </p:txBody>
      </p:sp>
      <p:sp>
        <p:nvSpPr>
          <p:cNvPr id="5" name="Ograda noge 4">
            <a:extLst>
              <a:ext uri="{FF2B5EF4-FFF2-40B4-BE49-F238E27FC236}">
                <a16:creationId xmlns:a16="http://schemas.microsoft.com/office/drawing/2014/main" id="{02F5C899-245E-4983-86C2-5E8E2A1E1495}"/>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E0ADEAB2-A428-4ED7-9094-3ED1C5BF58F7}"/>
              </a:ext>
            </a:extLst>
          </p:cNvPr>
          <p:cNvSpPr>
            <a:spLocks noGrp="1"/>
          </p:cNvSpPr>
          <p:nvPr>
            <p:ph type="sldNum" sz="quarter" idx="12"/>
          </p:nvPr>
        </p:nvSpPr>
        <p:spPr/>
        <p:txBody>
          <a:bodyPr/>
          <a:lstStyle>
            <a:lvl1pPr>
              <a:defRPr/>
            </a:lvl1pPr>
          </a:lstStyle>
          <a:p>
            <a:fld id="{EFDBB965-2C6E-4B13-8029-033358E59975}" type="slidenum">
              <a:rPr lang="sl-SI" altLang="sl-SI"/>
              <a:pPr/>
              <a:t>‹#›</a:t>
            </a:fld>
            <a:endParaRPr lang="sl-SI" altLang="sl-SI"/>
          </a:p>
        </p:txBody>
      </p:sp>
    </p:spTree>
    <p:extLst>
      <p:ext uri="{BB962C8B-B14F-4D97-AF65-F5344CB8AC3E}">
        <p14:creationId xmlns:p14="http://schemas.microsoft.com/office/powerpoint/2010/main" val="202716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3">
            <a:extLst>
              <a:ext uri="{FF2B5EF4-FFF2-40B4-BE49-F238E27FC236}">
                <a16:creationId xmlns:a16="http://schemas.microsoft.com/office/drawing/2014/main" id="{C930A1B7-EA59-4179-91ED-9456B9B25F2E}"/>
              </a:ext>
            </a:extLst>
          </p:cNvPr>
          <p:cNvSpPr>
            <a:spLocks noGrp="1"/>
          </p:cNvSpPr>
          <p:nvPr>
            <p:ph type="dt" sz="half" idx="10"/>
          </p:nvPr>
        </p:nvSpPr>
        <p:spPr/>
        <p:txBody>
          <a:bodyPr/>
          <a:lstStyle>
            <a:lvl1pPr>
              <a:defRPr/>
            </a:lvl1pPr>
          </a:lstStyle>
          <a:p>
            <a:pPr>
              <a:defRPr/>
            </a:pPr>
            <a:fld id="{7544534A-8192-4A74-81EA-B0A4D260993B}" type="datetimeFigureOut">
              <a:rPr lang="sl-SI"/>
              <a:pPr>
                <a:defRPr/>
              </a:pPr>
              <a:t>3. 06. 2019</a:t>
            </a:fld>
            <a:endParaRPr lang="sl-SI"/>
          </a:p>
        </p:txBody>
      </p:sp>
      <p:sp>
        <p:nvSpPr>
          <p:cNvPr id="6" name="Ograda noge 4">
            <a:extLst>
              <a:ext uri="{FF2B5EF4-FFF2-40B4-BE49-F238E27FC236}">
                <a16:creationId xmlns:a16="http://schemas.microsoft.com/office/drawing/2014/main" id="{C4D89E93-CB79-4ADE-98BC-33E356C32BCB}"/>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D39FD961-3A18-4C21-BC23-48B0FDE6EFD1}"/>
              </a:ext>
            </a:extLst>
          </p:cNvPr>
          <p:cNvSpPr>
            <a:spLocks noGrp="1"/>
          </p:cNvSpPr>
          <p:nvPr>
            <p:ph type="sldNum" sz="quarter" idx="12"/>
          </p:nvPr>
        </p:nvSpPr>
        <p:spPr/>
        <p:txBody>
          <a:bodyPr/>
          <a:lstStyle>
            <a:lvl1pPr>
              <a:defRPr/>
            </a:lvl1pPr>
          </a:lstStyle>
          <a:p>
            <a:fld id="{FE8DFF52-F006-4F5A-A9C9-5AA755BE1C53}" type="slidenum">
              <a:rPr lang="sl-SI" altLang="sl-SI"/>
              <a:pPr/>
              <a:t>‹#›</a:t>
            </a:fld>
            <a:endParaRPr lang="sl-SI" altLang="sl-SI"/>
          </a:p>
        </p:txBody>
      </p:sp>
    </p:spTree>
    <p:extLst>
      <p:ext uri="{BB962C8B-B14F-4D97-AF65-F5344CB8AC3E}">
        <p14:creationId xmlns:p14="http://schemas.microsoft.com/office/powerpoint/2010/main" val="3399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Kliknite, če želite urediti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3">
            <a:extLst>
              <a:ext uri="{FF2B5EF4-FFF2-40B4-BE49-F238E27FC236}">
                <a16:creationId xmlns:a16="http://schemas.microsoft.com/office/drawing/2014/main" id="{F7CD04E2-1ACD-4373-8C0D-7C33F161E861}"/>
              </a:ext>
            </a:extLst>
          </p:cNvPr>
          <p:cNvSpPr>
            <a:spLocks noGrp="1"/>
          </p:cNvSpPr>
          <p:nvPr>
            <p:ph type="dt" sz="half" idx="10"/>
          </p:nvPr>
        </p:nvSpPr>
        <p:spPr/>
        <p:txBody>
          <a:bodyPr/>
          <a:lstStyle>
            <a:lvl1pPr>
              <a:defRPr/>
            </a:lvl1pPr>
          </a:lstStyle>
          <a:p>
            <a:pPr>
              <a:defRPr/>
            </a:pPr>
            <a:fld id="{BFE8CD53-A8AF-4E10-8CAC-754266CAC0E1}" type="datetimeFigureOut">
              <a:rPr lang="sl-SI"/>
              <a:pPr>
                <a:defRPr/>
              </a:pPr>
              <a:t>3. 06. 2019</a:t>
            </a:fld>
            <a:endParaRPr lang="sl-SI"/>
          </a:p>
        </p:txBody>
      </p:sp>
      <p:sp>
        <p:nvSpPr>
          <p:cNvPr id="8" name="Ograda noge 4">
            <a:extLst>
              <a:ext uri="{FF2B5EF4-FFF2-40B4-BE49-F238E27FC236}">
                <a16:creationId xmlns:a16="http://schemas.microsoft.com/office/drawing/2014/main" id="{8CE1E997-1D6A-4780-AF83-035C7A6C8B38}"/>
              </a:ext>
            </a:extLst>
          </p:cNvPr>
          <p:cNvSpPr>
            <a:spLocks noGrp="1"/>
          </p:cNvSpPr>
          <p:nvPr>
            <p:ph type="ftr" sz="quarter" idx="11"/>
          </p:nvPr>
        </p:nvSpPr>
        <p:spPr/>
        <p:txBody>
          <a:bodyPr/>
          <a:lstStyle>
            <a:lvl1pPr>
              <a:defRPr/>
            </a:lvl1pPr>
          </a:lstStyle>
          <a:p>
            <a:pPr>
              <a:defRPr/>
            </a:pPr>
            <a:endParaRPr lang="sl-SI"/>
          </a:p>
        </p:txBody>
      </p:sp>
      <p:sp>
        <p:nvSpPr>
          <p:cNvPr id="9" name="Ograda številke diapozitiva 5">
            <a:extLst>
              <a:ext uri="{FF2B5EF4-FFF2-40B4-BE49-F238E27FC236}">
                <a16:creationId xmlns:a16="http://schemas.microsoft.com/office/drawing/2014/main" id="{575E8222-6DF3-4E55-B58E-8898169FC772}"/>
              </a:ext>
            </a:extLst>
          </p:cNvPr>
          <p:cNvSpPr>
            <a:spLocks noGrp="1"/>
          </p:cNvSpPr>
          <p:nvPr>
            <p:ph type="sldNum" sz="quarter" idx="12"/>
          </p:nvPr>
        </p:nvSpPr>
        <p:spPr/>
        <p:txBody>
          <a:bodyPr/>
          <a:lstStyle>
            <a:lvl1pPr>
              <a:defRPr/>
            </a:lvl1pPr>
          </a:lstStyle>
          <a:p>
            <a:fld id="{2C236A52-D60D-4DF5-A872-F42770667597}" type="slidenum">
              <a:rPr lang="sl-SI" altLang="sl-SI"/>
              <a:pPr/>
              <a:t>‹#›</a:t>
            </a:fld>
            <a:endParaRPr lang="sl-SI" altLang="sl-SI"/>
          </a:p>
        </p:txBody>
      </p:sp>
    </p:spTree>
    <p:extLst>
      <p:ext uri="{BB962C8B-B14F-4D97-AF65-F5344CB8AC3E}">
        <p14:creationId xmlns:p14="http://schemas.microsoft.com/office/powerpoint/2010/main" val="938080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datuma 3">
            <a:extLst>
              <a:ext uri="{FF2B5EF4-FFF2-40B4-BE49-F238E27FC236}">
                <a16:creationId xmlns:a16="http://schemas.microsoft.com/office/drawing/2014/main" id="{56D44917-19EF-476F-9B1E-3ED2B2AFD000}"/>
              </a:ext>
            </a:extLst>
          </p:cNvPr>
          <p:cNvSpPr>
            <a:spLocks noGrp="1"/>
          </p:cNvSpPr>
          <p:nvPr>
            <p:ph type="dt" sz="half" idx="10"/>
          </p:nvPr>
        </p:nvSpPr>
        <p:spPr/>
        <p:txBody>
          <a:bodyPr/>
          <a:lstStyle>
            <a:lvl1pPr>
              <a:defRPr/>
            </a:lvl1pPr>
          </a:lstStyle>
          <a:p>
            <a:pPr>
              <a:defRPr/>
            </a:pPr>
            <a:fld id="{C56F07A3-26E0-4507-A6B6-091AA79FE972}" type="datetimeFigureOut">
              <a:rPr lang="sl-SI"/>
              <a:pPr>
                <a:defRPr/>
              </a:pPr>
              <a:t>3. 06. 2019</a:t>
            </a:fld>
            <a:endParaRPr lang="sl-SI"/>
          </a:p>
        </p:txBody>
      </p:sp>
      <p:sp>
        <p:nvSpPr>
          <p:cNvPr id="4" name="Ograda noge 4">
            <a:extLst>
              <a:ext uri="{FF2B5EF4-FFF2-40B4-BE49-F238E27FC236}">
                <a16:creationId xmlns:a16="http://schemas.microsoft.com/office/drawing/2014/main" id="{0F20679A-AB79-44A5-8DF5-40C233E6A903}"/>
              </a:ext>
            </a:extLst>
          </p:cNvPr>
          <p:cNvSpPr>
            <a:spLocks noGrp="1"/>
          </p:cNvSpPr>
          <p:nvPr>
            <p:ph type="ftr" sz="quarter" idx="11"/>
          </p:nvPr>
        </p:nvSpPr>
        <p:spPr/>
        <p:txBody>
          <a:bodyPr/>
          <a:lstStyle>
            <a:lvl1pPr>
              <a:defRPr/>
            </a:lvl1pPr>
          </a:lstStyle>
          <a:p>
            <a:pPr>
              <a:defRPr/>
            </a:pPr>
            <a:endParaRPr lang="sl-SI"/>
          </a:p>
        </p:txBody>
      </p:sp>
      <p:sp>
        <p:nvSpPr>
          <p:cNvPr id="5" name="Ograda številke diapozitiva 5">
            <a:extLst>
              <a:ext uri="{FF2B5EF4-FFF2-40B4-BE49-F238E27FC236}">
                <a16:creationId xmlns:a16="http://schemas.microsoft.com/office/drawing/2014/main" id="{388329F5-18A8-4298-BC36-6E9B73F25FA6}"/>
              </a:ext>
            </a:extLst>
          </p:cNvPr>
          <p:cNvSpPr>
            <a:spLocks noGrp="1"/>
          </p:cNvSpPr>
          <p:nvPr>
            <p:ph type="sldNum" sz="quarter" idx="12"/>
          </p:nvPr>
        </p:nvSpPr>
        <p:spPr/>
        <p:txBody>
          <a:bodyPr/>
          <a:lstStyle>
            <a:lvl1pPr>
              <a:defRPr/>
            </a:lvl1pPr>
          </a:lstStyle>
          <a:p>
            <a:fld id="{0BCCBBAF-06BE-4004-A75C-CD5F2C41F558}" type="slidenum">
              <a:rPr lang="sl-SI" altLang="sl-SI"/>
              <a:pPr/>
              <a:t>‹#›</a:t>
            </a:fld>
            <a:endParaRPr lang="sl-SI" altLang="sl-SI"/>
          </a:p>
        </p:txBody>
      </p:sp>
    </p:spTree>
    <p:extLst>
      <p:ext uri="{BB962C8B-B14F-4D97-AF65-F5344CB8AC3E}">
        <p14:creationId xmlns:p14="http://schemas.microsoft.com/office/powerpoint/2010/main" val="2960625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3">
            <a:extLst>
              <a:ext uri="{FF2B5EF4-FFF2-40B4-BE49-F238E27FC236}">
                <a16:creationId xmlns:a16="http://schemas.microsoft.com/office/drawing/2014/main" id="{86BAFD42-FED7-4E88-9F95-35EE99425DA1}"/>
              </a:ext>
            </a:extLst>
          </p:cNvPr>
          <p:cNvSpPr>
            <a:spLocks noGrp="1"/>
          </p:cNvSpPr>
          <p:nvPr>
            <p:ph type="dt" sz="half" idx="10"/>
          </p:nvPr>
        </p:nvSpPr>
        <p:spPr/>
        <p:txBody>
          <a:bodyPr/>
          <a:lstStyle>
            <a:lvl1pPr>
              <a:defRPr/>
            </a:lvl1pPr>
          </a:lstStyle>
          <a:p>
            <a:pPr>
              <a:defRPr/>
            </a:pPr>
            <a:fld id="{DC0A642A-26AE-49AA-ACED-474D340316C1}" type="datetimeFigureOut">
              <a:rPr lang="sl-SI"/>
              <a:pPr>
                <a:defRPr/>
              </a:pPr>
              <a:t>3. 06. 2019</a:t>
            </a:fld>
            <a:endParaRPr lang="sl-SI"/>
          </a:p>
        </p:txBody>
      </p:sp>
      <p:sp>
        <p:nvSpPr>
          <p:cNvPr id="3" name="Ograda noge 4">
            <a:extLst>
              <a:ext uri="{FF2B5EF4-FFF2-40B4-BE49-F238E27FC236}">
                <a16:creationId xmlns:a16="http://schemas.microsoft.com/office/drawing/2014/main" id="{98E64C8C-AB1B-46E8-AE84-84ED489025D7}"/>
              </a:ext>
            </a:extLst>
          </p:cNvPr>
          <p:cNvSpPr>
            <a:spLocks noGrp="1"/>
          </p:cNvSpPr>
          <p:nvPr>
            <p:ph type="ftr" sz="quarter" idx="11"/>
          </p:nvPr>
        </p:nvSpPr>
        <p:spPr/>
        <p:txBody>
          <a:bodyPr/>
          <a:lstStyle>
            <a:lvl1pPr>
              <a:defRPr/>
            </a:lvl1pPr>
          </a:lstStyle>
          <a:p>
            <a:pPr>
              <a:defRPr/>
            </a:pPr>
            <a:endParaRPr lang="sl-SI"/>
          </a:p>
        </p:txBody>
      </p:sp>
      <p:sp>
        <p:nvSpPr>
          <p:cNvPr id="4" name="Ograda številke diapozitiva 5">
            <a:extLst>
              <a:ext uri="{FF2B5EF4-FFF2-40B4-BE49-F238E27FC236}">
                <a16:creationId xmlns:a16="http://schemas.microsoft.com/office/drawing/2014/main" id="{C30BDF99-2A04-45A8-9044-ED4F52687D94}"/>
              </a:ext>
            </a:extLst>
          </p:cNvPr>
          <p:cNvSpPr>
            <a:spLocks noGrp="1"/>
          </p:cNvSpPr>
          <p:nvPr>
            <p:ph type="sldNum" sz="quarter" idx="12"/>
          </p:nvPr>
        </p:nvSpPr>
        <p:spPr/>
        <p:txBody>
          <a:bodyPr/>
          <a:lstStyle>
            <a:lvl1pPr>
              <a:defRPr/>
            </a:lvl1pPr>
          </a:lstStyle>
          <a:p>
            <a:fld id="{524F296B-DC4B-4990-8304-1B44CD046D47}" type="slidenum">
              <a:rPr lang="sl-SI" altLang="sl-SI"/>
              <a:pPr/>
              <a:t>‹#›</a:t>
            </a:fld>
            <a:endParaRPr lang="sl-SI" altLang="sl-SI"/>
          </a:p>
        </p:txBody>
      </p:sp>
    </p:spTree>
    <p:extLst>
      <p:ext uri="{BB962C8B-B14F-4D97-AF65-F5344CB8AC3E}">
        <p14:creationId xmlns:p14="http://schemas.microsoft.com/office/powerpoint/2010/main" val="1079758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Kliknite, če želite urediti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3">
            <a:extLst>
              <a:ext uri="{FF2B5EF4-FFF2-40B4-BE49-F238E27FC236}">
                <a16:creationId xmlns:a16="http://schemas.microsoft.com/office/drawing/2014/main" id="{61AFC047-D94E-4E45-9AC6-0CB5AFC4334F}"/>
              </a:ext>
            </a:extLst>
          </p:cNvPr>
          <p:cNvSpPr>
            <a:spLocks noGrp="1"/>
          </p:cNvSpPr>
          <p:nvPr>
            <p:ph type="dt" sz="half" idx="10"/>
          </p:nvPr>
        </p:nvSpPr>
        <p:spPr/>
        <p:txBody>
          <a:bodyPr/>
          <a:lstStyle>
            <a:lvl1pPr>
              <a:defRPr/>
            </a:lvl1pPr>
          </a:lstStyle>
          <a:p>
            <a:pPr>
              <a:defRPr/>
            </a:pPr>
            <a:fld id="{8BB8CCD0-412F-484B-B101-241DA17024C6}" type="datetimeFigureOut">
              <a:rPr lang="sl-SI"/>
              <a:pPr>
                <a:defRPr/>
              </a:pPr>
              <a:t>3. 06. 2019</a:t>
            </a:fld>
            <a:endParaRPr lang="sl-SI"/>
          </a:p>
        </p:txBody>
      </p:sp>
      <p:sp>
        <p:nvSpPr>
          <p:cNvPr id="6" name="Ograda noge 4">
            <a:extLst>
              <a:ext uri="{FF2B5EF4-FFF2-40B4-BE49-F238E27FC236}">
                <a16:creationId xmlns:a16="http://schemas.microsoft.com/office/drawing/2014/main" id="{19242B19-BC5F-4B42-A31D-3A097748693F}"/>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6078781D-9938-49C7-9FF2-2915DEE71B56}"/>
              </a:ext>
            </a:extLst>
          </p:cNvPr>
          <p:cNvSpPr>
            <a:spLocks noGrp="1"/>
          </p:cNvSpPr>
          <p:nvPr>
            <p:ph type="sldNum" sz="quarter" idx="12"/>
          </p:nvPr>
        </p:nvSpPr>
        <p:spPr/>
        <p:txBody>
          <a:bodyPr/>
          <a:lstStyle>
            <a:lvl1pPr>
              <a:defRPr/>
            </a:lvl1pPr>
          </a:lstStyle>
          <a:p>
            <a:fld id="{7F7EBA96-094E-464A-A432-B06B773EABA0}" type="slidenum">
              <a:rPr lang="sl-SI" altLang="sl-SI"/>
              <a:pPr/>
              <a:t>‹#›</a:t>
            </a:fld>
            <a:endParaRPr lang="sl-SI" altLang="sl-SI"/>
          </a:p>
        </p:txBody>
      </p:sp>
    </p:spTree>
    <p:extLst>
      <p:ext uri="{BB962C8B-B14F-4D97-AF65-F5344CB8AC3E}">
        <p14:creationId xmlns:p14="http://schemas.microsoft.com/office/powerpoint/2010/main" val="336024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Kliknite, če želite urediti slog naslova matrice</a:t>
            </a:r>
          </a:p>
        </p:txBody>
      </p:sp>
      <p:sp>
        <p:nvSpPr>
          <p:cNvPr id="3" name="Ograda slik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3">
            <a:extLst>
              <a:ext uri="{FF2B5EF4-FFF2-40B4-BE49-F238E27FC236}">
                <a16:creationId xmlns:a16="http://schemas.microsoft.com/office/drawing/2014/main" id="{E1C29158-54EA-49BB-8A73-8616518E9437}"/>
              </a:ext>
            </a:extLst>
          </p:cNvPr>
          <p:cNvSpPr>
            <a:spLocks noGrp="1"/>
          </p:cNvSpPr>
          <p:nvPr>
            <p:ph type="dt" sz="half" idx="10"/>
          </p:nvPr>
        </p:nvSpPr>
        <p:spPr/>
        <p:txBody>
          <a:bodyPr/>
          <a:lstStyle>
            <a:lvl1pPr>
              <a:defRPr/>
            </a:lvl1pPr>
          </a:lstStyle>
          <a:p>
            <a:pPr>
              <a:defRPr/>
            </a:pPr>
            <a:fld id="{D5281136-38CF-4AA5-BD80-7A332FC2F0B0}" type="datetimeFigureOut">
              <a:rPr lang="sl-SI"/>
              <a:pPr>
                <a:defRPr/>
              </a:pPr>
              <a:t>3. 06. 2019</a:t>
            </a:fld>
            <a:endParaRPr lang="sl-SI"/>
          </a:p>
        </p:txBody>
      </p:sp>
      <p:sp>
        <p:nvSpPr>
          <p:cNvPr id="6" name="Ograda noge 4">
            <a:extLst>
              <a:ext uri="{FF2B5EF4-FFF2-40B4-BE49-F238E27FC236}">
                <a16:creationId xmlns:a16="http://schemas.microsoft.com/office/drawing/2014/main" id="{DC9579E2-F8F1-4D9D-A354-1805DDD35AF8}"/>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5">
            <a:extLst>
              <a:ext uri="{FF2B5EF4-FFF2-40B4-BE49-F238E27FC236}">
                <a16:creationId xmlns:a16="http://schemas.microsoft.com/office/drawing/2014/main" id="{608F96C0-4D83-448D-B178-4CB69CEA7686}"/>
              </a:ext>
            </a:extLst>
          </p:cNvPr>
          <p:cNvSpPr>
            <a:spLocks noGrp="1"/>
          </p:cNvSpPr>
          <p:nvPr>
            <p:ph type="sldNum" sz="quarter" idx="12"/>
          </p:nvPr>
        </p:nvSpPr>
        <p:spPr/>
        <p:txBody>
          <a:bodyPr/>
          <a:lstStyle>
            <a:lvl1pPr>
              <a:defRPr/>
            </a:lvl1pPr>
          </a:lstStyle>
          <a:p>
            <a:fld id="{894D040A-8749-481F-AFF7-7C3C61A7A356}" type="slidenum">
              <a:rPr lang="sl-SI" altLang="sl-SI"/>
              <a:pPr/>
              <a:t>‹#›</a:t>
            </a:fld>
            <a:endParaRPr lang="sl-SI" altLang="sl-SI"/>
          </a:p>
        </p:txBody>
      </p:sp>
    </p:spTree>
    <p:extLst>
      <p:ext uri="{BB962C8B-B14F-4D97-AF65-F5344CB8AC3E}">
        <p14:creationId xmlns:p14="http://schemas.microsoft.com/office/powerpoint/2010/main" val="2490193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Ograda naslova 1">
            <a:extLst>
              <a:ext uri="{FF2B5EF4-FFF2-40B4-BE49-F238E27FC236}">
                <a16:creationId xmlns:a16="http://schemas.microsoft.com/office/drawing/2014/main" id="{F0A42C57-1A0C-44A0-99B0-4DE67D44BD9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sl-SI"/>
              <a:t>Kliknite, če želite urediti slog naslova matrice</a:t>
            </a:r>
          </a:p>
        </p:txBody>
      </p:sp>
      <p:sp>
        <p:nvSpPr>
          <p:cNvPr id="1027" name="Ograda besedila 2">
            <a:extLst>
              <a:ext uri="{FF2B5EF4-FFF2-40B4-BE49-F238E27FC236}">
                <a16:creationId xmlns:a16="http://schemas.microsoft.com/office/drawing/2014/main" id="{ACE3CFF5-188F-4FDF-B520-A09B8AE2A05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Kliknite, če želite urediti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p>
        </p:txBody>
      </p:sp>
      <p:sp>
        <p:nvSpPr>
          <p:cNvPr id="4" name="Ograda datuma 3">
            <a:extLst>
              <a:ext uri="{FF2B5EF4-FFF2-40B4-BE49-F238E27FC236}">
                <a16:creationId xmlns:a16="http://schemas.microsoft.com/office/drawing/2014/main" id="{552887D7-67EF-4082-9F73-912A75B053C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64460BF0-1A7C-4225-B71A-2E960D067F0E}" type="datetimeFigureOut">
              <a:rPr lang="sl-SI"/>
              <a:pPr>
                <a:defRPr/>
              </a:pPr>
              <a:t>3. 06. 2019</a:t>
            </a:fld>
            <a:endParaRPr lang="sl-SI"/>
          </a:p>
        </p:txBody>
      </p:sp>
      <p:sp>
        <p:nvSpPr>
          <p:cNvPr id="5" name="Ograda noge 4">
            <a:extLst>
              <a:ext uri="{FF2B5EF4-FFF2-40B4-BE49-F238E27FC236}">
                <a16:creationId xmlns:a16="http://schemas.microsoft.com/office/drawing/2014/main" id="{FC122610-5E79-4868-8156-AB691ED364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sl-SI"/>
          </a:p>
        </p:txBody>
      </p:sp>
      <p:sp>
        <p:nvSpPr>
          <p:cNvPr id="6" name="Ograda številke diapozitiva 5">
            <a:extLst>
              <a:ext uri="{FF2B5EF4-FFF2-40B4-BE49-F238E27FC236}">
                <a16:creationId xmlns:a16="http://schemas.microsoft.com/office/drawing/2014/main" id="{C9B5DF9E-D4EF-48A6-924F-B619F2F57E5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70FEF9E-C5A0-4952-932C-38CBF90BECC2}" type="slidenum">
              <a:rPr lang="sl-SI" altLang="sl-SI"/>
              <a:pPr/>
              <a:t>‹#›</a:t>
            </a:fld>
            <a:endParaRPr lang="sl-SI" alt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file:///C:\Users\Matic\Downloads\videoplayback.mp4" TargetMode="Externa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A94B7A-5123-4803-9783-2826A2AE068E}"/>
              </a:ext>
            </a:extLst>
          </p:cNvPr>
          <p:cNvSpPr>
            <a:spLocks noGrp="1"/>
          </p:cNvSpPr>
          <p:nvPr>
            <p:ph type="ctrTitle"/>
          </p:nvPr>
        </p:nvSpPr>
        <p:spPr/>
        <p:txBody>
          <a:bodyPr rtlCol="0">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sl-SI"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DOMAČE BRANJE</a:t>
            </a:r>
            <a:br>
              <a:rPr lang="sl-SI"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sl-SI"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BOŽANSKA KOMEDIJA</a:t>
            </a:r>
            <a:br>
              <a:rPr lang="sl-SI"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sl-SI"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PEKEL</a:t>
            </a:r>
          </a:p>
        </p:txBody>
      </p:sp>
      <p:sp>
        <p:nvSpPr>
          <p:cNvPr id="3" name="Podnaslov 2">
            <a:extLst>
              <a:ext uri="{FF2B5EF4-FFF2-40B4-BE49-F238E27FC236}">
                <a16:creationId xmlns:a16="http://schemas.microsoft.com/office/drawing/2014/main" id="{FEA954D6-F147-49E8-99EC-F2E42868A554}"/>
              </a:ext>
            </a:extLst>
          </p:cNvPr>
          <p:cNvSpPr>
            <a:spLocks noGrp="1"/>
          </p:cNvSpPr>
          <p:nvPr>
            <p:ph type="subTitle" idx="1"/>
          </p:nvPr>
        </p:nvSpPr>
        <p:spPr/>
        <p:txBody>
          <a:bodyPr rtlCol="0">
            <a:normAutofit/>
          </a:bodyPr>
          <a:lstStyle/>
          <a:p>
            <a:pPr fontAlgn="auto">
              <a:spcAft>
                <a:spcPts val="0"/>
              </a:spcAft>
              <a:defRPr/>
            </a:pPr>
            <a:r>
              <a:rPr lang="sl-SI"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sl-SI" dirty="0"/>
          </a:p>
        </p:txBody>
      </p:sp>
      <p:sp>
        <p:nvSpPr>
          <p:cNvPr id="4" name="Pravokotnik 3">
            <a:extLst>
              <a:ext uri="{FF2B5EF4-FFF2-40B4-BE49-F238E27FC236}">
                <a16:creationId xmlns:a16="http://schemas.microsoft.com/office/drawing/2014/main" id="{DA0B721B-11A1-4378-98F8-0ED42F945217}"/>
              </a:ext>
            </a:extLst>
          </p:cNvPr>
          <p:cNvSpPr/>
          <p:nvPr/>
        </p:nvSpPr>
        <p:spPr>
          <a:xfrm>
            <a:off x="4479925" y="2967038"/>
            <a:ext cx="184150" cy="92392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endParaRPr lang="sl-SI"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36F1AEA-3EFA-47C5-9735-43A4FF1AE30E}"/>
              </a:ext>
            </a:extLst>
          </p:cNvPr>
          <p:cNvSpPr>
            <a:spLocks noGrp="1"/>
          </p:cNvSpPr>
          <p:nvPr>
            <p:ph type="title"/>
          </p:nvPr>
        </p:nvSpPr>
        <p:spPr/>
        <p:txBody>
          <a:bodyPr/>
          <a:lstStyle/>
          <a:p>
            <a:endParaRPr lang="sl-SI" altLang="sl-SI"/>
          </a:p>
        </p:txBody>
      </p:sp>
      <p:sp>
        <p:nvSpPr>
          <p:cNvPr id="3" name="Content Placeholder 2">
            <a:extLst>
              <a:ext uri="{FF2B5EF4-FFF2-40B4-BE49-F238E27FC236}">
                <a16:creationId xmlns:a16="http://schemas.microsoft.com/office/drawing/2014/main" id="{8F499EC0-FCF7-4B97-8D45-C20E07ED9DC3}"/>
              </a:ext>
            </a:extLst>
          </p:cNvPr>
          <p:cNvSpPr>
            <a:spLocks noGrp="1"/>
          </p:cNvSpPr>
          <p:nvPr>
            <p:ph idx="1"/>
          </p:nvPr>
        </p:nvSpPr>
        <p:spPr/>
        <p:txBody>
          <a:bodyPr rtlCol="0">
            <a:normAutofit/>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Dante in Vergil prideta do reke Aheront. Tam spoznata brodarja Harona, ki prevaža duše preko reke na drugo stran. Ko Haron opazi živega Danteja mu svetuje, da naj se obrne nazaj. Pesnik se odloči, da bo pot nadaljeval. Med prevozom se zgodi močan potres. Dante je padel v nezavest. Ko se je prebudil, sta že bila na drugi strani reke. Prišla sta do prvega kroga ali Limba.</a:t>
            </a:r>
            <a:endParaRPr lang="sl-SI"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17E0365-D324-40B9-A5F9-022F1FA56462}"/>
              </a:ext>
            </a:extLst>
          </p:cNvPr>
          <p:cNvSpPr>
            <a:spLocks noGrp="1"/>
          </p:cNvSpPr>
          <p:nvPr>
            <p:ph type="title"/>
          </p:nvPr>
        </p:nvSpPr>
        <p:spPr/>
        <p:txBody>
          <a:bodyPr/>
          <a:lstStyle/>
          <a:p>
            <a:endParaRPr lang="sl-SI" altLang="sl-SI"/>
          </a:p>
        </p:txBody>
      </p:sp>
      <p:pic>
        <p:nvPicPr>
          <p:cNvPr id="7" name="Content Placeholder 6" descr="charon.jpg">
            <a:extLst>
              <a:ext uri="{FF2B5EF4-FFF2-40B4-BE49-F238E27FC236}">
                <a16:creationId xmlns:a16="http://schemas.microsoft.com/office/drawing/2014/main" id="{29E43D3E-C6E5-423C-A0A8-B628E800606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0063" y="1428750"/>
            <a:ext cx="4133850" cy="4162425"/>
          </a:xfrm>
        </p:spPr>
      </p:pic>
      <p:pic>
        <p:nvPicPr>
          <p:cNvPr id="9" name="Picture 8" descr="CarontediMichelagelo.jpg">
            <a:extLst>
              <a:ext uri="{FF2B5EF4-FFF2-40B4-BE49-F238E27FC236}">
                <a16:creationId xmlns:a16="http://schemas.microsoft.com/office/drawing/2014/main" id="{56FA2684-6DC2-429A-B03D-88E3996F4B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1071563"/>
            <a:ext cx="2459037"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7AAFF0-1655-4576-AD08-EE7DA44A6DAB}"/>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 KROG-LIMBO</a:t>
            </a:r>
          </a:p>
        </p:txBody>
      </p:sp>
      <p:sp>
        <p:nvSpPr>
          <p:cNvPr id="3" name="Ograda vsebine 2">
            <a:extLst>
              <a:ext uri="{FF2B5EF4-FFF2-40B4-BE49-F238E27FC236}">
                <a16:creationId xmlns:a16="http://schemas.microsoft.com/office/drawing/2014/main" id="{3128EE34-ED5A-42FB-BD90-CC34A8EA8576}"/>
              </a:ext>
            </a:extLst>
          </p:cNvPr>
          <p:cNvSpPr>
            <a:spLocks noGrp="1"/>
          </p:cNvSpPr>
          <p:nvPr>
            <p:ph idx="1"/>
          </p:nvPr>
        </p:nvSpPr>
        <p:spPr/>
        <p:txBody>
          <a:bodyPr rtlCol="0">
            <a:normAutofit fontScale="92500" lnSpcReduction="10000"/>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V limbu pesnik in Vergil spoznata nekrščene in krepostne pogane. Ti grešniki niso kaznovani, saj žalujejo, ker so oddaljeni od boga. V limbu prebivajo najbolj modri ljudje iz antike, kot so Homer, Horace, Ovid,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Lucan</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amazonska kraljica Pentesileja, matematik Evklid, filozofi Sokrat in Aristotel, Julij Cesar in sultan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Saladin</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V prvem krogu Dante in Vergil spoznata kralja Minosa, ki dušam sodi s svojim repom spodnjim krogom.</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21187ED-79BF-40D5-9421-1CD7C47DD231}"/>
              </a:ext>
            </a:extLst>
          </p:cNvPr>
          <p:cNvSpPr>
            <a:spLocks noGrp="1"/>
          </p:cNvSpPr>
          <p:nvPr>
            <p:ph type="title"/>
          </p:nvPr>
        </p:nvSpPr>
        <p:spPr/>
        <p:txBody>
          <a:bodyPr/>
          <a:lstStyle/>
          <a:p>
            <a:endParaRPr lang="sl-SI" altLang="sl-SI"/>
          </a:p>
        </p:txBody>
      </p:sp>
      <p:pic>
        <p:nvPicPr>
          <p:cNvPr id="4" name="Content Placeholder 3" descr="inf_04.jpeg">
            <a:extLst>
              <a:ext uri="{FF2B5EF4-FFF2-40B4-BE49-F238E27FC236}">
                <a16:creationId xmlns:a16="http://schemas.microsoft.com/office/drawing/2014/main" id="{D90C0364-3709-4BFC-B675-64D54F632E7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85938" y="928688"/>
            <a:ext cx="5468937" cy="5164137"/>
          </a:xfrm>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D26F54-A091-494F-9782-DB7E72D3605A}"/>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 .KROG-POHOTNIKI</a:t>
            </a:r>
          </a:p>
        </p:txBody>
      </p:sp>
      <p:sp>
        <p:nvSpPr>
          <p:cNvPr id="3" name="Ograda vsebine 2">
            <a:extLst>
              <a:ext uri="{FF2B5EF4-FFF2-40B4-BE49-F238E27FC236}">
                <a16:creationId xmlns:a16="http://schemas.microsoft.com/office/drawing/2014/main" id="{63546B31-D9D0-4518-8689-F99E2B7B4647}"/>
              </a:ext>
            </a:extLst>
          </p:cNvPr>
          <p:cNvSpPr>
            <a:spLocks noGrp="1"/>
          </p:cNvSpPr>
          <p:nvPr>
            <p:ph idx="1"/>
          </p:nvPr>
        </p:nvSpPr>
        <p:spPr/>
        <p:txBody>
          <a:bodyPr rtlCol="0">
            <a:normAutofit/>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Tukaj popotnika spoznata grešnike, ki jih je premagala skušnjava. Tam spoznata , Dido, Kleopatro, Heleno iz Troje, Ahila, Pariza,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Tristana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in drugje. </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Dante spozna Francesco da Rimini, ki je v peklu zaradi ljubezenskega razmerja s svakom.  Zaradi tega ju Francescin mož ubije. </a:t>
            </a: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AE588F0-25E6-4653-9999-9102C9627917}"/>
              </a:ext>
            </a:extLst>
          </p:cNvPr>
          <p:cNvSpPr>
            <a:spLocks noGrp="1"/>
          </p:cNvSpPr>
          <p:nvPr>
            <p:ph type="title"/>
          </p:nvPr>
        </p:nvSpPr>
        <p:spPr/>
        <p:txBody>
          <a:bodyPr/>
          <a:lstStyle/>
          <a:p>
            <a:endParaRPr lang="sl-SI" altLang="sl-SI"/>
          </a:p>
        </p:txBody>
      </p:sp>
      <p:pic>
        <p:nvPicPr>
          <p:cNvPr id="4" name="Content Placeholder 3" descr="Gianciotto_Discovers_Paolo_and_Francesca_Jean_Auguste_Dominique_Ingres.jpg">
            <a:extLst>
              <a:ext uri="{FF2B5EF4-FFF2-40B4-BE49-F238E27FC236}">
                <a16:creationId xmlns:a16="http://schemas.microsoft.com/office/drawing/2014/main" id="{22A74BF3-1314-4435-A51F-3C3964C325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14625" y="428625"/>
            <a:ext cx="4122738" cy="5751513"/>
          </a:xfrm>
        </p:spPr>
      </p:pic>
      <p:pic>
        <p:nvPicPr>
          <p:cNvPr id="6" name="Picture 5" descr="inf_05.jpeg">
            <a:extLst>
              <a:ext uri="{FF2B5EF4-FFF2-40B4-BE49-F238E27FC236}">
                <a16:creationId xmlns:a16="http://schemas.microsoft.com/office/drawing/2014/main" id="{50B1E6E0-6E6C-46F8-9925-CDA7B727A9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215900"/>
            <a:ext cx="458470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B985A6A-D605-4914-ADC6-653D83A6CC7D}"/>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 .KROG-POŽERUHI</a:t>
            </a:r>
          </a:p>
        </p:txBody>
      </p:sp>
      <p:sp>
        <p:nvSpPr>
          <p:cNvPr id="3" name="Ograda vsebine 2">
            <a:extLst>
              <a:ext uri="{FF2B5EF4-FFF2-40B4-BE49-F238E27FC236}">
                <a16:creationId xmlns:a16="http://schemas.microsoft.com/office/drawing/2014/main" id="{B7754576-5975-48B8-8A58-72CF2398AACB}"/>
              </a:ext>
            </a:extLst>
          </p:cNvPr>
          <p:cNvSpPr>
            <a:spLocks noGrp="1"/>
          </p:cNvSpPr>
          <p:nvPr>
            <p:ph idx="1"/>
          </p:nvPr>
        </p:nvSpPr>
        <p:spPr/>
        <p:txBody>
          <a:bodyPr rtlCol="0">
            <a:normAutofit/>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Preden popotnika prideta do 3. kroga, opazita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Cerberusa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3-glavo zver, ki straži požrešne. Grešniki so prisiljeni ležati, kjer so izpostavljeni večnemu dežju, toči in snegu. Dante in Vergil se izmuzneta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Cerberusu</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sl-SI" dirty="0"/>
          </a:p>
        </p:txBody>
      </p:sp>
    </p:spTree>
  </p:cSld>
  <p:clrMapOvr>
    <a:masterClrMapping/>
  </p:clrMapOvr>
  <p:transition>
    <p:wheel spokes="8"/>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25993B0-3FA2-49B3-B77C-FB1E65E8D89F}"/>
              </a:ext>
            </a:extLst>
          </p:cNvPr>
          <p:cNvSpPr>
            <a:spLocks noGrp="1"/>
          </p:cNvSpPr>
          <p:nvPr>
            <p:ph type="title"/>
          </p:nvPr>
        </p:nvSpPr>
        <p:spPr/>
        <p:txBody>
          <a:bodyPr/>
          <a:lstStyle/>
          <a:p>
            <a:endParaRPr lang="sl-SI" altLang="sl-SI"/>
          </a:p>
        </p:txBody>
      </p:sp>
      <p:pic>
        <p:nvPicPr>
          <p:cNvPr id="4" name="Content Placeholder 3" descr="Stradano_Inferno_Canto_06.jpg">
            <a:extLst>
              <a:ext uri="{FF2B5EF4-FFF2-40B4-BE49-F238E27FC236}">
                <a16:creationId xmlns:a16="http://schemas.microsoft.com/office/drawing/2014/main" id="{00147925-1CB9-44B0-B3F7-12C1A399AFD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43125" y="285750"/>
            <a:ext cx="4929188" cy="6337300"/>
          </a:xfrm>
        </p:spPr>
      </p:pic>
      <p:pic>
        <p:nvPicPr>
          <p:cNvPr id="2051" name="Picture 3">
            <a:extLst>
              <a:ext uri="{FF2B5EF4-FFF2-40B4-BE49-F238E27FC236}">
                <a16:creationId xmlns:a16="http://schemas.microsoft.com/office/drawing/2014/main" id="{6436F99B-B492-4EAF-B3A5-1C3AC39A8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390525"/>
            <a:ext cx="9439276" cy="763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38465AD-C2DB-41DF-8533-879FD93D886B}"/>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 KROG-POHLEPNIKI</a:t>
            </a:r>
          </a:p>
        </p:txBody>
      </p:sp>
      <p:sp>
        <p:nvSpPr>
          <p:cNvPr id="3" name="Ograda vsebine 2">
            <a:extLst>
              <a:ext uri="{FF2B5EF4-FFF2-40B4-BE49-F238E27FC236}">
                <a16:creationId xmlns:a16="http://schemas.microsoft.com/office/drawing/2014/main" id="{BE1ED633-481C-4544-B681-4E6412A1DEE2}"/>
              </a:ext>
            </a:extLst>
          </p:cNvPr>
          <p:cNvSpPr>
            <a:spLocks noGrp="1"/>
          </p:cNvSpPr>
          <p:nvPr>
            <p:ph idx="1"/>
          </p:nvPr>
        </p:nvSpPr>
        <p:spPr/>
        <p:txBody>
          <a:bodyPr rtlCol="0">
            <a:normAutofit fontScale="92500"/>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Ta krog ščiti Pluton , velik sovražnik človeškega rodu. Tukaj so grešniki razdeljeni na dve skupine(razsipneši in skopuhi), ki za kazen  valijo ogromna bremena. In ko se srečajo, se zasmehujejo. Razsipneši sprašujejo skopuhe:”Kaj stiskaš”, oni pa jim vračajo:”Kaj razsipaš”. </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Med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pohlepniki</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Dante opazi tudi papeže in kardinale, ki so bili celo življene skopi. Od tu naprej popotnika prideta do reke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Stige</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sl-SI" dirty="0"/>
          </a:p>
        </p:txBody>
      </p:sp>
    </p:spTree>
  </p:cSld>
  <p:clrMapOvr>
    <a:masterClrMapping/>
  </p:clrMapOvr>
  <p:transition>
    <p:randomBa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74DC37D-8A35-477B-8445-F59AD36F0893}"/>
              </a:ext>
            </a:extLst>
          </p:cNvPr>
          <p:cNvSpPr>
            <a:spLocks noGrp="1"/>
          </p:cNvSpPr>
          <p:nvPr>
            <p:ph type="title"/>
          </p:nvPr>
        </p:nvSpPr>
        <p:spPr/>
        <p:txBody>
          <a:bodyPr/>
          <a:lstStyle/>
          <a:p>
            <a:endParaRPr lang="sl-SI" altLang="sl-SI"/>
          </a:p>
        </p:txBody>
      </p:sp>
      <p:pic>
        <p:nvPicPr>
          <p:cNvPr id="3074" name="Picture 2">
            <a:extLst>
              <a:ext uri="{FF2B5EF4-FFF2-40B4-BE49-F238E27FC236}">
                <a16:creationId xmlns:a16="http://schemas.microsoft.com/office/drawing/2014/main" id="{385CF89D-9D20-4DFE-BEF5-501E3A1B65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22438" y="1600200"/>
            <a:ext cx="5699125" cy="4525963"/>
          </a:xfr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64E30C0-1D6C-4EDD-B3DF-C22E0DEAC434}"/>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DANTE ALIGHIERI</a:t>
            </a:r>
          </a:p>
        </p:txBody>
      </p:sp>
      <p:sp>
        <p:nvSpPr>
          <p:cNvPr id="3" name="Ograda vsebine 2">
            <a:extLst>
              <a:ext uri="{FF2B5EF4-FFF2-40B4-BE49-F238E27FC236}">
                <a16:creationId xmlns:a16="http://schemas.microsoft.com/office/drawing/2014/main" id="{21AD35E2-68F7-4FD7-B918-A81D92BACEFC}"/>
              </a:ext>
            </a:extLst>
          </p:cNvPr>
          <p:cNvSpPr>
            <a:spLocks noGrp="1"/>
          </p:cNvSpPr>
          <p:nvPr>
            <p:ph idx="1"/>
          </p:nvPr>
        </p:nvSpPr>
        <p:spPr/>
        <p:txBody>
          <a:bodyPr rtlCol="0">
            <a:normAutofit fontScale="77500" lnSpcReduction="20000"/>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Dante Alighieri, italijanski pesnik, se je rodil leta 1265 v Firencah, Italija. Preučeval je toskansko poezijo v času, ko se je v Italiji uveljavljala sicilska pesniška šola. Spoznal se je tudi s provansalskim pesništvom in z rimsko kulturo. Posebno je častil rimskega pesnika Vergila. Navdih za njegovo delo je bila Beatrice, dekle v katero se je zaljubil. </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Guido</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Cavalcanti</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Lapo</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Gianni</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Cino da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Pistoia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in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Brunetto</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Latini so skupaj z Dantejem postali osrednji pesniki sladkega novega sloga (Dolce stil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nuovo</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Kasneje je Dante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Brunetta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iz zahvale za posredovano znanje posebej omenil v Božanski komediji, ki je njegovo najbolj znano delo.</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Umrl je v Raveni leta 1321.</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7AAA59B-988F-407F-B8A8-423F7764FCAF}"/>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 KROG-JEZNI IN LENUHI</a:t>
            </a:r>
          </a:p>
        </p:txBody>
      </p:sp>
      <p:sp>
        <p:nvSpPr>
          <p:cNvPr id="3" name="Ograda vsebine 2">
            <a:extLst>
              <a:ext uri="{FF2B5EF4-FFF2-40B4-BE49-F238E27FC236}">
                <a16:creationId xmlns:a16="http://schemas.microsoft.com/office/drawing/2014/main" id="{B6CAA3D4-B3B6-445B-871C-98F948627297}"/>
              </a:ext>
            </a:extLst>
          </p:cNvPr>
          <p:cNvSpPr>
            <a:spLocks noGrp="1"/>
          </p:cNvSpPr>
          <p:nvPr>
            <p:ph idx="1"/>
          </p:nvPr>
        </p:nvSpPr>
        <p:spPr>
          <a:xfrm>
            <a:off x="500034" y="1285860"/>
            <a:ext cx="8229600" cy="5026029"/>
          </a:xfrm>
        </p:spPr>
        <p:txBody>
          <a:bodyPr rtlCol="0">
            <a:normAutofit fontScale="62500" lnSpcReduction="20000"/>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sl-SI"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Dante in Vergil prispeta do 5.kroga, ki ga loči reka Stiga, ki je podobna močvirju. Jezni so tam kaznovani, da se tepejo nad površjem, leni pa ležijo pod vodo,kjer ne najdejo nobenega zadovoljstva . Tam popotnika spoznata brodarja Flegija. Prosita ga, naj ju odpelje na drugo stran reke. Med potjo srečajo Filipa Argentija. Dante ga je zavrnil, ker je bil njegov politični nasprotnik in je veljal za nadutega in togotnega bogataša. Tu je Dante prvič zavrnil dušo, ki se je hotela pogovarjati z njim.</a:t>
            </a:r>
          </a:p>
          <a:p>
            <a:pPr fontAlgn="auto">
              <a:spcAft>
                <a:spcPts val="0"/>
              </a:spcAft>
              <a:buFont typeface="Arial" panose="020B0604020202020204" pitchFamily="34" charset="0"/>
              <a:buNone/>
              <a:defRPr/>
            </a:pPr>
            <a:r>
              <a:rPr lang="sl-SI"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Ko so prispeli na drugo stran reke Dante in Vergil opazita ogromno obzidje mesta Dita. Mesto stražijo padli angeli in nočejo spustiti Danteja naprej, Erinije in Medusa mu  grozijo. Danteja reši angel poslan z nebes in odpre vrata mesta.</a:t>
            </a:r>
          </a:p>
          <a:p>
            <a:pPr fontAlgn="auto">
              <a:spcAft>
                <a:spcPts val="0"/>
              </a:spcAft>
              <a:buFont typeface="Arial" panose="020B0604020202020204" pitchFamily="34" charset="0"/>
              <a:buNone/>
              <a:defRPr/>
            </a:pPr>
            <a:endParaRPr lang="sl-SI" dirty="0"/>
          </a:p>
        </p:txBody>
      </p:sp>
    </p:spTree>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C76AA1E-2BF0-40E9-AA88-B0DE4072F0F7}"/>
              </a:ext>
            </a:extLst>
          </p:cNvPr>
          <p:cNvSpPr>
            <a:spLocks noGrp="1"/>
          </p:cNvSpPr>
          <p:nvPr>
            <p:ph type="title"/>
          </p:nvPr>
        </p:nvSpPr>
        <p:spPr/>
        <p:txBody>
          <a:bodyPr/>
          <a:lstStyle/>
          <a:p>
            <a:endParaRPr lang="sl-SI" altLang="sl-SI"/>
          </a:p>
        </p:txBody>
      </p:sp>
      <p:pic>
        <p:nvPicPr>
          <p:cNvPr id="4" name="Content Placeholder 3" descr="Stradano_Inferno_Canto_08.jpg">
            <a:extLst>
              <a:ext uri="{FF2B5EF4-FFF2-40B4-BE49-F238E27FC236}">
                <a16:creationId xmlns:a16="http://schemas.microsoft.com/office/drawing/2014/main" id="{D9A4BA8B-309D-49D5-AB63-42963AC4946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0" y="285750"/>
            <a:ext cx="4759325" cy="6126163"/>
          </a:xfrm>
        </p:spPr>
      </p:pic>
      <p:pic>
        <p:nvPicPr>
          <p:cNvPr id="4098" name="Picture 2">
            <a:extLst>
              <a:ext uri="{FF2B5EF4-FFF2-40B4-BE49-F238E27FC236}">
                <a16:creationId xmlns:a16="http://schemas.microsoft.com/office/drawing/2014/main" id="{9DB9AE1A-B68F-4BC7-9D36-5E2989AFE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34500" cy="76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E1CDF60-DC5B-4028-88A6-E1952AC30465}"/>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 KROG-HERETIKI</a:t>
            </a:r>
          </a:p>
        </p:txBody>
      </p:sp>
      <p:sp>
        <p:nvSpPr>
          <p:cNvPr id="3" name="Ograda vsebine 2">
            <a:extLst>
              <a:ext uri="{FF2B5EF4-FFF2-40B4-BE49-F238E27FC236}">
                <a16:creationId xmlns:a16="http://schemas.microsoft.com/office/drawing/2014/main" id="{962C8947-67AB-4753-8DA0-42500C7AD40E}"/>
              </a:ext>
            </a:extLst>
          </p:cNvPr>
          <p:cNvSpPr>
            <a:spLocks noGrp="1"/>
          </p:cNvSpPr>
          <p:nvPr>
            <p:ph idx="1"/>
          </p:nvPr>
        </p:nvSpPr>
        <p:spPr/>
        <p:txBody>
          <a:bodyPr rtlCol="0">
            <a:normAutofit/>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V 6. krogu so duše, kot je Epikur ujete v gorečih grobnicah. Tam popotnika spoznata krivoverce, kot je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Farinata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(usmrtili so ga zaradi krivoversta leta 1283) in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Cavalcanta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de' Cavalcanti, ki je bil prijatelj Dantejevega očeta. Pred spustom v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sedemi</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krog  Vergil razloži Danteju geografijo in ustanovitev spodnjega pekla, kjer so kaznovani nasilni in zlonamerni.</a:t>
            </a:r>
            <a:endParaRPr lang="sl-SI"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AF651CA-0E62-4535-8031-297DAE15BAC7}"/>
              </a:ext>
            </a:extLst>
          </p:cNvPr>
          <p:cNvSpPr>
            <a:spLocks noGrp="1"/>
          </p:cNvSpPr>
          <p:nvPr>
            <p:ph type="title"/>
          </p:nvPr>
        </p:nvSpPr>
        <p:spPr/>
        <p:txBody>
          <a:bodyPr/>
          <a:lstStyle/>
          <a:p>
            <a:endParaRPr lang="sl-SI" altLang="sl-SI"/>
          </a:p>
        </p:txBody>
      </p:sp>
      <p:pic>
        <p:nvPicPr>
          <p:cNvPr id="5122" name="Picture 2">
            <a:extLst>
              <a:ext uri="{FF2B5EF4-FFF2-40B4-BE49-F238E27FC236}">
                <a16:creationId xmlns:a16="http://schemas.microsoft.com/office/drawing/2014/main" id="{4A62D56B-E7FB-4F6F-95C9-39D11CA4D6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0"/>
            <a:ext cx="4429125" cy="6772275"/>
          </a:xfrm>
        </p:spPr>
      </p:pic>
      <p:pic>
        <p:nvPicPr>
          <p:cNvPr id="5125" name="Picture 5" descr="C:\Users\Matic\Desktop\Nova mapa\inf_10.jpeg">
            <a:extLst>
              <a:ext uri="{FF2B5EF4-FFF2-40B4-BE49-F238E27FC236}">
                <a16:creationId xmlns:a16="http://schemas.microsoft.com/office/drawing/2014/main" id="{8B7CBEE4-819E-4BAB-AF5E-FDDEF32F8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216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701D036-64B4-4B16-BE81-86FD6CE32901}"/>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7. KROG-NASILNEŽI</a:t>
            </a:r>
          </a:p>
        </p:txBody>
      </p:sp>
      <p:sp>
        <p:nvSpPr>
          <p:cNvPr id="3" name="Ograda vsebine 2">
            <a:extLst>
              <a:ext uri="{FF2B5EF4-FFF2-40B4-BE49-F238E27FC236}">
                <a16:creationId xmlns:a16="http://schemas.microsoft.com/office/drawing/2014/main" id="{870DFEEB-8D30-420E-AAC3-185F364017E1}"/>
              </a:ext>
            </a:extLst>
          </p:cNvPr>
          <p:cNvSpPr>
            <a:spLocks noGrp="1"/>
          </p:cNvSpPr>
          <p:nvPr>
            <p:ph idx="1"/>
          </p:nvPr>
        </p:nvSpPr>
        <p:spPr/>
        <p:txBody>
          <a:bodyPr rtlCol="0">
            <a:normAutofit fontScale="92500" lnSpcReduction="10000"/>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Ta krog varuje Minotaver in je razdeljen na 3 obroče.</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ZUNANJI OBROČ: V njem so duše,ki so izvajale nasilje nad ljudmi in lastnino. Za kazen so potopljene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Flegeton</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reko z vrelo krvjo. Tam je do obrvi potopljen Aleksander Veliki, Atila in drugi. Duše stražijo kentavri pod vodstvom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Hirona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ki streljajo svoje puščice na tiste duše, ki hočejo pobegniti. Kentaver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Nesej</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je pesnika vodil čez reko do drugega obroča.</a:t>
            </a:r>
            <a:endParaRPr lang="sl-SI"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05418D1-1A8B-4F4B-8352-58F55176679E}"/>
              </a:ext>
            </a:extLst>
          </p:cNvPr>
          <p:cNvSpPr>
            <a:spLocks noGrp="1"/>
          </p:cNvSpPr>
          <p:nvPr>
            <p:ph type="title"/>
          </p:nvPr>
        </p:nvSpPr>
        <p:spPr/>
        <p:txBody>
          <a:bodyPr/>
          <a:lstStyle/>
          <a:p>
            <a:endParaRPr lang="sl-SI" altLang="sl-SI"/>
          </a:p>
        </p:txBody>
      </p:sp>
      <p:pic>
        <p:nvPicPr>
          <p:cNvPr id="4" name="Content Placeholder 3" descr="inf_12.jpeg">
            <a:extLst>
              <a:ext uri="{FF2B5EF4-FFF2-40B4-BE49-F238E27FC236}">
                <a16:creationId xmlns:a16="http://schemas.microsoft.com/office/drawing/2014/main" id="{6A435013-80CA-4BA3-A5B2-4857B85A67B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28875" y="500063"/>
            <a:ext cx="4421188" cy="5861050"/>
          </a:xfrm>
        </p:spPr>
      </p:pic>
      <p:pic>
        <p:nvPicPr>
          <p:cNvPr id="6146" name="Picture 2">
            <a:extLst>
              <a:ext uri="{FF2B5EF4-FFF2-40B4-BE49-F238E27FC236}">
                <a16:creationId xmlns:a16="http://schemas.microsoft.com/office/drawing/2014/main" id="{EBBDD5C6-CBD8-4148-A06D-1A8BBE412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91650" cy="770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a:extLst>
              <a:ext uri="{FF2B5EF4-FFF2-40B4-BE49-F238E27FC236}">
                <a16:creationId xmlns:a16="http://schemas.microsoft.com/office/drawing/2014/main" id="{40AF5390-DBF3-467E-B1C5-275E3170F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0"/>
            <a:ext cx="9401175" cy="76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2000"/>
                                        <p:tgtEl>
                                          <p:spTgt spid="61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fade">
                                      <p:cBhvr>
                                        <p:cTn id="1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94E05CCB-44A3-4A21-A029-3E66A0C018A5}"/>
              </a:ext>
            </a:extLst>
          </p:cNvPr>
          <p:cNvSpPr>
            <a:spLocks noGrp="1"/>
          </p:cNvSpPr>
          <p:nvPr>
            <p:ph type="title"/>
          </p:nvPr>
        </p:nvSpPr>
        <p:spPr/>
        <p:txBody>
          <a:bodyPr/>
          <a:lstStyle/>
          <a:p>
            <a:endParaRPr lang="sl-SI" altLang="sl-SI"/>
          </a:p>
        </p:txBody>
      </p:sp>
      <p:sp>
        <p:nvSpPr>
          <p:cNvPr id="3" name="Content Placeholder 2">
            <a:extLst>
              <a:ext uri="{FF2B5EF4-FFF2-40B4-BE49-F238E27FC236}">
                <a16:creationId xmlns:a16="http://schemas.microsoft.com/office/drawing/2014/main" id="{E5478CC2-639F-4DA4-BBDC-48039F2BDEDD}"/>
              </a:ext>
            </a:extLst>
          </p:cNvPr>
          <p:cNvSpPr>
            <a:spLocks noGrp="1"/>
          </p:cNvSpPr>
          <p:nvPr>
            <p:ph idx="1"/>
          </p:nvPr>
        </p:nvSpPr>
        <p:spPr/>
        <p:txBody>
          <a:bodyPr rtlCol="0">
            <a:normAutofit fontScale="77500" lnSpcReduction="20000"/>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SREDNJI OBROČ: V tem obroču so ujete duše katere so naredile samomor. Imenuje se tudi gozd samomorilcev, ker se duše spremenijo v grmovja in drevesa na katerih se potem hranijo harpije.</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NOTRANJI OBROČ: Tu so ujete duše, katere so izvajale nasilje nad samim bogom. To so hulitelji, sodomiti in oderuhi. Te duše prebivajo v puščavi nad katero dežuje ognjeni dež. Hulitelji ležijo na pesku, oderuhi sedijo in sodomite tavajo v skupinah. Tam se Dante začne pogovarjati z dvema sodomita iz Firenc. Eden izmed njiju je bil tudi Dantejev menor Brunetto Latini. Dante mu izkaže veliko čast in hvaležnost. S tem tudi zavaja da je pesnik dal v pekel samo svoje sovražnika ampak tudi svoje prijatelje.</a:t>
            </a:r>
            <a:endParaRPr lang="sl-SI"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4E070B7-5E76-4455-AF61-F55A3C4D8659}"/>
              </a:ext>
            </a:extLst>
          </p:cNvPr>
          <p:cNvSpPr>
            <a:spLocks noGrp="1"/>
          </p:cNvSpPr>
          <p:nvPr>
            <p:ph type="title"/>
          </p:nvPr>
        </p:nvSpPr>
        <p:spPr/>
        <p:txBody>
          <a:bodyPr/>
          <a:lstStyle/>
          <a:p>
            <a:endParaRPr lang="sl-SI" altLang="sl-SI"/>
          </a:p>
        </p:txBody>
      </p:sp>
      <p:pic>
        <p:nvPicPr>
          <p:cNvPr id="5" name="Picture 4" descr="inf_13.jpeg">
            <a:extLst>
              <a:ext uri="{FF2B5EF4-FFF2-40B4-BE49-F238E27FC236}">
                <a16:creationId xmlns:a16="http://schemas.microsoft.com/office/drawing/2014/main" id="{C01BAA81-559C-4CFA-B303-2358CB26DC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0"/>
            <a:ext cx="5199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descr="inf_14.jpg">
            <a:extLst>
              <a:ext uri="{FF2B5EF4-FFF2-40B4-BE49-F238E27FC236}">
                <a16:creationId xmlns:a16="http://schemas.microsoft.com/office/drawing/2014/main" id="{44BF6C3F-E6AD-4DFD-9C04-E26CE47CB12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85938" y="1428750"/>
            <a:ext cx="5545137" cy="4491038"/>
          </a:xfrm>
        </p:spPr>
      </p:pic>
      <p:pic>
        <p:nvPicPr>
          <p:cNvPr id="8" name="Picture 7" descr="inf_15.jpeg">
            <a:extLst>
              <a:ext uri="{FF2B5EF4-FFF2-40B4-BE49-F238E27FC236}">
                <a16:creationId xmlns:a16="http://schemas.microsoft.com/office/drawing/2014/main" id="{A6ADD873-9543-40B5-89DA-25E32D0FD8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971550"/>
            <a:ext cx="65278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6A8FBE-FFC2-4A7B-AEBA-E8D5049DA61A}"/>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 KROG-PREVARANTJE</a:t>
            </a:r>
          </a:p>
        </p:txBody>
      </p:sp>
      <p:sp>
        <p:nvSpPr>
          <p:cNvPr id="3" name="Ograda vsebine 2">
            <a:extLst>
              <a:ext uri="{FF2B5EF4-FFF2-40B4-BE49-F238E27FC236}">
                <a16:creationId xmlns:a16="http://schemas.microsoft.com/office/drawing/2014/main" id="{50AC4E41-D9A6-4AE5-9C96-B8EC323D73F1}"/>
              </a:ext>
            </a:extLst>
          </p:cNvPr>
          <p:cNvSpPr>
            <a:spLocks noGrp="1"/>
          </p:cNvSpPr>
          <p:nvPr>
            <p:ph idx="1"/>
          </p:nvPr>
        </p:nvSpPr>
        <p:spPr/>
        <p:txBody>
          <a:bodyPr rtlCol="0">
            <a:normAutofit/>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V predzadnjem krogu so kaznovane duše, ki so prevarala ali goljufale. Ta krog sta popotnika dosegla tako, da sta sta šla na hrbet pošasti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Gerion</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s trojnim telesom. </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Osmi krog ali “zle kotanje”(</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Malebolge</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je velikanski usad obdan z železno sivimi in kamnitimi skalami. Razdeljen je na 10 kotanj, ki se vedno bolj ožajo. </a:t>
            </a:r>
            <a:endParaRPr lang="sl-SI"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3999578-4BDC-47F0-A707-DA033CCC3A9E}"/>
              </a:ext>
            </a:extLst>
          </p:cNvPr>
          <p:cNvSpPr>
            <a:spLocks noGrp="1"/>
          </p:cNvSpPr>
          <p:nvPr>
            <p:ph type="title"/>
          </p:nvPr>
        </p:nvSpPr>
        <p:spPr/>
        <p:txBody>
          <a:bodyPr/>
          <a:lstStyle/>
          <a:p>
            <a:endParaRPr lang="sl-SI" altLang="sl-SI"/>
          </a:p>
        </p:txBody>
      </p:sp>
      <p:pic>
        <p:nvPicPr>
          <p:cNvPr id="8194" name="Picture 2">
            <a:extLst>
              <a:ext uri="{FF2B5EF4-FFF2-40B4-BE49-F238E27FC236}">
                <a16:creationId xmlns:a16="http://schemas.microsoft.com/office/drawing/2014/main" id="{B17B3153-6A7A-4168-948E-01A1D7A1D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55575"/>
            <a:ext cx="4714875"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Geryon.jpg">
            <a:extLst>
              <a:ext uri="{FF2B5EF4-FFF2-40B4-BE49-F238E27FC236}">
                <a16:creationId xmlns:a16="http://schemas.microsoft.com/office/drawing/2014/main" id="{3A8178DB-A8C2-406D-B4B6-7E766A8FA2B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14563" y="500063"/>
            <a:ext cx="4214812" cy="5335587"/>
          </a:xfr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B8F5-21CD-434C-B2D9-48CAFF2C84EF}"/>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BOŽANSKA KOMEDIJA</a:t>
            </a:r>
          </a:p>
        </p:txBody>
      </p:sp>
      <p:sp>
        <p:nvSpPr>
          <p:cNvPr id="3" name="Content Placeholder 2">
            <a:extLst>
              <a:ext uri="{FF2B5EF4-FFF2-40B4-BE49-F238E27FC236}">
                <a16:creationId xmlns:a16="http://schemas.microsoft.com/office/drawing/2014/main" id="{50DE2126-D8B9-43A4-959D-BFC477476B93}"/>
              </a:ext>
            </a:extLst>
          </p:cNvPr>
          <p:cNvSpPr>
            <a:spLocks noGrp="1"/>
          </p:cNvSpPr>
          <p:nvPr>
            <p:ph idx="1"/>
          </p:nvPr>
        </p:nvSpPr>
        <p:spPr/>
        <p:txBody>
          <a:bodyPr rtlCol="0">
            <a:normAutofit fontScale="85000" lnSpcReduction="10000"/>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Božanska komedija (La divina commedia) je versko-alegorični ep. </a:t>
            </a:r>
            <a:r>
              <a:rPr lang="pl-PL"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Nastajala je od leta 1309 do 1321. Delo je napisano v italijanščini, kitica je tercina (trije verzi), verz pa jambski enajsterec. Ep sestavlja 100 spevov, razdeljenih na tri sklope ali kantike po 33 spevov. Dodan je še uvodni spev. Trije sklopi nosijo imena stopenj posmrtnega življenja v krščanstvu: Pekel (Inferno), Vice (Purgatorio) in Raj (Paradiso).  V epu Dante po božji milosti obhodi pekel, vice in nebesa.  Skozi pekel in vice ga spremlja rimski pesnik Vergil, po nebesih pa ženska-angel Beatrice.</a:t>
            </a:r>
            <a:endPar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C22F7D05-FFB9-49BC-B5BC-3C9DF43ECFBF}"/>
              </a:ext>
            </a:extLst>
          </p:cNvPr>
          <p:cNvSpPr>
            <a:spLocks noGrp="1"/>
          </p:cNvSpPr>
          <p:nvPr>
            <p:ph type="title"/>
          </p:nvPr>
        </p:nvSpPr>
        <p:spPr/>
        <p:txBody>
          <a:bodyPr/>
          <a:lstStyle/>
          <a:p>
            <a:endParaRPr lang="sl-SI" altLang="sl-SI"/>
          </a:p>
        </p:txBody>
      </p:sp>
      <p:sp>
        <p:nvSpPr>
          <p:cNvPr id="3" name="Content Placeholder 2">
            <a:extLst>
              <a:ext uri="{FF2B5EF4-FFF2-40B4-BE49-F238E27FC236}">
                <a16:creationId xmlns:a16="http://schemas.microsoft.com/office/drawing/2014/main" id="{7C2872BF-C949-48BE-8CE9-8AFF2590D45B}"/>
              </a:ext>
            </a:extLst>
          </p:cNvPr>
          <p:cNvSpPr>
            <a:spLocks noGrp="1"/>
          </p:cNvSpPr>
          <p:nvPr>
            <p:ph idx="1"/>
          </p:nvPr>
        </p:nvSpPr>
        <p:spPr/>
        <p:txBody>
          <a:bodyPr rtlCol="0">
            <a:noAutofit/>
          </a:bodyPr>
          <a:lstStyle/>
          <a:p>
            <a:pPr fontAlgn="auto">
              <a:spcAft>
                <a:spcPts val="0"/>
              </a:spcAft>
              <a:buFont typeface="Arial" panose="020B0604020202020204" pitchFamily="34" charset="0"/>
              <a:buNone/>
              <a:defRPr/>
            </a:pPr>
            <a:r>
              <a:rPr lang="sl-SI" sz="1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 KOTANJA- tu so zapeljevalci in zvodniki, ki hodijo po ločenih progah , kjer jih demoni tepejo in preganjajo celo večnost. Tam sta bila tudi opažena Jazon in Medeja.</a:t>
            </a:r>
          </a:p>
          <a:p>
            <a:pPr fontAlgn="auto">
              <a:spcAft>
                <a:spcPts val="0"/>
              </a:spcAft>
              <a:buFont typeface="Arial" panose="020B0604020202020204" pitchFamily="34" charset="0"/>
              <a:buNone/>
              <a:defRPr/>
            </a:pPr>
            <a:r>
              <a:rPr lang="sl-SI" sz="1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 KOTANJA- v tej kotanji so laskalci. Za kazen so ujeti v človeških iztrebkih.</a:t>
            </a:r>
          </a:p>
          <a:p>
            <a:pPr fontAlgn="auto">
              <a:spcAft>
                <a:spcPts val="0"/>
              </a:spcAft>
              <a:buFont typeface="Arial" panose="020B0604020202020204" pitchFamily="34" charset="0"/>
              <a:buNone/>
              <a:defRPr/>
            </a:pPr>
            <a:r>
              <a:rPr lang="sl-SI" sz="1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 KOTANJA-  tukaj so tisti, ki so storili simonijo. Duše grešnikov so z glavo naprej zakopane v kamnita tla in ogenj žge njihove podplate na nogi. Med temi so bili papeži (Nikolaj III, Bonifacij </a:t>
            </a:r>
            <a:r>
              <a:rPr lang="sl-SI" sz="1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Calibri"/>
                <a:cs typeface="Times New Roman"/>
              </a:rPr>
              <a:t>VIII in Klemen </a:t>
            </a:r>
            <a:r>
              <a:rPr lang="sl-SI" sz="1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t>
            </a:r>
          </a:p>
          <a:p>
            <a:pPr fontAlgn="auto">
              <a:spcAft>
                <a:spcPts val="0"/>
              </a:spcAft>
              <a:buFont typeface="Arial" panose="020B0604020202020204" pitchFamily="34" charset="0"/>
              <a:buNone/>
              <a:defRPr/>
            </a:pPr>
            <a:r>
              <a:rPr lang="sl-SI" sz="1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 KOTANJA- v tej luknji so kaznovani čarovniki, astrologi in lažni preroki. Njihove glave so obrnjene nazaj, tako da ne morejo videti pred seboj.</a:t>
            </a:r>
          </a:p>
          <a:p>
            <a:pPr fontAlgn="auto">
              <a:spcAft>
                <a:spcPts val="0"/>
              </a:spcAft>
              <a:buFont typeface="Arial" panose="020B0604020202020204" pitchFamily="34" charset="0"/>
              <a:buNone/>
              <a:defRPr/>
            </a:pPr>
            <a:r>
              <a:rPr lang="sl-SI" sz="1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 KOTANJA- tukaj so pokvarjeni politiki, ki so potopljeni v vrelo smolo. Smola predstavlja temne skrivnosti njihovih poslov. Tam jih stražijo vragi, ki se imenujejo Malabranche( zlobni kremplji). Ko opazijo živega </a:t>
            </a:r>
            <a:r>
              <a:rPr lang="sl-SI" sz="1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poptnika</a:t>
            </a:r>
            <a:r>
              <a:rPr lang="sl-SI" sz="1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se zapodijo proti njima. Vergil prosi njihovo vodjo Malaboga( Zlorepec), da naj svojo tolpo pomiri in ju odpelje v 6 kotanjo.</a:t>
            </a:r>
            <a:endParaRPr lang="sl-SI" sz="1800"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9B30613-0BCC-439C-A97B-9591CEC3FC4A}"/>
              </a:ext>
            </a:extLst>
          </p:cNvPr>
          <p:cNvSpPr>
            <a:spLocks noGrp="1"/>
          </p:cNvSpPr>
          <p:nvPr>
            <p:ph type="title"/>
          </p:nvPr>
        </p:nvSpPr>
        <p:spPr/>
        <p:txBody>
          <a:bodyPr/>
          <a:lstStyle/>
          <a:p>
            <a:endParaRPr lang="sl-SI" altLang="sl-SI"/>
          </a:p>
        </p:txBody>
      </p:sp>
      <p:pic>
        <p:nvPicPr>
          <p:cNvPr id="4" name="Content Placeholder 3" descr="inferno2.jpg">
            <a:extLst>
              <a:ext uri="{FF2B5EF4-FFF2-40B4-BE49-F238E27FC236}">
                <a16:creationId xmlns:a16="http://schemas.microsoft.com/office/drawing/2014/main" id="{3ECD0118-1C2F-4E25-BC39-0E14EC22252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85938" y="1428750"/>
            <a:ext cx="5627687" cy="4525963"/>
          </a:xfrm>
        </p:spPr>
      </p:pic>
      <p:pic>
        <p:nvPicPr>
          <p:cNvPr id="7170" name="Picture 2">
            <a:extLst>
              <a:ext uri="{FF2B5EF4-FFF2-40B4-BE49-F238E27FC236}">
                <a16:creationId xmlns:a16="http://schemas.microsoft.com/office/drawing/2014/main" id="{EF415227-5797-4918-A4DD-578BB5FA5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588"/>
            <a:ext cx="442912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0F888FD-EAF9-4382-B86A-19EF0393770A}"/>
              </a:ext>
            </a:extLst>
          </p:cNvPr>
          <p:cNvSpPr>
            <a:spLocks noGrp="1"/>
          </p:cNvSpPr>
          <p:nvPr>
            <p:ph type="title"/>
          </p:nvPr>
        </p:nvSpPr>
        <p:spPr/>
        <p:txBody>
          <a:bodyPr/>
          <a:lstStyle/>
          <a:p>
            <a:endParaRPr lang="sl-SI" altLang="sl-SI"/>
          </a:p>
        </p:txBody>
      </p:sp>
      <p:sp>
        <p:nvSpPr>
          <p:cNvPr id="3" name="Content Placeholder 2">
            <a:extLst>
              <a:ext uri="{FF2B5EF4-FFF2-40B4-BE49-F238E27FC236}">
                <a16:creationId xmlns:a16="http://schemas.microsoft.com/office/drawing/2014/main" id="{3BE687FA-5ED2-4CEB-A413-3907FF3B172C}"/>
              </a:ext>
            </a:extLst>
          </p:cNvPr>
          <p:cNvSpPr>
            <a:spLocks noGrp="1"/>
          </p:cNvSpPr>
          <p:nvPr>
            <p:ph idx="1"/>
          </p:nvPr>
        </p:nvSpPr>
        <p:spPr/>
        <p:txBody>
          <a:bodyPr rtlCol="0">
            <a:normAutofit fontScale="77500" lnSpcReduction="20000"/>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 KOTANJA- tukaj so ujeti hinavci, ki za kazen nosijo svinčeno pelerino, kar predstavlja njihove laži.</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7. KOTANJA- v tej kotanji so kaznovani tatovi, ki jih straži pošast Kanus, ki bruha ogenj. Tatovi so kaznovani tako, da jih grizejo  kače in kuščarji .</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 KOTANJA- v tej luknji so ujeti goljufivi svetovalci in svetniki, ki so ujeti v plamenih. V tej kotanji sta Odisej in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Diomed</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zaradi gradnje Trojanskega konja.</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 KOTANJA- Tukaj so kaznovani sejalce nemirov in vojn. Tam Dante in Vergil opazita Mohameda. Demon jih  za kazen tolče z mečem.</a:t>
            </a:r>
          </a:p>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10. KOTANJA- v tej kotanji so kaznovani različni ponarejevalci (alkimisti...). Za kazen trpijo za različnimi vrstami bolezni.</a:t>
            </a:r>
            <a:endParaRPr lang="sl-SI"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4D24A45-9C7E-492C-B0C9-80DBF592A675}"/>
              </a:ext>
            </a:extLst>
          </p:cNvPr>
          <p:cNvSpPr>
            <a:spLocks noGrp="1"/>
          </p:cNvSpPr>
          <p:nvPr>
            <p:ph type="title"/>
          </p:nvPr>
        </p:nvSpPr>
        <p:spPr/>
        <p:txBody>
          <a:bodyPr/>
          <a:lstStyle/>
          <a:p>
            <a:endParaRPr lang="sl-SI" altLang="sl-SI"/>
          </a:p>
        </p:txBody>
      </p:sp>
      <p:pic>
        <p:nvPicPr>
          <p:cNvPr id="4" name="Content Placeholder 3" descr="Gustave_Dore_Inferno25.jpg">
            <a:extLst>
              <a:ext uri="{FF2B5EF4-FFF2-40B4-BE49-F238E27FC236}">
                <a16:creationId xmlns:a16="http://schemas.microsoft.com/office/drawing/2014/main" id="{4EC4715B-33F3-4FCA-AC1C-20B62A1BA35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28875" y="285750"/>
            <a:ext cx="4557713" cy="5707063"/>
          </a:xfrm>
        </p:spPr>
      </p:pic>
      <p:pic>
        <p:nvPicPr>
          <p:cNvPr id="5" name="Picture 4" descr="J_G_Trautmann_Das_brennende_Troja.jpg">
            <a:extLst>
              <a:ext uri="{FF2B5EF4-FFF2-40B4-BE49-F238E27FC236}">
                <a16:creationId xmlns:a16="http://schemas.microsoft.com/office/drawing/2014/main" id="{61F79124-CF66-4222-A0B1-316F6F36EB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0"/>
            <a:ext cx="869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a:extLst>
              <a:ext uri="{FF2B5EF4-FFF2-40B4-BE49-F238E27FC236}">
                <a16:creationId xmlns:a16="http://schemas.microsoft.com/office/drawing/2014/main" id="{ABC43008-9A4D-4ADD-B71D-68E7404B0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44025" cy="794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FFFA212E-6D71-4CBC-8843-9CF1EC0A3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0" y="-1724025"/>
            <a:ext cx="6667500" cy="1030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2000"/>
                                        <p:tgtEl>
                                          <p:spTgt spid="92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94659B-BB16-4AF0-BAE2-9BD417DD95D8}"/>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9. KROG-IZDAJALCI</a:t>
            </a:r>
          </a:p>
        </p:txBody>
      </p:sp>
      <p:sp>
        <p:nvSpPr>
          <p:cNvPr id="3" name="Ograda vsebine 2">
            <a:extLst>
              <a:ext uri="{FF2B5EF4-FFF2-40B4-BE49-F238E27FC236}">
                <a16:creationId xmlns:a16="http://schemas.microsoft.com/office/drawing/2014/main" id="{B44D22D3-B744-485A-BCF5-D5F5FF2BDAE5}"/>
              </a:ext>
            </a:extLst>
          </p:cNvPr>
          <p:cNvSpPr>
            <a:spLocks noGrp="1"/>
          </p:cNvSpPr>
          <p:nvPr>
            <p:ph idx="1"/>
          </p:nvPr>
        </p:nvSpPr>
        <p:spPr/>
        <p:txBody>
          <a:bodyPr rtlCol="0">
            <a:normAutofit fontScale="70000" lnSpcReduction="20000"/>
          </a:bodyPr>
          <a:lstStyle/>
          <a:p>
            <a:pPr fontAlgn="auto">
              <a:spcAft>
                <a:spcPts val="0"/>
              </a:spcAft>
              <a:buFont typeface="Arial" panose="020B0604020202020204" pitchFamily="34" charset="0"/>
              <a:buNone/>
              <a:defRPr/>
            </a:pPr>
            <a:r>
              <a:rPr lang="sl-SI" dirty="0"/>
              <a:t>	</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Zadnji krog je obkrožen s klasičnimi in biblijskimi velikani, ki simbolizirajo ponos. Stojijo na robu osmega kroga. Ti velikani so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Nimrod</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Efialt</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in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Antaeus</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Ta krog je razdeljen na štiri kroge:</a:t>
            </a:r>
          </a:p>
          <a:p>
            <a:pPr marL="514350" indent="-514350" fontAlgn="auto">
              <a:spcAft>
                <a:spcPts val="0"/>
              </a:spcAft>
              <a:buFont typeface="Arial" panose="020B0604020202020204" pitchFamily="34" charset="0"/>
              <a:buNone/>
              <a:defRPr/>
            </a:pP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1.KROG/KAINA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Kan je ubil lastnega brata. Tam so izdajalci potopljeni do obraza v led. Eden izmed njih je tudi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Mordred</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ki je izdal kralja Arturja.</a:t>
            </a:r>
          </a:p>
          <a:p>
            <a:pPr marL="514350" indent="-514350"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 KROG/ANTENORA-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Antenor</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iz Troje je izdal svoje mesto Grkom. Tam so izdajalci svoje domovine.</a:t>
            </a:r>
          </a:p>
          <a:p>
            <a:pPr marL="514350" indent="-514350" fontAlgn="auto">
              <a:spcAft>
                <a:spcPts val="0"/>
              </a:spcAft>
              <a:buFont typeface="Arial" panose="020B0604020202020204" pitchFamily="34" charset="0"/>
              <a:buNone/>
              <a:defRPr/>
            </a:pP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3.KROG/PTOLOMEJA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Ptolomej</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je povabil svojega prijatelja in sinove na pojedino in jih nato ubil, da se je lahko polastil njihovega premoženja. Izdajalci so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kaznovi</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tako, da so ujeti pod ledom.</a:t>
            </a:r>
          </a:p>
          <a:p>
            <a:pPr marL="514350" indent="-514350" fontAlgn="auto">
              <a:spcAft>
                <a:spcPts val="0"/>
              </a:spcAft>
              <a:buFont typeface="Arial" panose="020B0604020202020204" pitchFamily="34" charset="0"/>
              <a:buNone/>
              <a:defRPr/>
            </a:pP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4.KROG/JUDOVINA</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Juda </a:t>
            </a:r>
            <a:r>
              <a:rPr lang="sl-SI"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Iškarjot</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je izdal Jezusa. Tukaj so ujeti izdajalci svojih gospodarjev in dobrodelnikov. Tukaj so grešniki popolnoma ujeti pod ledom.</a:t>
            </a:r>
          </a:p>
          <a:p>
            <a:pPr marL="514350" indent="-514350"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Dante in Vergil  iz 9. kroga prideta do Luciferja.</a:t>
            </a:r>
            <a:endParaRPr lang="sl-SI" dirty="0"/>
          </a:p>
        </p:txBody>
      </p:sp>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B666D58-893C-4083-8806-F0B0EDDFDF10}"/>
              </a:ext>
            </a:extLst>
          </p:cNvPr>
          <p:cNvSpPr>
            <a:spLocks noGrp="1"/>
          </p:cNvSpPr>
          <p:nvPr>
            <p:ph type="title"/>
          </p:nvPr>
        </p:nvSpPr>
        <p:spPr/>
        <p:txBody>
          <a:bodyPr/>
          <a:lstStyle/>
          <a:p>
            <a:endParaRPr lang="sl-SI" altLang="sl-SI"/>
          </a:p>
        </p:txBody>
      </p:sp>
      <p:pic>
        <p:nvPicPr>
          <p:cNvPr id="12290" name="Picture 2">
            <a:extLst>
              <a:ext uri="{FF2B5EF4-FFF2-40B4-BE49-F238E27FC236}">
                <a16:creationId xmlns:a16="http://schemas.microsoft.com/office/drawing/2014/main" id="{1BC9CDF5-3B17-411B-BE4A-D448C9F391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57250" y="500063"/>
            <a:ext cx="7334250" cy="6054725"/>
          </a:xfrm>
        </p:spPr>
      </p:pic>
      <p:pic>
        <p:nvPicPr>
          <p:cNvPr id="12292" name="Picture 4">
            <a:extLst>
              <a:ext uri="{FF2B5EF4-FFF2-40B4-BE49-F238E27FC236}">
                <a16:creationId xmlns:a16="http://schemas.microsoft.com/office/drawing/2014/main" id="{A34C9578-0DAD-4E58-B094-0759AE347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06375"/>
            <a:ext cx="40005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5EE8496B-F486-434A-9CB7-B8E41146D502}"/>
              </a:ext>
            </a:extLst>
          </p:cNvPr>
          <p:cNvSpPr>
            <a:spLocks noGrp="1"/>
          </p:cNvSpPr>
          <p:nvPr>
            <p:ph type="title"/>
          </p:nvPr>
        </p:nvSpPr>
        <p:spPr/>
        <p:txBody>
          <a:bodyPr/>
          <a:lstStyle/>
          <a:p>
            <a:endParaRPr lang="sl-SI" altLang="sl-SI"/>
          </a:p>
        </p:txBody>
      </p:sp>
      <p:pic>
        <p:nvPicPr>
          <p:cNvPr id="4" name="Content Placeholder 3" descr="Gustave_Dore_Inferno32.jpg">
            <a:extLst>
              <a:ext uri="{FF2B5EF4-FFF2-40B4-BE49-F238E27FC236}">
                <a16:creationId xmlns:a16="http://schemas.microsoft.com/office/drawing/2014/main" id="{0087A289-F8D8-4BEB-AAF9-809535DFCA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85875" y="785813"/>
            <a:ext cx="6611938" cy="5316537"/>
          </a:xfrm>
        </p:spPr>
      </p:pic>
      <p:pic>
        <p:nvPicPr>
          <p:cNvPr id="11267" name="Picture 3">
            <a:extLst>
              <a:ext uri="{FF2B5EF4-FFF2-40B4-BE49-F238E27FC236}">
                <a16:creationId xmlns:a16="http://schemas.microsoft.com/office/drawing/2014/main" id="{C29C5EB0-754C-41DF-90C9-27A00ACD5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44025" cy="785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a:extLst>
              <a:ext uri="{FF2B5EF4-FFF2-40B4-BE49-F238E27FC236}">
                <a16:creationId xmlns:a16="http://schemas.microsoft.com/office/drawing/2014/main" id="{12C66663-F648-418D-AA1B-FCC6FE43C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3" y="-495300"/>
            <a:ext cx="9382126"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DB90FC82-325B-40BF-A19E-5A0AB808C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142875"/>
            <a:ext cx="9720263" cy="807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2000"/>
                                        <p:tgtEl>
                                          <p:spTgt spid="112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2000"/>
                                        <p:tgtEl>
                                          <p:spTgt spid="112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269"/>
                                        </p:tgtEl>
                                        <p:attrNameLst>
                                          <p:attrName>style.visibility</p:attrName>
                                        </p:attrNameLst>
                                      </p:cBhvr>
                                      <p:to>
                                        <p:strVal val="visible"/>
                                      </p:to>
                                    </p:set>
                                    <p:animEffect transition="in" filter="fade">
                                      <p:cBhvr>
                                        <p:cTn id="22"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077892-239F-416A-99FD-0E06D008A5F6}"/>
              </a:ext>
            </a:extLst>
          </p:cNvPr>
          <p:cNvSpPr>
            <a:spLocks noGrp="1"/>
          </p:cNvSpPr>
          <p:nvPr>
            <p:ph type="title"/>
          </p:nvPr>
        </p:nvSpPr>
        <p:spPr/>
        <p:txBody>
          <a:bodyPr rtlCol="0">
            <a:normAutofit/>
          </a:bodyPr>
          <a:lstStyle/>
          <a:p>
            <a:pPr fontAlgn="auto">
              <a:spcAft>
                <a:spcPts val="0"/>
              </a:spcAft>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LUCIFER</a:t>
            </a:r>
            <a:endParaRPr lang="sl-SI" dirty="0"/>
          </a:p>
        </p:txBody>
      </p:sp>
      <p:sp>
        <p:nvSpPr>
          <p:cNvPr id="3" name="Ograda vsebine 2">
            <a:extLst>
              <a:ext uri="{FF2B5EF4-FFF2-40B4-BE49-F238E27FC236}">
                <a16:creationId xmlns:a16="http://schemas.microsoft.com/office/drawing/2014/main" id="{CB718D60-93A3-44E4-A83D-80D93D0C6742}"/>
              </a:ext>
            </a:extLst>
          </p:cNvPr>
          <p:cNvSpPr>
            <a:spLocks noGrp="1"/>
          </p:cNvSpPr>
          <p:nvPr>
            <p:ph idx="1"/>
          </p:nvPr>
        </p:nvSpPr>
        <p:spPr/>
        <p:txBody>
          <a:bodyPr rtlCol="0">
            <a:normAutofit fontScale="85000" lnSpcReduction="10000"/>
          </a:bodyPr>
          <a:lstStyle/>
          <a:p>
            <a:pPr fontAlgn="auto">
              <a:spcAft>
                <a:spcPts val="0"/>
              </a:spcAft>
              <a:buFont typeface="Arial" panose="020B0604020202020204" pitchFamily="34" charset="0"/>
              <a:buNone/>
              <a:defRPr/>
            </a:pP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Je gospodar pekla. Kot angel je bil najlepši. Je tudi največji grešnik, ker se je uprl boga. Za njegove grehe ga je bog in njegove pristaše treščil v pekel. V peklu je ujet v jezero Kocit. Prikazan je kot 3 glavo pošast. Ena glava je rdeča, ena črna in ena bledo rumena. V dveh ustih žveči Brutusa in Kasija. Onadva sta izdala in ubila Julija Cezarja. V tretjih najbolj grozovitih ustih pa Lucifer žveči Judo Iškarjota. Lucifer je prikazan poln jeze in zavidnja, čisto nasprotje boga. Po tem Dante in Vegil splezata po njegovi koži navzdol in prideta na drugo stran sveta. Tam se nadaljuje pot na goro Vic.</a:t>
            </a:r>
          </a:p>
        </p:txBody>
      </p:sp>
      <p:pic>
        <p:nvPicPr>
          <p:cNvPr id="4" name="videoplayback.mp4">
            <a:hlinkClick r:id="" action="ppaction://media"/>
            <a:extLst>
              <a:ext uri="{FF2B5EF4-FFF2-40B4-BE49-F238E27FC236}">
                <a16:creationId xmlns:a16="http://schemas.microsoft.com/office/drawing/2014/main" id="{B13C48EF-352D-4293-98A0-43F7D9E814D6}"/>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8977313" y="6732588"/>
            <a:ext cx="166687"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2194A21F-7884-4106-93F3-5A3CA7300AE5}"/>
              </a:ext>
            </a:extLst>
          </p:cNvPr>
          <p:cNvSpPr>
            <a:spLocks noGrp="1"/>
          </p:cNvSpPr>
          <p:nvPr>
            <p:ph type="title"/>
          </p:nvPr>
        </p:nvSpPr>
        <p:spPr/>
        <p:txBody>
          <a:bodyPr/>
          <a:lstStyle/>
          <a:p>
            <a:endParaRPr lang="sl-SI" altLang="sl-SI"/>
          </a:p>
        </p:txBody>
      </p:sp>
      <p:pic>
        <p:nvPicPr>
          <p:cNvPr id="4" name="Content Placeholder 3" descr="20153795302992810.jpg">
            <a:extLst>
              <a:ext uri="{FF2B5EF4-FFF2-40B4-BE49-F238E27FC236}">
                <a16:creationId xmlns:a16="http://schemas.microsoft.com/office/drawing/2014/main" id="{FDD59401-7BCA-4AC9-983C-FD8C22D0E66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214313"/>
            <a:ext cx="3605213" cy="4525962"/>
          </a:xfrm>
        </p:spPr>
      </p:pic>
      <p:pic>
        <p:nvPicPr>
          <p:cNvPr id="6" name="Picture 5" descr="lucifer.bmp">
            <a:extLst>
              <a:ext uri="{FF2B5EF4-FFF2-40B4-BE49-F238E27FC236}">
                <a16:creationId xmlns:a16="http://schemas.microsoft.com/office/drawing/2014/main" id="{9C737677-F2BC-4EC6-8B12-5E4A6B8280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285750"/>
            <a:ext cx="3848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ucifer.jpg">
            <a:extLst>
              <a:ext uri="{FF2B5EF4-FFF2-40B4-BE49-F238E27FC236}">
                <a16:creationId xmlns:a16="http://schemas.microsoft.com/office/drawing/2014/main" id="{FD11BCC0-7A77-4637-BDAE-7AA91C33CD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238250"/>
            <a:ext cx="457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a:extLst>
              <a:ext uri="{FF2B5EF4-FFF2-40B4-BE49-F238E27FC236}">
                <a16:creationId xmlns:a16="http://schemas.microsoft.com/office/drawing/2014/main" id="{B408EEC7-4EBA-4842-9E91-ACBB9E7576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0313" y="0"/>
            <a:ext cx="4714875" cy="72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Effect transition="in" filter="fade">
                                      <p:cBhvr>
                                        <p:cTn id="22"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Naslov 1">
            <a:extLst>
              <a:ext uri="{FF2B5EF4-FFF2-40B4-BE49-F238E27FC236}">
                <a16:creationId xmlns:a16="http://schemas.microsoft.com/office/drawing/2014/main" id="{43FE3441-6980-48D1-A9C4-C7AA5A013646}"/>
              </a:ext>
            </a:extLst>
          </p:cNvPr>
          <p:cNvSpPr>
            <a:spLocks noGrp="1"/>
          </p:cNvSpPr>
          <p:nvPr>
            <p:ph type="title"/>
          </p:nvPr>
        </p:nvSpPr>
        <p:spPr/>
        <p:txBody>
          <a:bodyPr/>
          <a:lstStyle/>
          <a:p>
            <a:endParaRPr lang="sl-SI" altLang="sl-SI"/>
          </a:p>
        </p:txBody>
      </p:sp>
      <p:sp>
        <p:nvSpPr>
          <p:cNvPr id="5123" name="Ograda vsebine 2">
            <a:extLst>
              <a:ext uri="{FF2B5EF4-FFF2-40B4-BE49-F238E27FC236}">
                <a16:creationId xmlns:a16="http://schemas.microsoft.com/office/drawing/2014/main" id="{48CA8A1F-F785-4B8E-8541-F17EA3808B4E}"/>
              </a:ext>
            </a:extLst>
          </p:cNvPr>
          <p:cNvSpPr>
            <a:spLocks noGrp="1"/>
          </p:cNvSpPr>
          <p:nvPr>
            <p:ph idx="1"/>
          </p:nvPr>
        </p:nvSpPr>
        <p:spPr/>
        <p:txBody>
          <a:bodyPr/>
          <a:lstStyle/>
          <a:p>
            <a:endParaRPr lang="sl-SI" altLang="sl-SI"/>
          </a:p>
        </p:txBody>
      </p:sp>
    </p:spTree>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Naslov 1">
            <a:extLst>
              <a:ext uri="{FF2B5EF4-FFF2-40B4-BE49-F238E27FC236}">
                <a16:creationId xmlns:a16="http://schemas.microsoft.com/office/drawing/2014/main" id="{B67DC9BF-726B-4702-BC34-0A6CA18182FC}"/>
              </a:ext>
            </a:extLst>
          </p:cNvPr>
          <p:cNvSpPr>
            <a:spLocks noGrp="1"/>
          </p:cNvSpPr>
          <p:nvPr>
            <p:ph type="title"/>
          </p:nvPr>
        </p:nvSpPr>
        <p:spPr/>
        <p:txBody>
          <a:bodyPr/>
          <a:lstStyle/>
          <a:p>
            <a:endParaRPr lang="sl-SI" altLang="sl-SI"/>
          </a:p>
        </p:txBody>
      </p:sp>
      <p:sp>
        <p:nvSpPr>
          <p:cNvPr id="3" name="Ograda vsebine 2">
            <a:extLst>
              <a:ext uri="{FF2B5EF4-FFF2-40B4-BE49-F238E27FC236}">
                <a16:creationId xmlns:a16="http://schemas.microsoft.com/office/drawing/2014/main" id="{44BAE5A4-AB5B-4923-9094-96CD34459BE4}"/>
              </a:ext>
            </a:extLst>
          </p:cNvPr>
          <p:cNvSpPr>
            <a:spLocks noGrp="1"/>
          </p:cNvSpPr>
          <p:nvPr>
            <p:ph idx="1"/>
          </p:nvPr>
        </p:nvSpPr>
        <p:spPr/>
        <p:txBody>
          <a:bodyPr rtlCol="0">
            <a:normAutofit fontScale="92500" lnSpcReduction="20000"/>
          </a:bodyPr>
          <a:lstStyle/>
          <a:p>
            <a:pPr fontAlgn="auto">
              <a:spcAft>
                <a:spcPts val="0"/>
              </a:spcAft>
              <a:buFont typeface="Arial" panose="020B0604020202020204" pitchFamily="34" charset="0"/>
              <a:buNone/>
              <a:defRPr/>
            </a:pPr>
            <a:r>
              <a:rPr lang="sl-SI" dirty="0"/>
              <a:t>	</a:t>
            </a:r>
            <a:r>
              <a:rPr lang="sl-SI"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Pesnitev se začne na veliki petek leta 1300. Pesnik se izgubi v temnem gozdu. Ko najde izhod mu pot prekrižajo lev, leopard in volkulja. Na srečo ga reši rimski pesnik Vergil,ki mu je povedal, da ga je poslala Beatrice. Vergil mu ponudi drugo pot skozi Pekel. Obljubi mu, da ga bo popeljal skozi strašne kraje, kjer si trpeči znova želijo smrti, od tod naprej v Vice, kjer duše iščejo večno blaženost. Nato bi ga izročil vodnici Beatrice, ki bi ga odpeljala do nebes. Dante pristane in odide z njim do vrat Pekla.</a:t>
            </a:r>
            <a:endParaRPr lang="sl-SI"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98B2E6C-FB32-442E-96CE-4A6313519A31}"/>
              </a:ext>
            </a:extLst>
          </p:cNvPr>
          <p:cNvSpPr>
            <a:spLocks noGrp="1"/>
          </p:cNvSpPr>
          <p:nvPr>
            <p:ph type="title"/>
          </p:nvPr>
        </p:nvSpPr>
        <p:spPr/>
        <p:txBody>
          <a:bodyPr/>
          <a:lstStyle/>
          <a:p>
            <a:endParaRPr lang="sl-SI" altLang="sl-SI"/>
          </a:p>
        </p:txBody>
      </p:sp>
      <p:pic>
        <p:nvPicPr>
          <p:cNvPr id="4" name="Content Placeholder 3" descr="comedy_bottom.jpg">
            <a:extLst>
              <a:ext uri="{FF2B5EF4-FFF2-40B4-BE49-F238E27FC236}">
                <a16:creationId xmlns:a16="http://schemas.microsoft.com/office/drawing/2014/main" id="{D269EF8B-0DD3-4ED8-816B-01C09CDB744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0250" y="285750"/>
            <a:ext cx="5072063" cy="6213475"/>
          </a:xfrm>
        </p:spPr>
      </p:pic>
      <p:pic>
        <p:nvPicPr>
          <p:cNvPr id="6" name="Picture 5" descr="inf_01b.jpeg">
            <a:extLst>
              <a:ext uri="{FF2B5EF4-FFF2-40B4-BE49-F238E27FC236}">
                <a16:creationId xmlns:a16="http://schemas.microsoft.com/office/drawing/2014/main" id="{94F0FF3D-4C44-4D85-8316-129885B99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0"/>
            <a:ext cx="5229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3A206EE-9861-4F0B-B602-122843E4C3C8}"/>
              </a:ext>
            </a:extLst>
          </p:cNvPr>
          <p:cNvSpPr>
            <a:spLocks noGrp="1"/>
          </p:cNvSpPr>
          <p:nvPr>
            <p:ph type="title"/>
          </p:nvPr>
        </p:nvSpPr>
        <p:spPr/>
        <p:txBody>
          <a:bodyPr/>
          <a:lstStyle/>
          <a:p>
            <a:endParaRPr lang="sl-SI" altLang="sl-SI"/>
          </a:p>
        </p:txBody>
      </p:sp>
      <p:pic>
        <p:nvPicPr>
          <p:cNvPr id="4" name="Content Placeholder 3" descr="6a00e5515a241a8834010536d44a98970c-800wi.jpg">
            <a:extLst>
              <a:ext uri="{FF2B5EF4-FFF2-40B4-BE49-F238E27FC236}">
                <a16:creationId xmlns:a16="http://schemas.microsoft.com/office/drawing/2014/main" id="{1C3C2EC1-2902-4F41-9CB9-B591111686E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86063" y="142875"/>
            <a:ext cx="3857625" cy="6588125"/>
          </a:xfrm>
        </p:spPr>
      </p:pic>
      <p:pic>
        <p:nvPicPr>
          <p:cNvPr id="5" name="Picture 2">
            <a:extLst>
              <a:ext uri="{FF2B5EF4-FFF2-40B4-BE49-F238E27FC236}">
                <a16:creationId xmlns:a16="http://schemas.microsoft.com/office/drawing/2014/main" id="{A667C433-1A1F-4795-8D18-5DF91D1AC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538288"/>
            <a:ext cx="584835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slov 1">
            <a:extLst>
              <a:ext uri="{FF2B5EF4-FFF2-40B4-BE49-F238E27FC236}">
                <a16:creationId xmlns:a16="http://schemas.microsoft.com/office/drawing/2014/main" id="{75E709CC-71A2-4A0E-BF2A-C46A2DD77A56}"/>
              </a:ext>
            </a:extLst>
          </p:cNvPr>
          <p:cNvSpPr>
            <a:spLocks noGrp="1"/>
          </p:cNvSpPr>
          <p:nvPr>
            <p:ph type="title"/>
          </p:nvPr>
        </p:nvSpPr>
        <p:spPr/>
        <p:txBody>
          <a:bodyPr/>
          <a:lstStyle/>
          <a:p>
            <a:endParaRPr lang="sl-SI" altLang="sl-SI"/>
          </a:p>
        </p:txBody>
      </p:sp>
      <p:sp>
        <p:nvSpPr>
          <p:cNvPr id="3" name="Ograda vsebine 2">
            <a:extLst>
              <a:ext uri="{FF2B5EF4-FFF2-40B4-BE49-F238E27FC236}">
                <a16:creationId xmlns:a16="http://schemas.microsoft.com/office/drawing/2014/main" id="{4A7174D7-DDB9-4425-838E-F6A94650BD47}"/>
              </a:ext>
            </a:extLst>
          </p:cNvPr>
          <p:cNvSpPr>
            <a:spLocks noGrp="1"/>
          </p:cNvSpPr>
          <p:nvPr>
            <p:ph idx="1"/>
          </p:nvPr>
        </p:nvSpPr>
        <p:spPr/>
        <p:txBody>
          <a:bodyPr rtlCol="0">
            <a:normAutofit/>
          </a:bodyPr>
          <a:lstStyle/>
          <a:p>
            <a:pPr fontAlgn="auto">
              <a:spcAft>
                <a:spcPts val="0"/>
              </a:spcAft>
              <a:buFont typeface="Arial" panose="020B0604020202020204" pitchFamily="34" charset="0"/>
              <a:buNone/>
              <a:defRPr/>
            </a:pPr>
            <a:r>
              <a:rPr lang="sl-SI" i="1" dirty="0">
                <a:solidFill>
                  <a:srgbClr val="FF0000"/>
                </a:solidFill>
                <a:latin typeface="Old English Text MT" pitchFamily="66" charset="0"/>
              </a:rPr>
              <a:t>	</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Tu skozi do trpečega greš mesta,</a:t>
            </a: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 </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tu skozi pot gre v večne bolečine,</a:t>
            </a: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 </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tu skozi k pogubljenim pelje cesta.</a:t>
            </a: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 </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Pravično </a:t>
            </a:r>
            <a:r>
              <a:rPr lang="sl-SI"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umel</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 je stvarnik iz višine,</a:t>
            </a: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 </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ustvaril me je silno, brez napake,</a:t>
            </a: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 </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v ljubezni prvi, iz vednosti edine.</a:t>
            </a: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 </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Pred mano ustvarjene stvari le take</a:t>
            </a: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 </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so kakor jaz, ki tu stojim za večno,</a:t>
            </a: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 </a:t>
            </a:r>
            <a:r>
              <a:rPr lang="sl-SI"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atura MT Script Capitals" pitchFamily="66" charset="0"/>
              </a:rPr>
              <a:t>kdor vstopiš, pusti zunaj upe vsake.</a:t>
            </a:r>
            <a:endParaRPr lang="sl-SI" dirty="0">
              <a:solidFill>
                <a:srgbClr val="FF0000"/>
              </a:solidFill>
              <a:latin typeface="Matura MT Script Capitals" pitchFamily="66"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7B252A8-96E9-4499-91DE-24469438AB0C}"/>
              </a:ext>
            </a:extLst>
          </p:cNvPr>
          <p:cNvSpPr>
            <a:spLocks noGrp="1"/>
          </p:cNvSpPr>
          <p:nvPr>
            <p:ph type="title"/>
          </p:nvPr>
        </p:nvSpPr>
        <p:spPr/>
        <p:txBody>
          <a:bodyPr/>
          <a:lstStyle/>
          <a:p>
            <a:endParaRPr lang="sl-SI" altLang="sl-SI"/>
          </a:p>
        </p:txBody>
      </p:sp>
      <p:pic>
        <p:nvPicPr>
          <p:cNvPr id="1026" name="Picture 2">
            <a:extLst>
              <a:ext uri="{FF2B5EF4-FFF2-40B4-BE49-F238E27FC236}">
                <a16:creationId xmlns:a16="http://schemas.microsoft.com/office/drawing/2014/main" id="{A58C225C-55AB-4B60-8FE0-B0536D3B98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28688" y="714375"/>
            <a:ext cx="7254875" cy="5668963"/>
          </a:xfr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544</Words>
  <Application>Microsoft Office PowerPoint</Application>
  <PresentationFormat>On-screen Show (4:3)</PresentationFormat>
  <Paragraphs>55</Paragraphs>
  <Slides>38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Matura MT Script Capitals</vt:lpstr>
      <vt:lpstr>Old English Text MT</vt:lpstr>
      <vt:lpstr>Officeova tema</vt:lpstr>
      <vt:lpstr>DOMAČE BRANJE BOŽANSKA KOMEDIJA PEKEL</vt:lpstr>
      <vt:lpstr>DANTE ALIGHIERI</vt:lpstr>
      <vt:lpstr>BOŽANSKA KOMEDIJA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KROG-LIMBO</vt:lpstr>
      <vt:lpstr>PowerPoint Presentation</vt:lpstr>
      <vt:lpstr>2 .KROG-POHOTNIKI</vt:lpstr>
      <vt:lpstr>PowerPoint Presentation</vt:lpstr>
      <vt:lpstr>3 .KROG-POŽERUHI</vt:lpstr>
      <vt:lpstr>PowerPoint Presentation</vt:lpstr>
      <vt:lpstr>4. KROG-POHLEPNIKI</vt:lpstr>
      <vt:lpstr>PowerPoint Presentation</vt:lpstr>
      <vt:lpstr>5. KROG-JEZNI IN LENUHI</vt:lpstr>
      <vt:lpstr>PowerPoint Presentation</vt:lpstr>
      <vt:lpstr>6. KROG-HERETIKI</vt:lpstr>
      <vt:lpstr>PowerPoint Presentation</vt:lpstr>
      <vt:lpstr>7. KROG-NASILNEŽI</vt:lpstr>
      <vt:lpstr>PowerPoint Presentation</vt:lpstr>
      <vt:lpstr>PowerPoint Presentation</vt:lpstr>
      <vt:lpstr>PowerPoint Presentation</vt:lpstr>
      <vt:lpstr>8. KROG-PREVARANTJE</vt:lpstr>
      <vt:lpstr>PowerPoint Presentation</vt:lpstr>
      <vt:lpstr>PowerPoint Presentation</vt:lpstr>
      <vt:lpstr>PowerPoint Presentation</vt:lpstr>
      <vt:lpstr>PowerPoint Presentation</vt:lpstr>
      <vt:lpstr>PowerPoint Presentation</vt:lpstr>
      <vt:lpstr>9. KROG-IZDAJALCI</vt:lpstr>
      <vt:lpstr>PowerPoint Presentation</vt:lpstr>
      <vt:lpstr>PowerPoint Presentation</vt:lpstr>
      <vt:lpstr>LUCIFER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2019-06-03T09:07:45Z</dcterms:created>
  <dcterms:modified xsi:type="dcterms:W3CDTF">2019-06-03T09:07:45Z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