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2" r:id="rId1"/>
  </p:sldMasterIdLst>
  <p:sldIdLst>
    <p:sldId id="256" r:id="rId2"/>
    <p:sldId id="257" r:id="rId3"/>
    <p:sldId id="258" r:id="rId4"/>
    <p:sldId id="260" r:id="rId5"/>
    <p:sldId id="261" r:id="rId6"/>
    <p:sldId id="262" r:id="rId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21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Elipsa 12">
            <a:extLst>
              <a:ext uri="{FF2B5EF4-FFF2-40B4-BE49-F238E27FC236}">
                <a16:creationId xmlns:a16="http://schemas.microsoft.com/office/drawing/2014/main" id="{1676A7A6-67E9-4E05-9A76-56ABE1A200B5}"/>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5" name="Elipsa 13">
            <a:extLst>
              <a:ext uri="{FF2B5EF4-FFF2-40B4-BE49-F238E27FC236}">
                <a16:creationId xmlns:a16="http://schemas.microsoft.com/office/drawing/2014/main" id="{7876D9B5-8C75-4E7F-A370-120CF109B350}"/>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4" name="Naslov 13"/>
          <p:cNvSpPr>
            <a:spLocks noGrp="1"/>
          </p:cNvSpPr>
          <p:nvPr>
            <p:ph type="ctrTitle"/>
          </p:nvPr>
        </p:nvSpPr>
        <p:spPr>
          <a:xfrm>
            <a:off x="1432560" y="359898"/>
            <a:ext cx="7406640" cy="1472184"/>
          </a:xfrm>
        </p:spPr>
        <p:txBody>
          <a:bodyPr anchor="b"/>
          <a:lstStyle>
            <a:lvl1pPr algn="l">
              <a:defRPr/>
            </a:lvl1pPr>
            <a:extLst/>
          </a:lstStyle>
          <a:p>
            <a:r>
              <a:rPr lang="sl-SI"/>
              <a:t>Kliknite, če želite urediti slog naslova matrice</a:t>
            </a:r>
            <a:endParaRPr lang="en-US"/>
          </a:p>
        </p:txBody>
      </p:sp>
      <p:sp>
        <p:nvSpPr>
          <p:cNvPr id="22" name="Podnaslov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6" name="Ograda datuma 6">
            <a:extLst>
              <a:ext uri="{FF2B5EF4-FFF2-40B4-BE49-F238E27FC236}">
                <a16:creationId xmlns:a16="http://schemas.microsoft.com/office/drawing/2014/main" id="{3AF892C7-59E8-4592-95A1-1748AFAADA03}"/>
              </a:ext>
            </a:extLst>
          </p:cNvPr>
          <p:cNvSpPr>
            <a:spLocks noGrp="1"/>
          </p:cNvSpPr>
          <p:nvPr>
            <p:ph type="dt" sz="half" idx="10"/>
          </p:nvPr>
        </p:nvSpPr>
        <p:spPr/>
        <p:txBody>
          <a:bodyPr/>
          <a:lstStyle>
            <a:lvl1pPr>
              <a:defRPr/>
            </a:lvl1pPr>
          </a:lstStyle>
          <a:p>
            <a:pPr>
              <a:defRPr/>
            </a:pPr>
            <a:fld id="{076687BF-A1A6-4547-8385-D5D013E78110}" type="datetimeFigureOut">
              <a:rPr lang="sl-SI"/>
              <a:pPr>
                <a:defRPr/>
              </a:pPr>
              <a:t>3. 06. 2019</a:t>
            </a:fld>
            <a:endParaRPr lang="sl-SI"/>
          </a:p>
        </p:txBody>
      </p:sp>
      <p:sp>
        <p:nvSpPr>
          <p:cNvPr id="7" name="Ograda noge 19">
            <a:extLst>
              <a:ext uri="{FF2B5EF4-FFF2-40B4-BE49-F238E27FC236}">
                <a16:creationId xmlns:a16="http://schemas.microsoft.com/office/drawing/2014/main" id="{4DA291F3-393A-4735-8500-12EF796B3890}"/>
              </a:ext>
            </a:extLst>
          </p:cNvPr>
          <p:cNvSpPr>
            <a:spLocks noGrp="1"/>
          </p:cNvSpPr>
          <p:nvPr>
            <p:ph type="ftr" sz="quarter" idx="11"/>
          </p:nvPr>
        </p:nvSpPr>
        <p:spPr/>
        <p:txBody>
          <a:bodyPr/>
          <a:lstStyle>
            <a:lvl1pPr>
              <a:defRPr/>
            </a:lvl1pPr>
          </a:lstStyle>
          <a:p>
            <a:pPr>
              <a:defRPr/>
            </a:pPr>
            <a:endParaRPr lang="sl-SI"/>
          </a:p>
        </p:txBody>
      </p:sp>
      <p:sp>
        <p:nvSpPr>
          <p:cNvPr id="8" name="Ograda številke diapozitiva 9">
            <a:extLst>
              <a:ext uri="{FF2B5EF4-FFF2-40B4-BE49-F238E27FC236}">
                <a16:creationId xmlns:a16="http://schemas.microsoft.com/office/drawing/2014/main" id="{0E171E10-290B-40DD-A884-C7108F8FA9AC}"/>
              </a:ext>
            </a:extLst>
          </p:cNvPr>
          <p:cNvSpPr>
            <a:spLocks noGrp="1"/>
          </p:cNvSpPr>
          <p:nvPr>
            <p:ph type="sldNum" sz="quarter" idx="12"/>
          </p:nvPr>
        </p:nvSpPr>
        <p:spPr/>
        <p:txBody>
          <a:bodyPr/>
          <a:lstStyle>
            <a:lvl1pPr>
              <a:defRPr/>
            </a:lvl1pPr>
          </a:lstStyle>
          <a:p>
            <a:fld id="{8DEDE727-D336-44D3-BF2D-F2F93AB2C7F3}" type="slidenum">
              <a:rPr lang="sl-SI" altLang="sl-SI"/>
              <a:pPr/>
              <a:t>‹#›</a:t>
            </a:fld>
            <a:endParaRPr lang="sl-SI" altLang="sl-SI"/>
          </a:p>
        </p:txBody>
      </p:sp>
    </p:spTree>
    <p:extLst>
      <p:ext uri="{BB962C8B-B14F-4D97-AF65-F5344CB8AC3E}">
        <p14:creationId xmlns:p14="http://schemas.microsoft.com/office/powerpoint/2010/main" val="133615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1237C9E5-38C5-4924-BC02-B48E16E3F32F}"/>
              </a:ext>
            </a:extLst>
          </p:cNvPr>
          <p:cNvSpPr>
            <a:spLocks noGrp="1"/>
          </p:cNvSpPr>
          <p:nvPr>
            <p:ph type="dt" sz="half" idx="10"/>
          </p:nvPr>
        </p:nvSpPr>
        <p:spPr/>
        <p:txBody>
          <a:bodyPr/>
          <a:lstStyle>
            <a:lvl1pPr>
              <a:defRPr/>
            </a:lvl1pPr>
          </a:lstStyle>
          <a:p>
            <a:pPr>
              <a:defRPr/>
            </a:pPr>
            <a:fld id="{0B0D41B9-4496-4333-B5B2-E19BA8CD3780}" type="datetimeFigureOut">
              <a:rPr lang="sl-SI"/>
              <a:pPr>
                <a:defRPr/>
              </a:pPr>
              <a:t>3. 06. 2019</a:t>
            </a:fld>
            <a:endParaRPr lang="sl-SI"/>
          </a:p>
        </p:txBody>
      </p:sp>
      <p:sp>
        <p:nvSpPr>
          <p:cNvPr id="5" name="Ograda noge 9">
            <a:extLst>
              <a:ext uri="{FF2B5EF4-FFF2-40B4-BE49-F238E27FC236}">
                <a16:creationId xmlns:a16="http://schemas.microsoft.com/office/drawing/2014/main" id="{790F2B01-198D-43ED-9224-5BE7D34C7C1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91EFE4F4-784A-4CD1-A9C0-A1EE2516F0B9}"/>
              </a:ext>
            </a:extLst>
          </p:cNvPr>
          <p:cNvSpPr>
            <a:spLocks noGrp="1"/>
          </p:cNvSpPr>
          <p:nvPr>
            <p:ph type="sldNum" sz="quarter" idx="12"/>
          </p:nvPr>
        </p:nvSpPr>
        <p:spPr/>
        <p:txBody>
          <a:bodyPr/>
          <a:lstStyle>
            <a:lvl1pPr>
              <a:defRPr/>
            </a:lvl1pPr>
          </a:lstStyle>
          <a:p>
            <a:fld id="{BEA62A8D-84D9-4F16-9BF6-930DFC4144DE}" type="slidenum">
              <a:rPr lang="sl-SI" altLang="sl-SI"/>
              <a:pPr/>
              <a:t>‹#›</a:t>
            </a:fld>
            <a:endParaRPr lang="sl-SI" altLang="sl-SI"/>
          </a:p>
        </p:txBody>
      </p:sp>
    </p:spTree>
    <p:extLst>
      <p:ext uri="{BB962C8B-B14F-4D97-AF65-F5344CB8AC3E}">
        <p14:creationId xmlns:p14="http://schemas.microsoft.com/office/powerpoint/2010/main" val="378482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858000" y="274639"/>
            <a:ext cx="18288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1143000" y="274640"/>
            <a:ext cx="55626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7189419F-7CB6-4BBA-8370-BDACD353BFEC}"/>
              </a:ext>
            </a:extLst>
          </p:cNvPr>
          <p:cNvSpPr>
            <a:spLocks noGrp="1"/>
          </p:cNvSpPr>
          <p:nvPr>
            <p:ph type="dt" sz="half" idx="10"/>
          </p:nvPr>
        </p:nvSpPr>
        <p:spPr/>
        <p:txBody>
          <a:bodyPr/>
          <a:lstStyle>
            <a:lvl1pPr>
              <a:defRPr/>
            </a:lvl1pPr>
          </a:lstStyle>
          <a:p>
            <a:pPr>
              <a:defRPr/>
            </a:pPr>
            <a:fld id="{B94C844A-4463-4C07-8BBD-0A426500EB9D}" type="datetimeFigureOut">
              <a:rPr lang="sl-SI"/>
              <a:pPr>
                <a:defRPr/>
              </a:pPr>
              <a:t>3. 06. 2019</a:t>
            </a:fld>
            <a:endParaRPr lang="sl-SI"/>
          </a:p>
        </p:txBody>
      </p:sp>
      <p:sp>
        <p:nvSpPr>
          <p:cNvPr id="5" name="Ograda noge 9">
            <a:extLst>
              <a:ext uri="{FF2B5EF4-FFF2-40B4-BE49-F238E27FC236}">
                <a16:creationId xmlns:a16="http://schemas.microsoft.com/office/drawing/2014/main" id="{23BC719D-843C-410E-AA94-D16EB6297D6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2596232E-513E-469C-ACBB-FED51D9E52F0}"/>
              </a:ext>
            </a:extLst>
          </p:cNvPr>
          <p:cNvSpPr>
            <a:spLocks noGrp="1"/>
          </p:cNvSpPr>
          <p:nvPr>
            <p:ph type="sldNum" sz="quarter" idx="12"/>
          </p:nvPr>
        </p:nvSpPr>
        <p:spPr/>
        <p:txBody>
          <a:bodyPr/>
          <a:lstStyle>
            <a:lvl1pPr>
              <a:defRPr/>
            </a:lvl1pPr>
          </a:lstStyle>
          <a:p>
            <a:fld id="{BAE7C0E3-3917-4F59-9C79-08782D4A70BE}" type="slidenum">
              <a:rPr lang="sl-SI" altLang="sl-SI"/>
              <a:pPr/>
              <a:t>‹#›</a:t>
            </a:fld>
            <a:endParaRPr lang="sl-SI" altLang="sl-SI"/>
          </a:p>
        </p:txBody>
      </p:sp>
    </p:spTree>
    <p:extLst>
      <p:ext uri="{BB962C8B-B14F-4D97-AF65-F5344CB8AC3E}">
        <p14:creationId xmlns:p14="http://schemas.microsoft.com/office/powerpoint/2010/main" val="419026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43A35972-CD58-4292-8171-9EC845096BFF}"/>
              </a:ext>
            </a:extLst>
          </p:cNvPr>
          <p:cNvSpPr>
            <a:spLocks noGrp="1"/>
          </p:cNvSpPr>
          <p:nvPr>
            <p:ph type="dt" sz="half" idx="10"/>
          </p:nvPr>
        </p:nvSpPr>
        <p:spPr/>
        <p:txBody>
          <a:bodyPr/>
          <a:lstStyle>
            <a:lvl1pPr>
              <a:defRPr/>
            </a:lvl1pPr>
          </a:lstStyle>
          <a:p>
            <a:pPr>
              <a:defRPr/>
            </a:pPr>
            <a:fld id="{6F647164-14F8-4180-A926-AE36703B92C6}" type="datetimeFigureOut">
              <a:rPr lang="sl-SI"/>
              <a:pPr>
                <a:defRPr/>
              </a:pPr>
              <a:t>3. 06. 2019</a:t>
            </a:fld>
            <a:endParaRPr lang="sl-SI"/>
          </a:p>
        </p:txBody>
      </p:sp>
      <p:sp>
        <p:nvSpPr>
          <p:cNvPr id="5" name="Ograda noge 9">
            <a:extLst>
              <a:ext uri="{FF2B5EF4-FFF2-40B4-BE49-F238E27FC236}">
                <a16:creationId xmlns:a16="http://schemas.microsoft.com/office/drawing/2014/main" id="{C2E581B1-C3AE-45C5-AE97-A7A4896EF8B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21">
            <a:extLst>
              <a:ext uri="{FF2B5EF4-FFF2-40B4-BE49-F238E27FC236}">
                <a16:creationId xmlns:a16="http://schemas.microsoft.com/office/drawing/2014/main" id="{FFED2DCE-7648-42DF-9826-D83E79E8D7F4}"/>
              </a:ext>
            </a:extLst>
          </p:cNvPr>
          <p:cNvSpPr>
            <a:spLocks noGrp="1"/>
          </p:cNvSpPr>
          <p:nvPr>
            <p:ph type="sldNum" sz="quarter" idx="12"/>
          </p:nvPr>
        </p:nvSpPr>
        <p:spPr/>
        <p:txBody>
          <a:bodyPr/>
          <a:lstStyle>
            <a:lvl1pPr>
              <a:defRPr/>
            </a:lvl1pPr>
          </a:lstStyle>
          <a:p>
            <a:fld id="{A5C4D590-BE45-4E03-8F7E-D57B4465266A}" type="slidenum">
              <a:rPr lang="sl-SI" altLang="sl-SI"/>
              <a:pPr/>
              <a:t>‹#›</a:t>
            </a:fld>
            <a:endParaRPr lang="sl-SI" altLang="sl-SI"/>
          </a:p>
        </p:txBody>
      </p:sp>
    </p:spTree>
    <p:extLst>
      <p:ext uri="{BB962C8B-B14F-4D97-AF65-F5344CB8AC3E}">
        <p14:creationId xmlns:p14="http://schemas.microsoft.com/office/powerpoint/2010/main" val="658289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4" name="Pravokotnik 12">
            <a:extLst>
              <a:ext uri="{FF2B5EF4-FFF2-40B4-BE49-F238E27FC236}">
                <a16:creationId xmlns:a16="http://schemas.microsoft.com/office/drawing/2014/main" id="{6B902B6E-8641-4D91-B93A-FB1CBC9D93F6}"/>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13">
            <a:extLst>
              <a:ext uri="{FF2B5EF4-FFF2-40B4-BE49-F238E27FC236}">
                <a16:creationId xmlns:a16="http://schemas.microsoft.com/office/drawing/2014/main" id="{C3839576-83D7-4374-9910-1700F16F8EBA}"/>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Elipsa 15">
            <a:extLst>
              <a:ext uri="{FF2B5EF4-FFF2-40B4-BE49-F238E27FC236}">
                <a16:creationId xmlns:a16="http://schemas.microsoft.com/office/drawing/2014/main" id="{375AF7F2-64E0-4201-8CE7-FE1A492B6934}"/>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7" name="Elipsa 16">
            <a:extLst>
              <a:ext uri="{FF2B5EF4-FFF2-40B4-BE49-F238E27FC236}">
                <a16:creationId xmlns:a16="http://schemas.microsoft.com/office/drawing/2014/main" id="{18A6D15F-5FC9-444F-9AFB-B36D4F3ADAEC}"/>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2" name="Naslov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sl-SI"/>
              <a:t>Kliknite, če želite urediti slog naslova matrice</a:t>
            </a:r>
            <a:endParaRPr lang="en-US"/>
          </a:p>
        </p:txBody>
      </p:sp>
      <p:sp>
        <p:nvSpPr>
          <p:cNvPr id="3" name="Ograda besedila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8" name="Ograda datuma 3">
            <a:extLst>
              <a:ext uri="{FF2B5EF4-FFF2-40B4-BE49-F238E27FC236}">
                <a16:creationId xmlns:a16="http://schemas.microsoft.com/office/drawing/2014/main" id="{7F23F6F2-DF21-413C-937D-C0AC2542B0B8}"/>
              </a:ext>
            </a:extLst>
          </p:cNvPr>
          <p:cNvSpPr>
            <a:spLocks noGrp="1"/>
          </p:cNvSpPr>
          <p:nvPr>
            <p:ph type="dt" sz="half" idx="10"/>
          </p:nvPr>
        </p:nvSpPr>
        <p:spPr/>
        <p:txBody>
          <a:bodyPr/>
          <a:lstStyle>
            <a:lvl1pPr>
              <a:defRPr/>
            </a:lvl1pPr>
          </a:lstStyle>
          <a:p>
            <a:pPr>
              <a:defRPr/>
            </a:pPr>
            <a:fld id="{7093AD42-0EB2-49BA-949C-A8910E5CD05B}" type="datetimeFigureOut">
              <a:rPr lang="sl-SI"/>
              <a:pPr>
                <a:defRPr/>
              </a:pPr>
              <a:t>3. 06. 2019</a:t>
            </a:fld>
            <a:endParaRPr lang="sl-SI"/>
          </a:p>
        </p:txBody>
      </p:sp>
      <p:sp>
        <p:nvSpPr>
          <p:cNvPr id="9" name="Ograda noge 4">
            <a:extLst>
              <a:ext uri="{FF2B5EF4-FFF2-40B4-BE49-F238E27FC236}">
                <a16:creationId xmlns:a16="http://schemas.microsoft.com/office/drawing/2014/main" id="{BB76F126-3301-41F5-97B6-7CD140701623}"/>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5">
            <a:extLst>
              <a:ext uri="{FF2B5EF4-FFF2-40B4-BE49-F238E27FC236}">
                <a16:creationId xmlns:a16="http://schemas.microsoft.com/office/drawing/2014/main" id="{83006390-95A1-4425-8EBA-DA109C1EF834}"/>
              </a:ext>
            </a:extLst>
          </p:cNvPr>
          <p:cNvSpPr>
            <a:spLocks noGrp="1"/>
          </p:cNvSpPr>
          <p:nvPr>
            <p:ph type="sldNum" sz="quarter" idx="12"/>
          </p:nvPr>
        </p:nvSpPr>
        <p:spPr/>
        <p:txBody>
          <a:bodyPr/>
          <a:lstStyle>
            <a:lvl1pPr>
              <a:defRPr/>
            </a:lvl1pPr>
          </a:lstStyle>
          <a:p>
            <a:fld id="{07C4FEF5-F41D-4FC1-9C34-16773124CFDF}" type="slidenum">
              <a:rPr lang="sl-SI" altLang="sl-SI"/>
              <a:pPr/>
              <a:t>‹#›</a:t>
            </a:fld>
            <a:endParaRPr lang="sl-SI" altLang="sl-SI"/>
          </a:p>
        </p:txBody>
      </p:sp>
    </p:spTree>
    <p:extLst>
      <p:ext uri="{BB962C8B-B14F-4D97-AF65-F5344CB8AC3E}">
        <p14:creationId xmlns:p14="http://schemas.microsoft.com/office/powerpoint/2010/main" val="220780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3">
            <a:extLst>
              <a:ext uri="{FF2B5EF4-FFF2-40B4-BE49-F238E27FC236}">
                <a16:creationId xmlns:a16="http://schemas.microsoft.com/office/drawing/2014/main" id="{2286EB74-E0D0-4E03-A4D2-B7EE52704877}"/>
              </a:ext>
            </a:extLst>
          </p:cNvPr>
          <p:cNvSpPr>
            <a:spLocks noGrp="1"/>
          </p:cNvSpPr>
          <p:nvPr>
            <p:ph type="dt" sz="half" idx="10"/>
          </p:nvPr>
        </p:nvSpPr>
        <p:spPr/>
        <p:txBody>
          <a:bodyPr/>
          <a:lstStyle>
            <a:lvl1pPr>
              <a:defRPr/>
            </a:lvl1pPr>
          </a:lstStyle>
          <a:p>
            <a:pPr>
              <a:defRPr/>
            </a:pPr>
            <a:fld id="{5CCE643D-A4BB-4670-914E-3B23D0E2440E}" type="datetimeFigureOut">
              <a:rPr lang="sl-SI"/>
              <a:pPr>
                <a:defRPr/>
              </a:pPr>
              <a:t>3. 06. 2019</a:t>
            </a:fld>
            <a:endParaRPr lang="sl-SI"/>
          </a:p>
        </p:txBody>
      </p:sp>
      <p:sp>
        <p:nvSpPr>
          <p:cNvPr id="6" name="Ograda noge 9">
            <a:extLst>
              <a:ext uri="{FF2B5EF4-FFF2-40B4-BE49-F238E27FC236}">
                <a16:creationId xmlns:a16="http://schemas.microsoft.com/office/drawing/2014/main" id="{D0C0127A-6039-4CD5-B425-B44CC98260AA}"/>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21">
            <a:extLst>
              <a:ext uri="{FF2B5EF4-FFF2-40B4-BE49-F238E27FC236}">
                <a16:creationId xmlns:a16="http://schemas.microsoft.com/office/drawing/2014/main" id="{C3CB6201-2C94-4930-BBEB-5A88D6D26D9E}"/>
              </a:ext>
            </a:extLst>
          </p:cNvPr>
          <p:cNvSpPr>
            <a:spLocks noGrp="1"/>
          </p:cNvSpPr>
          <p:nvPr>
            <p:ph type="sldNum" sz="quarter" idx="12"/>
          </p:nvPr>
        </p:nvSpPr>
        <p:spPr/>
        <p:txBody>
          <a:bodyPr/>
          <a:lstStyle>
            <a:lvl1pPr>
              <a:defRPr/>
            </a:lvl1pPr>
          </a:lstStyle>
          <a:p>
            <a:fld id="{D1859465-9A66-4F8A-8904-8D6DA346A2F7}" type="slidenum">
              <a:rPr lang="sl-SI" altLang="sl-SI"/>
              <a:pPr/>
              <a:t>‹#›</a:t>
            </a:fld>
            <a:endParaRPr lang="sl-SI" altLang="sl-SI"/>
          </a:p>
        </p:txBody>
      </p:sp>
    </p:spTree>
    <p:extLst>
      <p:ext uri="{BB962C8B-B14F-4D97-AF65-F5344CB8AC3E}">
        <p14:creationId xmlns:p14="http://schemas.microsoft.com/office/powerpoint/2010/main" val="78026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5160336"/>
            <a:ext cx="8229600" cy="1143000"/>
          </a:xfrm>
        </p:spPr>
        <p:txBody>
          <a:bodyPr/>
          <a:lstStyle>
            <a:lvl1pPr algn="ctr">
              <a:defRPr sz="4500" b="1" cap="none" baseline="0"/>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6">
            <a:extLst>
              <a:ext uri="{FF2B5EF4-FFF2-40B4-BE49-F238E27FC236}">
                <a16:creationId xmlns:a16="http://schemas.microsoft.com/office/drawing/2014/main" id="{8F06BED4-C116-4C82-9B11-5D69A0B16F56}"/>
              </a:ext>
            </a:extLst>
          </p:cNvPr>
          <p:cNvSpPr>
            <a:spLocks noGrp="1"/>
          </p:cNvSpPr>
          <p:nvPr>
            <p:ph type="dt" sz="half" idx="10"/>
          </p:nvPr>
        </p:nvSpPr>
        <p:spPr/>
        <p:txBody>
          <a:bodyPr/>
          <a:lstStyle>
            <a:lvl1pPr>
              <a:defRPr/>
            </a:lvl1pPr>
          </a:lstStyle>
          <a:p>
            <a:pPr>
              <a:defRPr/>
            </a:pPr>
            <a:fld id="{3ACC6422-B56A-4A08-9C48-7C1E16F343D2}" type="datetimeFigureOut">
              <a:rPr lang="sl-SI"/>
              <a:pPr>
                <a:defRPr/>
              </a:pPr>
              <a:t>3. 06. 2019</a:t>
            </a:fld>
            <a:endParaRPr lang="sl-SI"/>
          </a:p>
        </p:txBody>
      </p:sp>
      <p:sp>
        <p:nvSpPr>
          <p:cNvPr id="8" name="Ograda noge 7">
            <a:extLst>
              <a:ext uri="{FF2B5EF4-FFF2-40B4-BE49-F238E27FC236}">
                <a16:creationId xmlns:a16="http://schemas.microsoft.com/office/drawing/2014/main" id="{6C861394-8F86-4EE6-8CFE-E255C1247230}"/>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8">
            <a:extLst>
              <a:ext uri="{FF2B5EF4-FFF2-40B4-BE49-F238E27FC236}">
                <a16:creationId xmlns:a16="http://schemas.microsoft.com/office/drawing/2014/main" id="{9954AF5E-0C3D-4353-914A-0D62C7F7B1D5}"/>
              </a:ext>
            </a:extLst>
          </p:cNvPr>
          <p:cNvSpPr>
            <a:spLocks noGrp="1"/>
          </p:cNvSpPr>
          <p:nvPr>
            <p:ph type="sldNum" sz="quarter" idx="12"/>
          </p:nvPr>
        </p:nvSpPr>
        <p:spPr/>
        <p:txBody>
          <a:bodyPr/>
          <a:lstStyle>
            <a:lvl1pPr>
              <a:defRPr/>
            </a:lvl1pPr>
          </a:lstStyle>
          <a:p>
            <a:fld id="{F6B59436-655B-425D-97BE-B6148F649110}" type="slidenum">
              <a:rPr lang="sl-SI" altLang="sl-SI"/>
              <a:pPr/>
              <a:t>‹#›</a:t>
            </a:fld>
            <a:endParaRPr lang="sl-SI" altLang="sl-SI"/>
          </a:p>
        </p:txBody>
      </p:sp>
    </p:spTree>
    <p:extLst>
      <p:ext uri="{BB962C8B-B14F-4D97-AF65-F5344CB8AC3E}">
        <p14:creationId xmlns:p14="http://schemas.microsoft.com/office/powerpoint/2010/main" val="2874419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1435608" y="274320"/>
            <a:ext cx="7498080" cy="1143000"/>
          </a:xfrm>
        </p:spPr>
        <p:txBody>
          <a:bodyPr/>
          <a:lstStyle/>
          <a:p>
            <a:r>
              <a:rPr lang="sl-SI"/>
              <a:t>Kliknite, če želite urediti slog naslova matrice</a:t>
            </a:r>
            <a:endParaRPr lang="en-US"/>
          </a:p>
        </p:txBody>
      </p:sp>
      <p:sp>
        <p:nvSpPr>
          <p:cNvPr id="3" name="Ograda datuma 23">
            <a:extLst>
              <a:ext uri="{FF2B5EF4-FFF2-40B4-BE49-F238E27FC236}">
                <a16:creationId xmlns:a16="http://schemas.microsoft.com/office/drawing/2014/main" id="{2B106A12-4EC5-4F39-BF65-74022E2840F9}"/>
              </a:ext>
            </a:extLst>
          </p:cNvPr>
          <p:cNvSpPr>
            <a:spLocks noGrp="1"/>
          </p:cNvSpPr>
          <p:nvPr>
            <p:ph type="dt" sz="half" idx="10"/>
          </p:nvPr>
        </p:nvSpPr>
        <p:spPr/>
        <p:txBody>
          <a:bodyPr/>
          <a:lstStyle>
            <a:lvl1pPr>
              <a:defRPr/>
            </a:lvl1pPr>
          </a:lstStyle>
          <a:p>
            <a:pPr>
              <a:defRPr/>
            </a:pPr>
            <a:fld id="{420EC313-1275-4E96-9D33-82322454639A}" type="datetimeFigureOut">
              <a:rPr lang="sl-SI"/>
              <a:pPr>
                <a:defRPr/>
              </a:pPr>
              <a:t>3. 06. 2019</a:t>
            </a:fld>
            <a:endParaRPr lang="sl-SI"/>
          </a:p>
        </p:txBody>
      </p:sp>
      <p:sp>
        <p:nvSpPr>
          <p:cNvPr id="4" name="Ograda noge 9">
            <a:extLst>
              <a:ext uri="{FF2B5EF4-FFF2-40B4-BE49-F238E27FC236}">
                <a16:creationId xmlns:a16="http://schemas.microsoft.com/office/drawing/2014/main" id="{408720DD-0564-431B-85A6-9D61B3C69A6D}"/>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21">
            <a:extLst>
              <a:ext uri="{FF2B5EF4-FFF2-40B4-BE49-F238E27FC236}">
                <a16:creationId xmlns:a16="http://schemas.microsoft.com/office/drawing/2014/main" id="{A9080069-6EA8-45B4-926D-23B4EE05997B}"/>
              </a:ext>
            </a:extLst>
          </p:cNvPr>
          <p:cNvSpPr>
            <a:spLocks noGrp="1"/>
          </p:cNvSpPr>
          <p:nvPr>
            <p:ph type="sldNum" sz="quarter" idx="12"/>
          </p:nvPr>
        </p:nvSpPr>
        <p:spPr/>
        <p:txBody>
          <a:bodyPr/>
          <a:lstStyle>
            <a:lvl1pPr>
              <a:defRPr/>
            </a:lvl1pPr>
          </a:lstStyle>
          <a:p>
            <a:fld id="{A3AC814D-8E2B-4618-BF56-23C2FB458FA3}" type="slidenum">
              <a:rPr lang="sl-SI" altLang="sl-SI"/>
              <a:pPr/>
              <a:t>‹#›</a:t>
            </a:fld>
            <a:endParaRPr lang="sl-SI" altLang="sl-SI"/>
          </a:p>
        </p:txBody>
      </p:sp>
    </p:spTree>
    <p:extLst>
      <p:ext uri="{BB962C8B-B14F-4D97-AF65-F5344CB8AC3E}">
        <p14:creationId xmlns:p14="http://schemas.microsoft.com/office/powerpoint/2010/main" val="139684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Pravokotnik 12">
            <a:extLst>
              <a:ext uri="{FF2B5EF4-FFF2-40B4-BE49-F238E27FC236}">
                <a16:creationId xmlns:a16="http://schemas.microsoft.com/office/drawing/2014/main" id="{8A3FD887-BB1C-49FB-B3DD-AB4ABC547711}"/>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ravokotnik 13">
            <a:extLst>
              <a:ext uri="{FF2B5EF4-FFF2-40B4-BE49-F238E27FC236}">
                <a16:creationId xmlns:a16="http://schemas.microsoft.com/office/drawing/2014/main" id="{C01B0664-5A0C-49B7-B852-EE26A3EED51B}"/>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grada datuma 1">
            <a:extLst>
              <a:ext uri="{FF2B5EF4-FFF2-40B4-BE49-F238E27FC236}">
                <a16:creationId xmlns:a16="http://schemas.microsoft.com/office/drawing/2014/main" id="{95087053-22EE-497E-B519-9C012C4E04E6}"/>
              </a:ext>
            </a:extLst>
          </p:cNvPr>
          <p:cNvSpPr>
            <a:spLocks noGrp="1"/>
          </p:cNvSpPr>
          <p:nvPr>
            <p:ph type="dt" sz="half" idx="10"/>
          </p:nvPr>
        </p:nvSpPr>
        <p:spPr/>
        <p:txBody>
          <a:bodyPr/>
          <a:lstStyle>
            <a:lvl1pPr>
              <a:defRPr/>
            </a:lvl1pPr>
          </a:lstStyle>
          <a:p>
            <a:pPr>
              <a:defRPr/>
            </a:pPr>
            <a:fld id="{02F43947-D822-4C0E-B37F-CF1FC2230577}" type="datetimeFigureOut">
              <a:rPr lang="sl-SI"/>
              <a:pPr>
                <a:defRPr/>
              </a:pPr>
              <a:t>3. 06. 2019</a:t>
            </a:fld>
            <a:endParaRPr lang="sl-SI"/>
          </a:p>
        </p:txBody>
      </p:sp>
      <p:sp>
        <p:nvSpPr>
          <p:cNvPr id="5" name="Ograda noge 2">
            <a:extLst>
              <a:ext uri="{FF2B5EF4-FFF2-40B4-BE49-F238E27FC236}">
                <a16:creationId xmlns:a16="http://schemas.microsoft.com/office/drawing/2014/main" id="{0CEB3AE8-A032-4D58-89AB-4B9543D4C66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3">
            <a:extLst>
              <a:ext uri="{FF2B5EF4-FFF2-40B4-BE49-F238E27FC236}">
                <a16:creationId xmlns:a16="http://schemas.microsoft.com/office/drawing/2014/main" id="{D0240A32-B624-450F-9D56-530896A8F9D7}"/>
              </a:ext>
            </a:extLst>
          </p:cNvPr>
          <p:cNvSpPr>
            <a:spLocks noGrp="1"/>
          </p:cNvSpPr>
          <p:nvPr>
            <p:ph type="sldNum" sz="quarter" idx="12"/>
          </p:nvPr>
        </p:nvSpPr>
        <p:spPr/>
        <p:txBody>
          <a:bodyPr/>
          <a:lstStyle>
            <a:lvl1pPr>
              <a:defRPr/>
            </a:lvl1pPr>
          </a:lstStyle>
          <a:p>
            <a:fld id="{0A59AFCA-4D06-415D-BBF2-01E0E2F835A1}" type="slidenum">
              <a:rPr lang="sl-SI" altLang="sl-SI"/>
              <a:pPr/>
              <a:t>‹#›</a:t>
            </a:fld>
            <a:endParaRPr lang="sl-SI" altLang="sl-SI"/>
          </a:p>
        </p:txBody>
      </p:sp>
    </p:spTree>
    <p:extLst>
      <p:ext uri="{BB962C8B-B14F-4D97-AF65-F5344CB8AC3E}">
        <p14:creationId xmlns:p14="http://schemas.microsoft.com/office/powerpoint/2010/main" val="238379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sl-SI"/>
              <a:t>Kliknite, če želite urediti slog naslova matrice</a:t>
            </a:r>
            <a:endParaRPr lang="en-US"/>
          </a:p>
        </p:txBody>
      </p:sp>
      <p:sp>
        <p:nvSpPr>
          <p:cNvPr id="3" name="Ograda besedila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4">
            <a:extLst>
              <a:ext uri="{FF2B5EF4-FFF2-40B4-BE49-F238E27FC236}">
                <a16:creationId xmlns:a16="http://schemas.microsoft.com/office/drawing/2014/main" id="{2ED4C585-B371-41B4-A1C9-70D66B972366}"/>
              </a:ext>
            </a:extLst>
          </p:cNvPr>
          <p:cNvSpPr>
            <a:spLocks noGrp="1"/>
          </p:cNvSpPr>
          <p:nvPr>
            <p:ph type="dt" sz="half" idx="10"/>
          </p:nvPr>
        </p:nvSpPr>
        <p:spPr/>
        <p:txBody>
          <a:bodyPr/>
          <a:lstStyle>
            <a:lvl1pPr>
              <a:defRPr/>
            </a:lvl1pPr>
          </a:lstStyle>
          <a:p>
            <a:pPr>
              <a:defRPr/>
            </a:pPr>
            <a:fld id="{2D7D78A2-5F6E-413D-B770-E385D647ED61}" type="datetimeFigureOut">
              <a:rPr lang="sl-SI"/>
              <a:pPr>
                <a:defRPr/>
              </a:pPr>
              <a:t>3. 06. 2019</a:t>
            </a:fld>
            <a:endParaRPr lang="sl-SI"/>
          </a:p>
        </p:txBody>
      </p:sp>
      <p:sp>
        <p:nvSpPr>
          <p:cNvPr id="6" name="Ograda noge 5">
            <a:extLst>
              <a:ext uri="{FF2B5EF4-FFF2-40B4-BE49-F238E27FC236}">
                <a16:creationId xmlns:a16="http://schemas.microsoft.com/office/drawing/2014/main" id="{6EA00C47-99D9-4720-843A-2990AC2C9FA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6">
            <a:extLst>
              <a:ext uri="{FF2B5EF4-FFF2-40B4-BE49-F238E27FC236}">
                <a16:creationId xmlns:a16="http://schemas.microsoft.com/office/drawing/2014/main" id="{5B32823D-3CDF-4B82-97B8-0807E04DA14F}"/>
              </a:ext>
            </a:extLst>
          </p:cNvPr>
          <p:cNvSpPr>
            <a:spLocks noGrp="1"/>
          </p:cNvSpPr>
          <p:nvPr>
            <p:ph type="sldNum" sz="quarter" idx="12"/>
          </p:nvPr>
        </p:nvSpPr>
        <p:spPr/>
        <p:txBody>
          <a:bodyPr/>
          <a:lstStyle>
            <a:lvl1pPr>
              <a:defRPr/>
            </a:lvl1pPr>
          </a:lstStyle>
          <a:p>
            <a:fld id="{82A6D1F1-8C37-4A88-8B7E-7B59231E2D22}" type="slidenum">
              <a:rPr lang="sl-SI" altLang="sl-SI"/>
              <a:pPr/>
              <a:t>‹#›</a:t>
            </a:fld>
            <a:endParaRPr lang="sl-SI" altLang="sl-SI"/>
          </a:p>
        </p:txBody>
      </p:sp>
    </p:spTree>
    <p:extLst>
      <p:ext uri="{BB962C8B-B14F-4D97-AF65-F5344CB8AC3E}">
        <p14:creationId xmlns:p14="http://schemas.microsoft.com/office/powerpoint/2010/main" val="151896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Pravokotnik 12">
            <a:extLst>
              <a:ext uri="{FF2B5EF4-FFF2-40B4-BE49-F238E27FC236}">
                <a16:creationId xmlns:a16="http://schemas.microsoft.com/office/drawing/2014/main" id="{4E30E3BD-36E5-435F-AF88-79D7930977AB}"/>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Diagram poteka: postopek 13">
            <a:extLst>
              <a:ext uri="{FF2B5EF4-FFF2-40B4-BE49-F238E27FC236}">
                <a16:creationId xmlns:a16="http://schemas.microsoft.com/office/drawing/2014/main" id="{8AE5FCFA-07B2-49FF-8CE8-ACC1406F983F}"/>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agram poteka: postopek 15">
            <a:extLst>
              <a:ext uri="{FF2B5EF4-FFF2-40B4-BE49-F238E27FC236}">
                <a16:creationId xmlns:a16="http://schemas.microsoft.com/office/drawing/2014/main" id="{6DBE79FE-F42C-4646-9DE2-6F88162E5669}"/>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Naslov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sl-SI"/>
              <a:t>Kliknite, če želite urediti slog naslova matrice</a:t>
            </a:r>
            <a:endParaRPr lang="en-US"/>
          </a:p>
        </p:txBody>
      </p:sp>
      <p:sp>
        <p:nvSpPr>
          <p:cNvPr id="3" name="Ograda slik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sl-SI" noProof="0"/>
              <a:t>Kliknite ikono, če želite dodati sliko</a:t>
            </a:r>
            <a:endParaRPr lang="en-US" noProof="0" dirty="0"/>
          </a:p>
        </p:txBody>
      </p:sp>
      <p:sp>
        <p:nvSpPr>
          <p:cNvPr id="4" name="Ograda besedila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8" name="Ograda datuma 4">
            <a:extLst>
              <a:ext uri="{FF2B5EF4-FFF2-40B4-BE49-F238E27FC236}">
                <a16:creationId xmlns:a16="http://schemas.microsoft.com/office/drawing/2014/main" id="{85CBF599-1574-4372-AAE1-D63F56AC1AF2}"/>
              </a:ext>
            </a:extLst>
          </p:cNvPr>
          <p:cNvSpPr>
            <a:spLocks noGrp="1"/>
          </p:cNvSpPr>
          <p:nvPr>
            <p:ph type="dt" sz="half" idx="10"/>
          </p:nvPr>
        </p:nvSpPr>
        <p:spPr/>
        <p:txBody>
          <a:bodyPr/>
          <a:lstStyle>
            <a:lvl1pPr>
              <a:defRPr/>
            </a:lvl1pPr>
          </a:lstStyle>
          <a:p>
            <a:pPr>
              <a:defRPr/>
            </a:pPr>
            <a:fld id="{E5D18145-17BC-4A1E-9888-98DDDD42EFAD}" type="datetimeFigureOut">
              <a:rPr lang="sl-SI"/>
              <a:pPr>
                <a:defRPr/>
              </a:pPr>
              <a:t>3. 06. 2019</a:t>
            </a:fld>
            <a:endParaRPr lang="sl-SI"/>
          </a:p>
        </p:txBody>
      </p:sp>
      <p:sp>
        <p:nvSpPr>
          <p:cNvPr id="9" name="Ograda noge 5">
            <a:extLst>
              <a:ext uri="{FF2B5EF4-FFF2-40B4-BE49-F238E27FC236}">
                <a16:creationId xmlns:a16="http://schemas.microsoft.com/office/drawing/2014/main" id="{81262159-81DE-49CC-910B-9B0F3AE057C7}"/>
              </a:ext>
            </a:extLst>
          </p:cNvPr>
          <p:cNvSpPr>
            <a:spLocks noGrp="1"/>
          </p:cNvSpPr>
          <p:nvPr>
            <p:ph type="ftr" sz="quarter" idx="11"/>
          </p:nvPr>
        </p:nvSpPr>
        <p:spPr/>
        <p:txBody>
          <a:bodyPr/>
          <a:lstStyle>
            <a:lvl1pPr>
              <a:defRPr/>
            </a:lvl1pPr>
          </a:lstStyle>
          <a:p>
            <a:pPr>
              <a:defRPr/>
            </a:pPr>
            <a:endParaRPr lang="sl-SI"/>
          </a:p>
        </p:txBody>
      </p:sp>
      <p:sp>
        <p:nvSpPr>
          <p:cNvPr id="10" name="Ograda številke diapozitiva 6">
            <a:extLst>
              <a:ext uri="{FF2B5EF4-FFF2-40B4-BE49-F238E27FC236}">
                <a16:creationId xmlns:a16="http://schemas.microsoft.com/office/drawing/2014/main" id="{1768B9D4-E025-4091-A781-6556FA714FCC}"/>
              </a:ext>
            </a:extLst>
          </p:cNvPr>
          <p:cNvSpPr>
            <a:spLocks noGrp="1"/>
          </p:cNvSpPr>
          <p:nvPr>
            <p:ph type="sldNum" sz="quarter" idx="12"/>
          </p:nvPr>
        </p:nvSpPr>
        <p:spPr/>
        <p:txBody>
          <a:bodyPr/>
          <a:lstStyle>
            <a:lvl1pPr>
              <a:defRPr/>
            </a:lvl1pPr>
          </a:lstStyle>
          <a:p>
            <a:fld id="{8376B836-B990-4536-AF6A-CC623E83696C}" type="slidenum">
              <a:rPr lang="sl-SI" altLang="sl-SI"/>
              <a:pPr/>
              <a:t>‹#›</a:t>
            </a:fld>
            <a:endParaRPr lang="sl-SI" altLang="sl-SI"/>
          </a:p>
        </p:txBody>
      </p:sp>
    </p:spTree>
    <p:extLst>
      <p:ext uri="{BB962C8B-B14F-4D97-AF65-F5344CB8AC3E}">
        <p14:creationId xmlns:p14="http://schemas.microsoft.com/office/powerpoint/2010/main" val="4221501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orta 6">
            <a:extLst>
              <a:ext uri="{FF2B5EF4-FFF2-40B4-BE49-F238E27FC236}">
                <a16:creationId xmlns:a16="http://schemas.microsoft.com/office/drawing/2014/main" id="{373CAAA4-2B17-43C4-939C-6C54F928A8BD}"/>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Elipsa 7">
            <a:extLst>
              <a:ext uri="{FF2B5EF4-FFF2-40B4-BE49-F238E27FC236}">
                <a16:creationId xmlns:a16="http://schemas.microsoft.com/office/drawing/2014/main" id="{013EBFC6-ED41-4F0C-9D9C-AC6BF4F8F0A1}"/>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Krof 10">
            <a:extLst>
              <a:ext uri="{FF2B5EF4-FFF2-40B4-BE49-F238E27FC236}">
                <a16:creationId xmlns:a16="http://schemas.microsoft.com/office/drawing/2014/main" id="{9F71E816-331A-4DEF-898B-432F7C651FFF}"/>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ravokotnik 11">
            <a:extLst>
              <a:ext uri="{FF2B5EF4-FFF2-40B4-BE49-F238E27FC236}">
                <a16:creationId xmlns:a16="http://schemas.microsoft.com/office/drawing/2014/main" id="{641DD190-0FA5-4095-9A2A-7F020E2DAE59}"/>
              </a:ext>
            </a:extLst>
          </p:cNvPr>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grada naslova 4">
            <a:extLst>
              <a:ext uri="{FF2B5EF4-FFF2-40B4-BE49-F238E27FC236}">
                <a16:creationId xmlns:a16="http://schemas.microsoft.com/office/drawing/2014/main" id="{CE3CC6A1-AB40-493E-8E7C-1B24E7F4C8D8}"/>
              </a:ext>
            </a:extLst>
          </p:cNvPr>
          <p:cNvSpPr>
            <a:spLocks noGrp="1"/>
          </p:cNvSpPr>
          <p:nvPr>
            <p:ph type="title"/>
          </p:nvPr>
        </p:nvSpPr>
        <p:spPr>
          <a:xfrm>
            <a:off x="1435100" y="274638"/>
            <a:ext cx="7499350" cy="1143000"/>
          </a:xfrm>
          <a:prstGeom prst="rect">
            <a:avLst/>
          </a:prstGeom>
        </p:spPr>
        <p:txBody>
          <a:bodyPr anchor="ctr">
            <a:normAutofit/>
          </a:bodyPr>
          <a:lstStyle/>
          <a:p>
            <a:r>
              <a:rPr lang="sl-SI"/>
              <a:t>Kliknite, če želite urediti slog naslova matrice</a:t>
            </a:r>
            <a:endParaRPr lang="en-US"/>
          </a:p>
        </p:txBody>
      </p:sp>
      <p:sp>
        <p:nvSpPr>
          <p:cNvPr id="1033" name="Ograda besedila 8">
            <a:extLst>
              <a:ext uri="{FF2B5EF4-FFF2-40B4-BE49-F238E27FC236}">
                <a16:creationId xmlns:a16="http://schemas.microsoft.com/office/drawing/2014/main" id="{78DFBFCA-6138-4088-9A0F-6C4848D53B6A}"/>
              </a:ext>
            </a:extLst>
          </p:cNvPr>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4" name="Ograda datuma 23">
            <a:extLst>
              <a:ext uri="{FF2B5EF4-FFF2-40B4-BE49-F238E27FC236}">
                <a16:creationId xmlns:a16="http://schemas.microsoft.com/office/drawing/2014/main" id="{AD95FDE6-B3A5-4DD4-8262-D70B2AF375B9}"/>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6AF5A0C0-3FA1-4B8B-B7FF-2E7C49B72001}" type="datetimeFigureOut">
              <a:rPr lang="sl-SI"/>
              <a:pPr>
                <a:defRPr/>
              </a:pPr>
              <a:t>3. 06. 2019</a:t>
            </a:fld>
            <a:endParaRPr lang="sl-SI"/>
          </a:p>
        </p:txBody>
      </p:sp>
      <p:sp>
        <p:nvSpPr>
          <p:cNvPr id="10" name="Ograda noge 9">
            <a:extLst>
              <a:ext uri="{FF2B5EF4-FFF2-40B4-BE49-F238E27FC236}">
                <a16:creationId xmlns:a16="http://schemas.microsoft.com/office/drawing/2014/main" id="{CB5C2BF7-F2EE-490C-9551-10AEFB8EF770}"/>
              </a:ext>
            </a:extLst>
          </p:cNvPr>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sl-SI"/>
          </a:p>
        </p:txBody>
      </p:sp>
      <p:sp>
        <p:nvSpPr>
          <p:cNvPr id="22" name="Ograda številke diapozitiva 21">
            <a:extLst>
              <a:ext uri="{FF2B5EF4-FFF2-40B4-BE49-F238E27FC236}">
                <a16:creationId xmlns:a16="http://schemas.microsoft.com/office/drawing/2014/main" id="{26AD6448-1895-457B-8163-6E20E9160158}"/>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5A788"/>
                </a:solidFill>
                <a:latin typeface="Gill Sans MT" panose="020B0502020104020203" pitchFamily="34" charset="-18"/>
              </a:defRPr>
            </a:lvl1pPr>
          </a:lstStyle>
          <a:p>
            <a:fld id="{650C26DF-8F5A-4235-86E9-CF7C04209871}" type="slidenum">
              <a:rPr lang="sl-SI" altLang="sl-SI"/>
              <a:pPr/>
              <a:t>‹#›</a:t>
            </a:fld>
            <a:endParaRPr lang="sl-SI" altLang="sl-SI"/>
          </a:p>
        </p:txBody>
      </p:sp>
      <p:sp>
        <p:nvSpPr>
          <p:cNvPr id="15" name="Pravokotnik 14">
            <a:extLst>
              <a:ext uri="{FF2B5EF4-FFF2-40B4-BE49-F238E27FC236}">
                <a16:creationId xmlns:a16="http://schemas.microsoft.com/office/drawing/2014/main" id="{C9F4F2D0-87CC-4292-B43D-9ED80A60A21D}"/>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5" r:id="rId1"/>
    <p:sldLayoutId id="2147483750" r:id="rId2"/>
    <p:sldLayoutId id="2147483756" r:id="rId3"/>
    <p:sldLayoutId id="2147483751" r:id="rId4"/>
    <p:sldLayoutId id="2147483757" r:id="rId5"/>
    <p:sldLayoutId id="2147483752" r:id="rId6"/>
    <p:sldLayoutId id="2147483758" r:id="rId7"/>
    <p:sldLayoutId id="2147483759" r:id="rId8"/>
    <p:sldLayoutId id="2147483760" r:id="rId9"/>
    <p:sldLayoutId id="2147483753" r:id="rId10"/>
    <p:sldLayoutId id="2147483754" r:id="rId11"/>
  </p:sldLayoutIdLs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anose="020B0502020104020203" pitchFamily="34" charset="-18"/>
        </a:defRPr>
      </a:lvl2pPr>
      <a:lvl3pPr algn="l" rtl="0" fontAlgn="base">
        <a:spcBef>
          <a:spcPct val="0"/>
        </a:spcBef>
        <a:spcAft>
          <a:spcPct val="0"/>
        </a:spcAft>
        <a:defRPr sz="4300">
          <a:solidFill>
            <a:srgbClr val="572314"/>
          </a:solidFill>
          <a:latin typeface="Gill Sans MT" panose="020B0502020104020203" pitchFamily="34" charset="-18"/>
        </a:defRPr>
      </a:lvl3pPr>
      <a:lvl4pPr algn="l" rtl="0" fontAlgn="base">
        <a:spcBef>
          <a:spcPct val="0"/>
        </a:spcBef>
        <a:spcAft>
          <a:spcPct val="0"/>
        </a:spcAft>
        <a:defRPr sz="4300">
          <a:solidFill>
            <a:srgbClr val="572314"/>
          </a:solidFill>
          <a:latin typeface="Gill Sans MT" panose="020B0502020104020203" pitchFamily="34" charset="-18"/>
        </a:defRPr>
      </a:lvl4pPr>
      <a:lvl5pPr algn="l" rtl="0" fontAlgn="base">
        <a:spcBef>
          <a:spcPct val="0"/>
        </a:spcBef>
        <a:spcAft>
          <a:spcPct val="0"/>
        </a:spcAft>
        <a:defRPr sz="4300">
          <a:solidFill>
            <a:srgbClr val="572314"/>
          </a:solidFill>
          <a:latin typeface="Gill Sans MT" panose="020B0502020104020203" pitchFamily="34" charset="-18"/>
        </a:defRPr>
      </a:lvl5pPr>
      <a:lvl6pPr marL="457200" algn="l" rtl="0" fontAlgn="base">
        <a:spcBef>
          <a:spcPct val="0"/>
        </a:spcBef>
        <a:spcAft>
          <a:spcPct val="0"/>
        </a:spcAft>
        <a:defRPr sz="4300">
          <a:solidFill>
            <a:srgbClr val="572314"/>
          </a:solidFill>
          <a:latin typeface="Gill Sans MT" panose="020B0502020104020203" pitchFamily="34" charset="-18"/>
        </a:defRPr>
      </a:lvl6pPr>
      <a:lvl7pPr marL="914400" algn="l" rtl="0" fontAlgn="base">
        <a:spcBef>
          <a:spcPct val="0"/>
        </a:spcBef>
        <a:spcAft>
          <a:spcPct val="0"/>
        </a:spcAft>
        <a:defRPr sz="4300">
          <a:solidFill>
            <a:srgbClr val="572314"/>
          </a:solidFill>
          <a:latin typeface="Gill Sans MT" panose="020B0502020104020203" pitchFamily="34" charset="-18"/>
        </a:defRPr>
      </a:lvl7pPr>
      <a:lvl8pPr marL="1371600" algn="l" rtl="0" fontAlgn="base">
        <a:spcBef>
          <a:spcPct val="0"/>
        </a:spcBef>
        <a:spcAft>
          <a:spcPct val="0"/>
        </a:spcAft>
        <a:defRPr sz="4300">
          <a:solidFill>
            <a:srgbClr val="572314"/>
          </a:solidFill>
          <a:latin typeface="Gill Sans MT" panose="020B0502020104020203" pitchFamily="34" charset="-18"/>
        </a:defRPr>
      </a:lvl8pPr>
      <a:lvl9pPr marL="1828800" algn="l" rtl="0" fontAlgn="base">
        <a:spcBef>
          <a:spcPct val="0"/>
        </a:spcBef>
        <a:spcAft>
          <a:spcPct val="0"/>
        </a:spcAft>
        <a:defRPr sz="4300">
          <a:solidFill>
            <a:srgbClr val="572314"/>
          </a:solidFill>
          <a:latin typeface="Gill Sans MT" panose="020B0502020104020203" pitchFamily="34" charset="-18"/>
        </a:defRPr>
      </a:lvl9pPr>
      <a:extLst/>
    </p:titleStyle>
    <p:bodyStyle>
      <a:lvl1pPr marL="365125" indent="-282575" algn="l" rtl="0" fontAlgn="base">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C6AF86-F033-45F7-B415-6D919C23CF88}"/>
              </a:ext>
            </a:extLst>
          </p:cNvPr>
          <p:cNvSpPr>
            <a:spLocks noGrp="1"/>
          </p:cNvSpPr>
          <p:nvPr>
            <p:ph type="ctrTitle"/>
          </p:nvPr>
        </p:nvSpPr>
        <p:spPr>
          <a:xfrm>
            <a:off x="1066800" y="4000500"/>
            <a:ext cx="8077200" cy="1673225"/>
          </a:xfrm>
        </p:spPr>
        <p:txBody>
          <a:bodyPr/>
          <a:lstStyle/>
          <a:p>
            <a:pPr fontAlgn="auto">
              <a:spcAft>
                <a:spcPts val="0"/>
              </a:spcAft>
              <a:defRPr/>
            </a:pPr>
            <a:r>
              <a:rPr lang="it-IT" dirty="0">
                <a:solidFill>
                  <a:schemeClr val="tx2">
                    <a:satMod val="130000"/>
                  </a:schemeClr>
                </a:solidFill>
              </a:rPr>
              <a:t>Federico Garcia </a:t>
            </a:r>
            <a:r>
              <a:rPr lang="it-IT" dirty="0" err="1">
                <a:solidFill>
                  <a:schemeClr val="tx2">
                    <a:satMod val="130000"/>
                  </a:schemeClr>
                </a:solidFill>
              </a:rPr>
              <a:t>Lorca</a:t>
            </a:r>
            <a:r>
              <a:rPr lang="it-IT" dirty="0">
                <a:solidFill>
                  <a:schemeClr val="tx2">
                    <a:satMod val="130000"/>
                  </a:schemeClr>
                </a:solidFill>
              </a:rPr>
              <a:t>: </a:t>
            </a:r>
            <a:r>
              <a:rPr lang="it-IT" dirty="0" err="1">
                <a:solidFill>
                  <a:schemeClr val="tx2">
                    <a:satMod val="130000"/>
                  </a:schemeClr>
                </a:solidFill>
              </a:rPr>
              <a:t>Vitezova</a:t>
            </a:r>
            <a:r>
              <a:rPr lang="it-IT" dirty="0">
                <a:solidFill>
                  <a:schemeClr val="tx2">
                    <a:satMod val="130000"/>
                  </a:schemeClr>
                </a:solidFill>
              </a:rPr>
              <a:t> </a:t>
            </a:r>
            <a:r>
              <a:rPr lang="it-IT" dirty="0" err="1">
                <a:solidFill>
                  <a:schemeClr val="tx2">
                    <a:satMod val="130000"/>
                  </a:schemeClr>
                </a:solidFill>
              </a:rPr>
              <a:t>pesem</a:t>
            </a:r>
            <a:endParaRPr lang="sl-SI" dirty="0">
              <a:solidFill>
                <a:schemeClr val="tx2">
                  <a:satMod val="130000"/>
                </a:schemeClr>
              </a:solidFill>
            </a:endParaRPr>
          </a:p>
        </p:txBody>
      </p:sp>
      <p:sp>
        <p:nvSpPr>
          <p:cNvPr id="3" name="Podnaslov 2">
            <a:extLst>
              <a:ext uri="{FF2B5EF4-FFF2-40B4-BE49-F238E27FC236}">
                <a16:creationId xmlns:a16="http://schemas.microsoft.com/office/drawing/2014/main" id="{DF1C3E0C-69A3-44B7-B19A-270325AB5D84}"/>
              </a:ext>
            </a:extLst>
          </p:cNvPr>
          <p:cNvSpPr>
            <a:spLocks noGrp="1"/>
          </p:cNvSpPr>
          <p:nvPr>
            <p:ph type="subTitle" idx="1"/>
          </p:nvPr>
        </p:nvSpPr>
        <p:spPr>
          <a:xfrm>
            <a:off x="1431925" y="1849438"/>
            <a:ext cx="7407275" cy="1752600"/>
          </a:xfrm>
        </p:spPr>
        <p:txBody>
          <a:bodyPr>
            <a:normAutofit/>
          </a:bodyPr>
          <a:lstStyle/>
          <a:p>
            <a:pPr fontAlgn="auto">
              <a:spcAft>
                <a:spcPts val="0"/>
              </a:spcAft>
              <a:buFont typeface="Wingdings 2"/>
              <a:buNone/>
              <a:defRPr/>
            </a:pPr>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DF29F4-DAAD-4584-9436-B741C88FFDE5}"/>
              </a:ext>
            </a:extLst>
          </p:cNvPr>
          <p:cNvSpPr>
            <a:spLocks noGrp="1"/>
          </p:cNvSpPr>
          <p:nvPr>
            <p:ph type="title"/>
          </p:nvPr>
        </p:nvSpPr>
        <p:spPr/>
        <p:txBody>
          <a:bodyPr/>
          <a:lstStyle/>
          <a:p>
            <a:pPr fontAlgn="auto">
              <a:spcAft>
                <a:spcPts val="0"/>
              </a:spcAft>
              <a:defRPr/>
            </a:pPr>
            <a:r>
              <a:rPr lang="sl-SI" dirty="0">
                <a:solidFill>
                  <a:schemeClr val="tx2">
                    <a:satMod val="130000"/>
                  </a:schemeClr>
                </a:solidFill>
              </a:rPr>
              <a:t>O avtorju</a:t>
            </a:r>
          </a:p>
        </p:txBody>
      </p:sp>
      <p:sp>
        <p:nvSpPr>
          <p:cNvPr id="9219" name="Ograda vsebine 2">
            <a:extLst>
              <a:ext uri="{FF2B5EF4-FFF2-40B4-BE49-F238E27FC236}">
                <a16:creationId xmlns:a16="http://schemas.microsoft.com/office/drawing/2014/main" id="{DE0C001D-C518-45CC-8BE2-2B85C8307550}"/>
              </a:ext>
            </a:extLst>
          </p:cNvPr>
          <p:cNvSpPr>
            <a:spLocks noGrp="1"/>
          </p:cNvSpPr>
          <p:nvPr>
            <p:ph idx="1"/>
          </p:nvPr>
        </p:nvSpPr>
        <p:spPr/>
        <p:txBody>
          <a:bodyPr/>
          <a:lstStyle/>
          <a:p>
            <a:r>
              <a:rPr lang="sl-SI" altLang="sl-SI" sz="2400"/>
              <a:t>Rodil se je l. 1898 v mestecu blizu Granade, v Andaluziji</a:t>
            </a:r>
          </a:p>
          <a:p>
            <a:r>
              <a:rPr lang="sl-SI" altLang="sl-SI" sz="2400"/>
              <a:t>Na univerzi v Granadi je študiral književnost in pravo</a:t>
            </a:r>
          </a:p>
          <a:p>
            <a:r>
              <a:rPr lang="sl-SI" altLang="sl-SI" sz="2400"/>
              <a:t>Ob nastopu državljanske vojne v Španiji l. 1936 se je pridružil demokratični ljudski fronti. Kasneje se je umaknil iz Madrida v Granado, vendar so ga fašisti kmalu prijeli in obenem z drugimi politično sumljivimi ustrelili.</a:t>
            </a:r>
          </a:p>
          <a:p>
            <a:r>
              <a:rPr lang="sl-SI" altLang="sl-SI" sz="2400"/>
              <a:t>Do leta</a:t>
            </a:r>
            <a:r>
              <a:rPr lang="pl-PL" altLang="sl-SI" sz="2400"/>
              <a:t> 1975 je bil Lorca v Španiji prepovedan</a:t>
            </a:r>
            <a:endParaRPr lang="sl-SI" altLang="sl-SI" sz="2400"/>
          </a:p>
          <a:p>
            <a:r>
              <a:rPr lang="pl-PL" altLang="sl-SI" sz="2400"/>
              <a:t>Velja za izredno karizmatičnega </a:t>
            </a:r>
            <a:r>
              <a:rPr lang="sl-SI" altLang="sl-SI" sz="2400"/>
              <a:t>pesnika, je nadrealist in ekspresionist.</a:t>
            </a:r>
          </a:p>
          <a:p>
            <a:r>
              <a:rPr lang="sl-SI" altLang="sl-SI" sz="2400"/>
              <a:t>Spada v mlajši val španske pesniške generacije, ki se je opirala predvsem na ljudsko poezijo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3FD396-798A-4C7A-9AD2-FEAF0E20EB66}"/>
              </a:ext>
            </a:extLst>
          </p:cNvPr>
          <p:cNvSpPr>
            <a:spLocks noGrp="1"/>
          </p:cNvSpPr>
          <p:nvPr>
            <p:ph type="title"/>
          </p:nvPr>
        </p:nvSpPr>
        <p:spPr>
          <a:xfrm>
            <a:off x="1000125" y="142875"/>
            <a:ext cx="7497763" cy="1143000"/>
          </a:xfrm>
        </p:spPr>
        <p:txBody>
          <a:bodyPr/>
          <a:lstStyle/>
          <a:p>
            <a:pPr algn="ctr" fontAlgn="auto">
              <a:spcAft>
                <a:spcPts val="0"/>
              </a:spcAft>
              <a:defRPr/>
            </a:pPr>
            <a:r>
              <a:rPr lang="sl-SI" dirty="0">
                <a:solidFill>
                  <a:schemeClr val="tx2">
                    <a:satMod val="130000"/>
                  </a:schemeClr>
                </a:solidFill>
              </a:rPr>
              <a:t>VITEZOVA PESEM</a:t>
            </a:r>
          </a:p>
        </p:txBody>
      </p:sp>
      <p:sp>
        <p:nvSpPr>
          <p:cNvPr id="10243" name="Ograda vsebine 2">
            <a:extLst>
              <a:ext uri="{FF2B5EF4-FFF2-40B4-BE49-F238E27FC236}">
                <a16:creationId xmlns:a16="http://schemas.microsoft.com/office/drawing/2014/main" id="{0DA75C06-98AD-478B-BC91-BDDC191F4212}"/>
              </a:ext>
            </a:extLst>
          </p:cNvPr>
          <p:cNvSpPr>
            <a:spLocks noGrp="1"/>
          </p:cNvSpPr>
          <p:nvPr>
            <p:ph idx="1"/>
          </p:nvPr>
        </p:nvSpPr>
        <p:spPr>
          <a:xfrm>
            <a:off x="500063" y="1143000"/>
            <a:ext cx="8229600" cy="4525963"/>
          </a:xfrm>
        </p:spPr>
        <p:txBody>
          <a:bodyPr/>
          <a:lstStyle/>
          <a:p>
            <a:pPr algn="ctr">
              <a:buFont typeface="Wingdings 2" panose="05020102010507070707" pitchFamily="18" charset="2"/>
              <a:buNone/>
            </a:pPr>
            <a:r>
              <a:rPr lang="sl-SI" altLang="sl-SI" sz="1800"/>
              <a:t>Kordova.</a:t>
            </a:r>
          </a:p>
          <a:p>
            <a:pPr algn="ctr">
              <a:buFont typeface="Wingdings 2" panose="05020102010507070707" pitchFamily="18" charset="2"/>
              <a:buNone/>
            </a:pPr>
            <a:r>
              <a:rPr lang="sl-SI" altLang="sl-SI" sz="1800"/>
              <a:t>Daljna in sama.</a:t>
            </a:r>
          </a:p>
          <a:p>
            <a:pPr algn="ctr">
              <a:buFont typeface="Wingdings 2" panose="05020102010507070707" pitchFamily="18" charset="2"/>
              <a:buNone/>
            </a:pPr>
            <a:r>
              <a:rPr lang="sl-SI" altLang="sl-SI" sz="1800"/>
              <a:t>Kobila črna, luna velika,</a:t>
            </a:r>
          </a:p>
          <a:p>
            <a:pPr algn="ctr">
              <a:buFont typeface="Wingdings 2" panose="05020102010507070707" pitchFamily="18" charset="2"/>
              <a:buNone/>
            </a:pPr>
            <a:r>
              <a:rPr lang="it-IT" altLang="sl-SI" sz="1800"/>
              <a:t>in olive v moji bisagi.</a:t>
            </a:r>
          </a:p>
          <a:p>
            <a:pPr algn="ctr">
              <a:buFont typeface="Wingdings 2" panose="05020102010507070707" pitchFamily="18" charset="2"/>
              <a:buNone/>
            </a:pPr>
            <a:r>
              <a:rPr lang="sl-SI" altLang="sl-SI" sz="1800"/>
              <a:t>Čeprav poznam vse ceste,</a:t>
            </a:r>
          </a:p>
          <a:p>
            <a:pPr algn="ctr">
              <a:buFont typeface="Wingdings 2" panose="05020102010507070707" pitchFamily="18" charset="2"/>
              <a:buNone/>
            </a:pPr>
            <a:r>
              <a:rPr lang="sl-SI" altLang="sl-SI" sz="1800"/>
              <a:t>nikdar ne pridem v Kordovo.</a:t>
            </a:r>
          </a:p>
          <a:p>
            <a:pPr algn="ctr">
              <a:buFont typeface="Wingdings 2" panose="05020102010507070707" pitchFamily="18" charset="2"/>
              <a:buNone/>
            </a:pPr>
            <a:r>
              <a:rPr lang="sl-SI" altLang="sl-SI" sz="1800"/>
              <a:t>Na ravnini, v vetru</a:t>
            </a:r>
          </a:p>
          <a:p>
            <a:pPr algn="ctr">
              <a:buFont typeface="Wingdings 2" panose="05020102010507070707" pitchFamily="18" charset="2"/>
              <a:buNone/>
            </a:pPr>
            <a:r>
              <a:rPr lang="sl-SI" altLang="sl-SI" sz="1800"/>
              <a:t>kobila črna, luna rdeča.</a:t>
            </a:r>
          </a:p>
          <a:p>
            <a:pPr algn="ctr">
              <a:buFont typeface="Wingdings 2" panose="05020102010507070707" pitchFamily="18" charset="2"/>
              <a:buNone/>
            </a:pPr>
            <a:r>
              <a:rPr lang="sl-SI" altLang="sl-SI" sz="1800"/>
              <a:t>Smrt me oprezuje</a:t>
            </a:r>
          </a:p>
          <a:p>
            <a:pPr algn="ctr">
              <a:buFont typeface="Wingdings 2" panose="05020102010507070707" pitchFamily="18" charset="2"/>
              <a:buNone/>
            </a:pPr>
            <a:r>
              <a:rPr lang="sl-SI" altLang="sl-SI" sz="1800"/>
              <a:t>s stolpov v Kordovi.</a:t>
            </a:r>
          </a:p>
          <a:p>
            <a:pPr algn="ctr">
              <a:buFont typeface="Wingdings 2" panose="05020102010507070707" pitchFamily="18" charset="2"/>
              <a:buNone/>
            </a:pPr>
            <a:r>
              <a:rPr lang="pl-PL" altLang="sl-SI" sz="1800"/>
              <a:t>Joj, kako dolga je cesta!</a:t>
            </a:r>
          </a:p>
          <a:p>
            <a:pPr algn="ctr">
              <a:buFont typeface="Wingdings 2" panose="05020102010507070707" pitchFamily="18" charset="2"/>
              <a:buNone/>
            </a:pPr>
            <a:r>
              <a:rPr lang="sl-SI" altLang="sl-SI" sz="1800"/>
              <a:t>Joj, moja vrla kobila!</a:t>
            </a:r>
          </a:p>
          <a:p>
            <a:pPr algn="ctr">
              <a:buFont typeface="Wingdings 2" panose="05020102010507070707" pitchFamily="18" charset="2"/>
              <a:buNone/>
            </a:pPr>
            <a:r>
              <a:rPr lang="sl-SI" altLang="sl-SI" sz="1800"/>
              <a:t>Joj, ko me smrt pričakuje,</a:t>
            </a:r>
          </a:p>
          <a:p>
            <a:pPr algn="ctr">
              <a:buFont typeface="Wingdings 2" panose="05020102010507070707" pitchFamily="18" charset="2"/>
              <a:buNone/>
            </a:pPr>
            <a:r>
              <a:rPr lang="sl-SI" altLang="sl-SI" sz="1800"/>
              <a:t>preden še pridem v Kordovo!</a:t>
            </a:r>
          </a:p>
          <a:p>
            <a:pPr algn="ctr">
              <a:buFont typeface="Wingdings 2" panose="05020102010507070707" pitchFamily="18" charset="2"/>
              <a:buNone/>
            </a:pPr>
            <a:r>
              <a:rPr lang="sl-SI" altLang="sl-SI" sz="1800"/>
              <a:t>Kordova.</a:t>
            </a:r>
          </a:p>
          <a:p>
            <a:pPr algn="ctr">
              <a:buFont typeface="Wingdings 2" panose="05020102010507070707" pitchFamily="18" charset="2"/>
              <a:buNone/>
            </a:pPr>
            <a:r>
              <a:rPr lang="sl-SI" altLang="sl-SI" sz="1800"/>
              <a:t>Daljna in sama.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090A789-DE3E-443C-A19C-2E0FBA7E89DB}"/>
              </a:ext>
            </a:extLst>
          </p:cNvPr>
          <p:cNvSpPr>
            <a:spLocks noGrp="1"/>
          </p:cNvSpPr>
          <p:nvPr>
            <p:ph type="title"/>
          </p:nvPr>
        </p:nvSpPr>
        <p:spPr/>
        <p:txBody>
          <a:bodyPr/>
          <a:lstStyle/>
          <a:p>
            <a:pPr fontAlgn="auto">
              <a:spcAft>
                <a:spcPts val="0"/>
              </a:spcAft>
              <a:defRPr/>
            </a:pPr>
            <a:r>
              <a:rPr lang="sl-SI" dirty="0">
                <a:solidFill>
                  <a:schemeClr val="tx2">
                    <a:satMod val="130000"/>
                  </a:schemeClr>
                </a:solidFill>
              </a:rPr>
              <a:t>INTERPRETACIJA PESMI</a:t>
            </a:r>
          </a:p>
        </p:txBody>
      </p:sp>
      <p:sp>
        <p:nvSpPr>
          <p:cNvPr id="11267" name="Ograda vsebine 2">
            <a:extLst>
              <a:ext uri="{FF2B5EF4-FFF2-40B4-BE49-F238E27FC236}">
                <a16:creationId xmlns:a16="http://schemas.microsoft.com/office/drawing/2014/main" id="{33BF4AA1-6AEB-4194-8947-E4CADE87F3F5}"/>
              </a:ext>
            </a:extLst>
          </p:cNvPr>
          <p:cNvSpPr>
            <a:spLocks noGrp="1"/>
          </p:cNvSpPr>
          <p:nvPr>
            <p:ph idx="1"/>
          </p:nvPr>
        </p:nvSpPr>
        <p:spPr/>
        <p:txBody>
          <a:bodyPr/>
          <a:lstStyle/>
          <a:p>
            <a:r>
              <a:rPr lang="sl-SI" altLang="sl-SI" sz="2000"/>
              <a:t>Je lirska, žalostinka, razpoloženjska, impresivna in hkrati ekspresivna.</a:t>
            </a:r>
          </a:p>
          <a:p>
            <a:r>
              <a:rPr lang="pl-PL" altLang="sl-SI" sz="2000"/>
              <a:t>LIRSKI SUBJEKT: popotni vitez, ki stremi za ciljem v daljavi, ki ga ne bo nikoli dosegel (Kordova).</a:t>
            </a:r>
          </a:p>
          <a:p>
            <a:r>
              <a:rPr lang="sl-SI" altLang="sl-SI" sz="2000"/>
              <a:t>MOTIVI: Najbolj tipičen je donkihotski motiv. Ostali motivi: hrepenenje, popotni vitez, črna kobila, rdeča luna, Kordova…</a:t>
            </a:r>
          </a:p>
          <a:p>
            <a:r>
              <a:rPr lang="sl-SI" altLang="sl-SI" sz="2000"/>
              <a:t>TEMA: nedosegljivost cilja in slutnja smrti, ki jo lirski subjekt sluti.</a:t>
            </a:r>
          </a:p>
          <a:p>
            <a:r>
              <a:rPr lang="sl-SI" altLang="sl-SI" sz="2000"/>
              <a:t>OBLIKA: je svobodna, rime in ustaljenega ritma ni, tudi verz je svoboden. Kljub kratkosti je slogovno zelo bogata, polna okrasnih pridevkov (kobila črna, luna velika, luna rdeča), opazna pa je tudi personifikacija (smrt me oprezuje, smrt me pričakuje). </a:t>
            </a:r>
          </a:p>
          <a:p>
            <a:r>
              <a:rPr lang="sl-SI" altLang="sl-SI" sz="2000"/>
              <a:t>Rdeča in črna barva najavljata smrt.</a:t>
            </a:r>
          </a:p>
          <a:p>
            <a:endParaRPr lang="sl-SI" altLang="sl-SI" sz="2000"/>
          </a:p>
          <a:p>
            <a:endParaRPr lang="sl-SI" altLang="sl-SI"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127388-2744-4BD0-A928-E10EA2C09F0A}"/>
              </a:ext>
            </a:extLst>
          </p:cNvPr>
          <p:cNvSpPr>
            <a:spLocks noGrp="1"/>
          </p:cNvSpPr>
          <p:nvPr>
            <p:ph type="title"/>
          </p:nvPr>
        </p:nvSpPr>
        <p:spPr/>
        <p:txBody>
          <a:bodyPr/>
          <a:lstStyle/>
          <a:p>
            <a:pPr fontAlgn="auto">
              <a:spcAft>
                <a:spcPts val="0"/>
              </a:spcAft>
              <a:defRPr/>
            </a:pPr>
            <a:r>
              <a:rPr lang="sl-SI" dirty="0">
                <a:solidFill>
                  <a:schemeClr val="tx1"/>
                </a:solidFill>
              </a:rPr>
              <a:t>Srečko Kosovel: </a:t>
            </a:r>
            <a:r>
              <a:rPr lang="sl-SI" dirty="0" err="1">
                <a:solidFill>
                  <a:schemeClr val="tx1"/>
                </a:solidFill>
              </a:rPr>
              <a:t>Predsmrtnica</a:t>
            </a:r>
            <a:endParaRPr lang="sl-SI" dirty="0">
              <a:solidFill>
                <a:schemeClr val="tx1"/>
              </a:solidFill>
            </a:endParaRPr>
          </a:p>
        </p:txBody>
      </p:sp>
      <p:sp>
        <p:nvSpPr>
          <p:cNvPr id="12291" name="Ograda vsebine 2">
            <a:extLst>
              <a:ext uri="{FF2B5EF4-FFF2-40B4-BE49-F238E27FC236}">
                <a16:creationId xmlns:a16="http://schemas.microsoft.com/office/drawing/2014/main" id="{504EDDEC-5243-4A51-861E-AEEFA933D032}"/>
              </a:ext>
            </a:extLst>
          </p:cNvPr>
          <p:cNvSpPr>
            <a:spLocks noGrp="1"/>
          </p:cNvSpPr>
          <p:nvPr>
            <p:ph idx="1"/>
          </p:nvPr>
        </p:nvSpPr>
        <p:spPr/>
        <p:txBody>
          <a:bodyPr/>
          <a:lstStyle/>
          <a:p>
            <a:pPr>
              <a:buFont typeface="Wingdings 2" panose="05020102010507070707" pitchFamily="18" charset="2"/>
              <a:buNone/>
            </a:pPr>
            <a:r>
              <a:rPr lang="sl-SI" altLang="sl-SI" sz="2400"/>
              <a:t>Vsi bodo dosegli svoj cilj,</a:t>
            </a:r>
          </a:p>
          <a:p>
            <a:pPr>
              <a:buFont typeface="Wingdings 2" panose="05020102010507070707" pitchFamily="18" charset="2"/>
              <a:buNone/>
            </a:pPr>
            <a:r>
              <a:rPr lang="sl-SI" altLang="sl-SI" sz="2400"/>
              <a:t>le jaz ga ne bom dosegel ...</a:t>
            </a:r>
          </a:p>
          <a:p>
            <a:pPr>
              <a:buFont typeface="Wingdings 2" panose="05020102010507070707" pitchFamily="18" charset="2"/>
              <a:buNone/>
            </a:pPr>
            <a:r>
              <a:rPr lang="sl-SI" altLang="sl-SI" sz="2400"/>
              <a:t>Ognja prepoln, poln sil,</a:t>
            </a:r>
          </a:p>
          <a:p>
            <a:pPr>
              <a:buFont typeface="Wingdings 2" panose="05020102010507070707" pitchFamily="18" charset="2"/>
              <a:buNone/>
            </a:pPr>
            <a:r>
              <a:rPr lang="sl-SI" altLang="sl-SI" sz="2400"/>
              <a:t>neizrabljen k pokoju bom legel.</a:t>
            </a:r>
          </a:p>
          <a:p>
            <a:endParaRPr lang="sl-SI" altLang="sl-SI" sz="2400"/>
          </a:p>
          <a:p>
            <a:pPr>
              <a:buFont typeface="Wingdings 2" panose="05020102010507070707" pitchFamily="18" charset="2"/>
              <a:buNone/>
            </a:pPr>
            <a:r>
              <a:rPr lang="sl-SI" altLang="sl-SI" sz="2400"/>
              <a:t> Ogenj me v prsih bo žgal</a:t>
            </a:r>
          </a:p>
          <a:p>
            <a:pPr>
              <a:buFont typeface="Wingdings 2" panose="05020102010507070707" pitchFamily="18" charset="2"/>
              <a:buNone/>
            </a:pPr>
            <a:r>
              <a:rPr lang="sl-SI" altLang="sl-SI" sz="2400"/>
              <a:t> in me ne bo mogel izžgati,</a:t>
            </a:r>
          </a:p>
          <a:p>
            <a:pPr>
              <a:buFont typeface="Wingdings 2" panose="05020102010507070707" pitchFamily="18" charset="2"/>
              <a:buNone/>
            </a:pPr>
            <a:r>
              <a:rPr lang="sl-SI" altLang="sl-SI" sz="2400"/>
              <a:t> neutrujen jaz bi rad spal</a:t>
            </a:r>
          </a:p>
          <a:p>
            <a:pPr>
              <a:buFont typeface="Wingdings 2" panose="05020102010507070707" pitchFamily="18" charset="2"/>
              <a:buNone/>
            </a:pPr>
            <a:r>
              <a:rPr lang="sl-SI" altLang="sl-SI" sz="2400"/>
              <a:t> takrat in ne bom mogel spati.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D45C5E-787B-459E-A56F-1E39DF81A979}"/>
              </a:ext>
            </a:extLst>
          </p:cNvPr>
          <p:cNvSpPr>
            <a:spLocks noGrp="1"/>
          </p:cNvSpPr>
          <p:nvPr>
            <p:ph type="title"/>
          </p:nvPr>
        </p:nvSpPr>
        <p:spPr/>
        <p:txBody>
          <a:bodyPr/>
          <a:lstStyle/>
          <a:p>
            <a:pPr fontAlgn="auto">
              <a:spcAft>
                <a:spcPts val="0"/>
              </a:spcAft>
              <a:defRPr/>
            </a:pPr>
            <a:r>
              <a:rPr lang="sl-SI" dirty="0">
                <a:solidFill>
                  <a:schemeClr val="tx2">
                    <a:satMod val="130000"/>
                  </a:schemeClr>
                </a:solidFill>
              </a:rPr>
              <a:t>Primerjava pesmi</a:t>
            </a:r>
          </a:p>
        </p:txBody>
      </p:sp>
      <p:sp>
        <p:nvSpPr>
          <p:cNvPr id="13315" name="Ograda vsebine 2">
            <a:extLst>
              <a:ext uri="{FF2B5EF4-FFF2-40B4-BE49-F238E27FC236}">
                <a16:creationId xmlns:a16="http://schemas.microsoft.com/office/drawing/2014/main" id="{87D0F75B-1206-41BD-86AC-7D409BEECE42}"/>
              </a:ext>
            </a:extLst>
          </p:cNvPr>
          <p:cNvSpPr>
            <a:spLocks noGrp="1"/>
          </p:cNvSpPr>
          <p:nvPr>
            <p:ph idx="1"/>
          </p:nvPr>
        </p:nvSpPr>
        <p:spPr/>
        <p:txBody>
          <a:bodyPr/>
          <a:lstStyle/>
          <a:p>
            <a:r>
              <a:rPr lang="sl-SI" altLang="sl-SI"/>
              <a:t>V obeh pesmih pesnika izražata pesimizem in slutnjo smrti.</a:t>
            </a:r>
          </a:p>
          <a:p>
            <a:r>
              <a:rPr lang="sl-SI" altLang="sl-SI"/>
              <a:t>Oba sta žalostna, ker pred smrtjo ne bosta dosegla zastavljenih ciljev</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j">
  <a:themeElements>
    <a:clrScheme name="Solsticij">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j">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j">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400</Words>
  <Application>Microsoft Office PowerPoint</Application>
  <PresentationFormat>On-screen Show (4:3)</PresentationFormat>
  <Paragraphs>45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Gill Sans MT</vt:lpstr>
      <vt:lpstr>Verdana</vt:lpstr>
      <vt:lpstr>Wingdings 2</vt:lpstr>
      <vt:lpstr>Solsticij</vt:lpstr>
      <vt:lpstr>Federico Garcia Lorca: Vitezova pesem</vt:lpstr>
      <vt:lpstr>O avtorju</vt:lpstr>
      <vt:lpstr>VITEZOVA PESEM</vt:lpstr>
      <vt:lpstr>INTERPRETACIJA PESMI</vt:lpstr>
      <vt:lpstr>Srečko Kosovel: Predsmrtnica</vt:lpstr>
      <vt:lpstr>Primerjava pesmi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2019-06-03T09:07:47Z</dcterms:created>
  <dcterms:modified xsi:type="dcterms:W3CDTF">2019-06-03T09:07:47Z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