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2063" autoAdjust="0"/>
  </p:normalViewPr>
  <p:slideViewPr>
    <p:cSldViewPr>
      <p:cViewPr varScale="1">
        <p:scale>
          <a:sx n="101" d="100"/>
          <a:sy n="10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FA562-24D9-4F09-982B-E89DD4D1EE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E795783-4F17-4ED9-9756-8B1A7C546D37}">
      <dgm:prSet phldrT="[besedil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l-SI" sz="2800" dirty="0"/>
            <a:t>RAZLAGA PESMI</a:t>
          </a:r>
        </a:p>
      </dgm:t>
    </dgm:pt>
    <dgm:pt modelId="{A2259CBE-404B-4215-BFE6-B4F5E8E6BA7E}" type="parTrans" cxnId="{15AA11E8-4BEE-4960-8295-23689AB58B70}">
      <dgm:prSet/>
      <dgm:spPr/>
      <dgm:t>
        <a:bodyPr/>
        <a:lstStyle/>
        <a:p>
          <a:endParaRPr lang="sl-SI"/>
        </a:p>
      </dgm:t>
    </dgm:pt>
    <dgm:pt modelId="{0E2114B5-29EA-40AB-8155-547BFA781DA4}" type="sibTrans" cxnId="{15AA11E8-4BEE-4960-8295-23689AB58B70}">
      <dgm:prSet/>
      <dgm:spPr/>
      <dgm:t>
        <a:bodyPr/>
        <a:lstStyle/>
        <a:p>
          <a:endParaRPr lang="sl-SI"/>
        </a:p>
      </dgm:t>
    </dgm:pt>
    <dgm:pt modelId="{310B1753-8919-4256-901D-8ECAA8CD1646}">
      <dgm:prSet phldrT="[besedilo]" custT="1"/>
      <dgm:spPr/>
      <dgm:t>
        <a:bodyPr/>
        <a:lstStyle/>
        <a:p>
          <a:r>
            <a:rPr lang="sl-SI" sz="2400" dirty="0"/>
            <a:t>Osebno in življenjsko izpovedna</a:t>
          </a:r>
        </a:p>
      </dgm:t>
    </dgm:pt>
    <dgm:pt modelId="{752B674C-6788-4973-800E-E92D13C8CF1D}" type="parTrans" cxnId="{D5A0BBA8-2407-4C9A-981E-FBD47DD65F4A}">
      <dgm:prSet/>
      <dgm:spPr/>
      <dgm:t>
        <a:bodyPr/>
        <a:lstStyle/>
        <a:p>
          <a:endParaRPr lang="sl-SI"/>
        </a:p>
      </dgm:t>
    </dgm:pt>
    <dgm:pt modelId="{0DF51CC8-A692-4C67-B8BD-8699A8528EFA}" type="sibTrans" cxnId="{D5A0BBA8-2407-4C9A-981E-FBD47DD65F4A}">
      <dgm:prSet/>
      <dgm:spPr/>
      <dgm:t>
        <a:bodyPr/>
        <a:lstStyle/>
        <a:p>
          <a:endParaRPr lang="sl-SI"/>
        </a:p>
      </dgm:t>
    </dgm:pt>
    <dgm:pt modelId="{6B9921A1-775D-4BF1-B6E7-09FA984CF18A}">
      <dgm:prSet phldrT="[besedilo]" custT="1"/>
      <dgm:spPr/>
      <dgm:t>
        <a:bodyPr/>
        <a:lstStyle/>
        <a:p>
          <a:r>
            <a:rPr lang="sl-SI" sz="2400" dirty="0"/>
            <a:t>Razpetost med duhovniškim poklicem in željo po posvetni pesmi </a:t>
          </a:r>
        </a:p>
      </dgm:t>
    </dgm:pt>
    <dgm:pt modelId="{BF64C8A9-7FB9-4777-89D2-509E8A25B026}" type="parTrans" cxnId="{C20DCDF3-70AE-4EDD-AF14-0A80F5E297B7}">
      <dgm:prSet/>
      <dgm:spPr/>
      <dgm:t>
        <a:bodyPr/>
        <a:lstStyle/>
        <a:p>
          <a:endParaRPr lang="sl-SI"/>
        </a:p>
      </dgm:t>
    </dgm:pt>
    <dgm:pt modelId="{2A181FA2-8E2C-4E0C-9953-A93F78A96D7C}" type="sibTrans" cxnId="{C20DCDF3-70AE-4EDD-AF14-0A80F5E297B7}">
      <dgm:prSet/>
      <dgm:spPr/>
      <dgm:t>
        <a:bodyPr/>
        <a:lstStyle/>
        <a:p>
          <a:endParaRPr lang="sl-SI"/>
        </a:p>
      </dgm:t>
    </dgm:pt>
    <dgm:pt modelId="{B71BBF7F-105C-4DBA-AEFC-991696CBE3B3}">
      <dgm:prSet phldrT="[besedilo]" custT="1"/>
      <dgm:spPr/>
      <dgm:t>
        <a:bodyPr/>
        <a:lstStyle/>
        <a:p>
          <a:r>
            <a:rPr lang="sl-SI" sz="2400" dirty="0"/>
            <a:t>Opazuje stvarnika pri delu</a:t>
          </a:r>
        </a:p>
      </dgm:t>
    </dgm:pt>
    <dgm:pt modelId="{87040F26-0B3D-4D38-8ADF-3912F6D6A30C}" type="parTrans" cxnId="{415EAB0A-20EE-41F8-97DD-779AFD04221E}">
      <dgm:prSet/>
      <dgm:spPr/>
      <dgm:t>
        <a:bodyPr/>
        <a:lstStyle/>
        <a:p>
          <a:endParaRPr lang="sl-SI"/>
        </a:p>
      </dgm:t>
    </dgm:pt>
    <dgm:pt modelId="{7475C16F-AA0C-4010-ABEE-A3F13054E438}" type="sibTrans" cxnId="{415EAB0A-20EE-41F8-97DD-779AFD04221E}">
      <dgm:prSet/>
      <dgm:spPr/>
      <dgm:t>
        <a:bodyPr/>
        <a:lstStyle/>
        <a:p>
          <a:endParaRPr lang="sl-SI"/>
        </a:p>
      </dgm:t>
    </dgm:pt>
    <dgm:pt modelId="{5B5C7E87-1151-487A-9C6C-3F41F0F21D55}">
      <dgm:prSet phldrT="[besedilo]" custT="1"/>
      <dgm:spPr/>
      <dgm:t>
        <a:bodyPr/>
        <a:lstStyle/>
        <a:p>
          <a:r>
            <a:rPr lang="sl-SI" sz="2400" dirty="0"/>
            <a:t>Človekovo žalovanje je nesmiselno - smrti ni</a:t>
          </a:r>
        </a:p>
      </dgm:t>
    </dgm:pt>
    <dgm:pt modelId="{0B13F131-9584-4B24-91AA-075CC8F7D9D0}" type="parTrans" cxnId="{4DBD525E-A8EB-4829-9861-F777702F229F}">
      <dgm:prSet/>
      <dgm:spPr/>
      <dgm:t>
        <a:bodyPr/>
        <a:lstStyle/>
        <a:p>
          <a:endParaRPr lang="sl-SI"/>
        </a:p>
      </dgm:t>
    </dgm:pt>
    <dgm:pt modelId="{D3B7C5A9-09ED-486C-AAF7-BCF5D99892CF}" type="sibTrans" cxnId="{4DBD525E-A8EB-4829-9861-F777702F229F}">
      <dgm:prSet/>
      <dgm:spPr/>
      <dgm:t>
        <a:bodyPr/>
        <a:lstStyle/>
        <a:p>
          <a:endParaRPr lang="sl-SI"/>
        </a:p>
      </dgm:t>
    </dgm:pt>
    <dgm:pt modelId="{D76C6122-3405-4683-B9B0-7F31B681A785}">
      <dgm:prSet phldrT="[besedilo]" custT="1"/>
      <dgm:spPr/>
      <dgm:t>
        <a:bodyPr/>
        <a:lstStyle/>
        <a:p>
          <a:r>
            <a:rPr lang="sl-SI" sz="2400" dirty="0"/>
            <a:t>Duša najde pot k Bogu, zemeljskim ostankom pa Bog vdihne novo življenje</a:t>
          </a:r>
        </a:p>
      </dgm:t>
    </dgm:pt>
    <dgm:pt modelId="{0A1C9130-67B5-440A-8413-56FD3DB3A207}" type="parTrans" cxnId="{8C4CB46B-4CCD-4857-B82B-F183A31F7512}">
      <dgm:prSet/>
      <dgm:spPr/>
      <dgm:t>
        <a:bodyPr/>
        <a:lstStyle/>
        <a:p>
          <a:endParaRPr lang="sl-SI"/>
        </a:p>
      </dgm:t>
    </dgm:pt>
    <dgm:pt modelId="{6E60A114-D260-4BC0-B7D4-680F74644843}" type="sibTrans" cxnId="{8C4CB46B-4CCD-4857-B82B-F183A31F7512}">
      <dgm:prSet/>
      <dgm:spPr/>
      <dgm:t>
        <a:bodyPr/>
        <a:lstStyle/>
        <a:p>
          <a:endParaRPr lang="sl-SI"/>
        </a:p>
      </dgm:t>
    </dgm:pt>
    <dgm:pt modelId="{A6FD92DD-8E0A-414D-927D-90EC382CDF2F}">
      <dgm:prSet phldrT="[besedilo]" custT="1"/>
      <dgm:spPr/>
      <dgm:t>
        <a:bodyPr/>
        <a:lstStyle/>
        <a:p>
          <a:r>
            <a:rPr lang="sl-SI" sz="2400" dirty="0"/>
            <a:t>Smrt = osvobajanje duše iz telesa</a:t>
          </a:r>
        </a:p>
      </dgm:t>
    </dgm:pt>
    <dgm:pt modelId="{4F3F1707-FCA7-4965-A944-A001FEA6BBA4}" type="parTrans" cxnId="{263B54CD-4726-4A04-A310-3ADB16B53435}">
      <dgm:prSet/>
      <dgm:spPr/>
      <dgm:t>
        <a:bodyPr/>
        <a:lstStyle/>
        <a:p>
          <a:endParaRPr lang="sl-SI"/>
        </a:p>
      </dgm:t>
    </dgm:pt>
    <dgm:pt modelId="{EF01EAC1-6F53-4C82-9321-AF06828A1371}" type="sibTrans" cxnId="{263B54CD-4726-4A04-A310-3ADB16B53435}">
      <dgm:prSet/>
      <dgm:spPr/>
      <dgm:t>
        <a:bodyPr/>
        <a:lstStyle/>
        <a:p>
          <a:endParaRPr lang="sl-SI"/>
        </a:p>
      </dgm:t>
    </dgm:pt>
    <dgm:pt modelId="{0FD9F13A-9153-4888-94C6-6D09B7CABEDD}" type="pres">
      <dgm:prSet presAssocID="{64DFA562-24D9-4F09-982B-E89DD4D1EEF4}" presName="linear" presStyleCnt="0">
        <dgm:presLayoutVars>
          <dgm:animLvl val="lvl"/>
          <dgm:resizeHandles val="exact"/>
        </dgm:presLayoutVars>
      </dgm:prSet>
      <dgm:spPr/>
    </dgm:pt>
    <dgm:pt modelId="{56CE8956-07D1-4E1B-8973-4498C8C8A977}" type="pres">
      <dgm:prSet presAssocID="{DE795783-4F17-4ED9-9756-8B1A7C546D37}" presName="parentText" presStyleLbl="node1" presStyleIdx="0" presStyleCnt="1" custScaleX="43538" custScaleY="44247" custLinFactNeighborX="-26467" custLinFactNeighborY="-25136">
        <dgm:presLayoutVars>
          <dgm:chMax val="0"/>
          <dgm:bulletEnabled val="1"/>
        </dgm:presLayoutVars>
      </dgm:prSet>
      <dgm:spPr/>
    </dgm:pt>
    <dgm:pt modelId="{6F5700C3-7877-4BD3-A8D7-BD37BC466E80}" type="pres">
      <dgm:prSet presAssocID="{DE795783-4F17-4ED9-9756-8B1A7C546D37}" presName="childText" presStyleLbl="revTx" presStyleIdx="0" presStyleCnt="1" custScaleY="102137" custLinFactNeighborY="-19410">
        <dgm:presLayoutVars>
          <dgm:bulletEnabled val="1"/>
        </dgm:presLayoutVars>
      </dgm:prSet>
      <dgm:spPr/>
    </dgm:pt>
  </dgm:ptLst>
  <dgm:cxnLst>
    <dgm:cxn modelId="{6CF6C109-E9AA-45DA-89E2-9AF5C7F4DEC0}" type="presOf" srcId="{6B9921A1-775D-4BF1-B6E7-09FA984CF18A}" destId="{6F5700C3-7877-4BD3-A8D7-BD37BC466E80}" srcOrd="0" destOrd="5" presId="urn:microsoft.com/office/officeart/2005/8/layout/vList2"/>
    <dgm:cxn modelId="{415EAB0A-20EE-41F8-97DD-779AFD04221E}" srcId="{DE795783-4F17-4ED9-9756-8B1A7C546D37}" destId="{B71BBF7F-105C-4DBA-AEFC-991696CBE3B3}" srcOrd="1" destOrd="0" parTransId="{87040F26-0B3D-4D38-8ADF-3912F6D6A30C}" sibTransId="{7475C16F-AA0C-4010-ABEE-A3F13054E438}"/>
    <dgm:cxn modelId="{7E28D521-BCC6-4F9E-8338-6C3A8715D298}" type="presOf" srcId="{B71BBF7F-105C-4DBA-AEFC-991696CBE3B3}" destId="{6F5700C3-7877-4BD3-A8D7-BD37BC466E80}" srcOrd="0" destOrd="1" presId="urn:microsoft.com/office/officeart/2005/8/layout/vList2"/>
    <dgm:cxn modelId="{B0F5A73D-FCF2-4F75-A0F9-4D85BE506EF4}" type="presOf" srcId="{D76C6122-3405-4683-B9B0-7F31B681A785}" destId="{6F5700C3-7877-4BD3-A8D7-BD37BC466E80}" srcOrd="0" destOrd="4" presId="urn:microsoft.com/office/officeart/2005/8/layout/vList2"/>
    <dgm:cxn modelId="{4DBD525E-A8EB-4829-9861-F777702F229F}" srcId="{DE795783-4F17-4ED9-9756-8B1A7C546D37}" destId="{5B5C7E87-1151-487A-9C6C-3F41F0F21D55}" srcOrd="2" destOrd="0" parTransId="{0B13F131-9584-4B24-91AA-075CC8F7D9D0}" sibTransId="{D3B7C5A9-09ED-486C-AAF7-BCF5D99892CF}"/>
    <dgm:cxn modelId="{8C4CB46B-4CCD-4857-B82B-F183A31F7512}" srcId="{DE795783-4F17-4ED9-9756-8B1A7C546D37}" destId="{D76C6122-3405-4683-B9B0-7F31B681A785}" srcOrd="4" destOrd="0" parTransId="{0A1C9130-67B5-440A-8413-56FD3DB3A207}" sibTransId="{6E60A114-D260-4BC0-B7D4-680F74644843}"/>
    <dgm:cxn modelId="{29FB4277-B4C5-4CEE-91DA-01C98806C931}" type="presOf" srcId="{5B5C7E87-1151-487A-9C6C-3F41F0F21D55}" destId="{6F5700C3-7877-4BD3-A8D7-BD37BC466E80}" srcOrd="0" destOrd="2" presId="urn:microsoft.com/office/officeart/2005/8/layout/vList2"/>
    <dgm:cxn modelId="{F85D1C7F-37B0-43C9-81E6-26C173D22DFF}" type="presOf" srcId="{310B1753-8919-4256-901D-8ECAA8CD1646}" destId="{6F5700C3-7877-4BD3-A8D7-BD37BC466E80}" srcOrd="0" destOrd="0" presId="urn:microsoft.com/office/officeart/2005/8/layout/vList2"/>
    <dgm:cxn modelId="{476085A1-0AD0-4AD7-B448-1B8963FBCD68}" type="presOf" srcId="{64DFA562-24D9-4F09-982B-E89DD4D1EEF4}" destId="{0FD9F13A-9153-4888-94C6-6D09B7CABEDD}" srcOrd="0" destOrd="0" presId="urn:microsoft.com/office/officeart/2005/8/layout/vList2"/>
    <dgm:cxn modelId="{D5A0BBA8-2407-4C9A-981E-FBD47DD65F4A}" srcId="{DE795783-4F17-4ED9-9756-8B1A7C546D37}" destId="{310B1753-8919-4256-901D-8ECAA8CD1646}" srcOrd="0" destOrd="0" parTransId="{752B674C-6788-4973-800E-E92D13C8CF1D}" sibTransId="{0DF51CC8-A692-4C67-B8BD-8699A8528EFA}"/>
    <dgm:cxn modelId="{068F8EA9-CFB0-4366-A4D6-EFC57C583A23}" type="presOf" srcId="{DE795783-4F17-4ED9-9756-8B1A7C546D37}" destId="{56CE8956-07D1-4E1B-8973-4498C8C8A977}" srcOrd="0" destOrd="0" presId="urn:microsoft.com/office/officeart/2005/8/layout/vList2"/>
    <dgm:cxn modelId="{263B54CD-4726-4A04-A310-3ADB16B53435}" srcId="{DE795783-4F17-4ED9-9756-8B1A7C546D37}" destId="{A6FD92DD-8E0A-414D-927D-90EC382CDF2F}" srcOrd="3" destOrd="0" parTransId="{4F3F1707-FCA7-4965-A944-A001FEA6BBA4}" sibTransId="{EF01EAC1-6F53-4C82-9321-AF06828A1371}"/>
    <dgm:cxn modelId="{5E899DE4-D422-4364-98D5-F273D2DF84C6}" type="presOf" srcId="{A6FD92DD-8E0A-414D-927D-90EC382CDF2F}" destId="{6F5700C3-7877-4BD3-A8D7-BD37BC466E80}" srcOrd="0" destOrd="3" presId="urn:microsoft.com/office/officeart/2005/8/layout/vList2"/>
    <dgm:cxn modelId="{15AA11E8-4BEE-4960-8295-23689AB58B70}" srcId="{64DFA562-24D9-4F09-982B-E89DD4D1EEF4}" destId="{DE795783-4F17-4ED9-9756-8B1A7C546D37}" srcOrd="0" destOrd="0" parTransId="{A2259CBE-404B-4215-BFE6-B4F5E8E6BA7E}" sibTransId="{0E2114B5-29EA-40AB-8155-547BFA781DA4}"/>
    <dgm:cxn modelId="{C20DCDF3-70AE-4EDD-AF14-0A80F5E297B7}" srcId="{DE795783-4F17-4ED9-9756-8B1A7C546D37}" destId="{6B9921A1-775D-4BF1-B6E7-09FA984CF18A}" srcOrd="5" destOrd="0" parTransId="{BF64C8A9-7FB9-4777-89D2-509E8A25B026}" sibTransId="{2A181FA2-8E2C-4E0C-9953-A93F78A96D7C}"/>
    <dgm:cxn modelId="{07FAB339-1605-44D0-8310-0AB0E0DA57E7}" type="presParOf" srcId="{0FD9F13A-9153-4888-94C6-6D09B7CABEDD}" destId="{56CE8956-07D1-4E1B-8973-4498C8C8A977}" srcOrd="0" destOrd="0" presId="urn:microsoft.com/office/officeart/2005/8/layout/vList2"/>
    <dgm:cxn modelId="{30264401-3306-4C82-8E81-3A3FF3376286}" type="presParOf" srcId="{0FD9F13A-9153-4888-94C6-6D09B7CABEDD}" destId="{6F5700C3-7877-4BD3-A8D7-BD37BC466E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F9959-15A9-4087-871E-B0135555AF8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63EF3AC7-E239-4960-A227-3C367B868CE4}">
      <dgm:prSet phldrT="[besedil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l-SI" sz="2800" dirty="0"/>
            <a:t>OBLIKA</a:t>
          </a:r>
        </a:p>
      </dgm:t>
    </dgm:pt>
    <dgm:pt modelId="{71CCB625-0DE1-4613-A5F1-35109E7A8010}" type="parTrans" cxnId="{6AC77DA7-5065-4448-A1EA-DB559EC6C096}">
      <dgm:prSet/>
      <dgm:spPr/>
      <dgm:t>
        <a:bodyPr/>
        <a:lstStyle/>
        <a:p>
          <a:endParaRPr lang="sl-SI"/>
        </a:p>
      </dgm:t>
    </dgm:pt>
    <dgm:pt modelId="{0B48D321-505F-4049-9175-41EA1DCA1AB4}" type="sibTrans" cxnId="{6AC77DA7-5065-4448-A1EA-DB559EC6C096}">
      <dgm:prSet/>
      <dgm:spPr/>
      <dgm:t>
        <a:bodyPr/>
        <a:lstStyle/>
        <a:p>
          <a:endParaRPr lang="sl-SI"/>
        </a:p>
      </dgm:t>
    </dgm:pt>
    <dgm:pt modelId="{32ABF2F8-EDCB-4FD3-B721-9AF93F3CB5D3}">
      <dgm:prSet phldrT="[besedilo]" custT="1"/>
      <dgm:spPr/>
      <dgm:t>
        <a:bodyPr/>
        <a:lstStyle/>
        <a:p>
          <a:pPr algn="ctr"/>
          <a:r>
            <a:rPr lang="sl-SI" sz="2400" dirty="0"/>
            <a:t>1. DEL: hvalnica Bogu</a:t>
          </a:r>
        </a:p>
      </dgm:t>
    </dgm:pt>
    <dgm:pt modelId="{58013D80-2EE2-4BF0-8B23-0707EE7E0DFC}" type="parTrans" cxnId="{F3C639B1-AF8A-412D-B0D9-92A36B1A3045}">
      <dgm:prSet/>
      <dgm:spPr/>
      <dgm:t>
        <a:bodyPr/>
        <a:lstStyle/>
        <a:p>
          <a:endParaRPr lang="sl-SI"/>
        </a:p>
      </dgm:t>
    </dgm:pt>
    <dgm:pt modelId="{5F8C3811-5F53-49C2-B315-F8DE6C93AA9E}" type="sibTrans" cxnId="{F3C639B1-AF8A-412D-B0D9-92A36B1A3045}">
      <dgm:prSet/>
      <dgm:spPr/>
      <dgm:t>
        <a:bodyPr/>
        <a:lstStyle/>
        <a:p>
          <a:endParaRPr lang="sl-SI"/>
        </a:p>
      </dgm:t>
    </dgm:pt>
    <dgm:pt modelId="{19643426-B0E2-4F00-9611-D97F406BC764}">
      <dgm:prSet phldrT="[besedil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l-SI" sz="2800" dirty="0"/>
            <a:t>MOTIV</a:t>
          </a:r>
        </a:p>
      </dgm:t>
    </dgm:pt>
    <dgm:pt modelId="{2D4469C3-D217-48D8-8C8E-CADD7E9CB2D8}" type="parTrans" cxnId="{DC5E480A-455D-453C-A5F0-103057E48B11}">
      <dgm:prSet/>
      <dgm:spPr/>
      <dgm:t>
        <a:bodyPr/>
        <a:lstStyle/>
        <a:p>
          <a:endParaRPr lang="sl-SI"/>
        </a:p>
      </dgm:t>
    </dgm:pt>
    <dgm:pt modelId="{F0AEE014-6B49-4A4F-BE58-C80FA9C32D39}" type="sibTrans" cxnId="{DC5E480A-455D-453C-A5F0-103057E48B11}">
      <dgm:prSet/>
      <dgm:spPr/>
      <dgm:t>
        <a:bodyPr/>
        <a:lstStyle/>
        <a:p>
          <a:endParaRPr lang="sl-SI"/>
        </a:p>
      </dgm:t>
    </dgm:pt>
    <dgm:pt modelId="{7E78DC7C-1E5F-4016-8829-7625C7FA3884}">
      <dgm:prSet phldrT="[besedilo]" custT="1"/>
      <dgm:spPr/>
      <dgm:t>
        <a:bodyPr/>
        <a:lstStyle/>
        <a:p>
          <a:pPr algn="ctr"/>
          <a:r>
            <a:rPr lang="sl-SI" sz="2400" dirty="0"/>
            <a:t>Romantično nasprotje med pesnikovim hrepenenjem po sreči in življenjskim položajem ki mu to onemogoča.</a:t>
          </a:r>
        </a:p>
      </dgm:t>
    </dgm:pt>
    <dgm:pt modelId="{FFA2BC14-8D6B-415B-976D-86803AE6227A}" type="parTrans" cxnId="{660B8F7F-618F-4D70-8EF3-B4B9A32F42C9}">
      <dgm:prSet/>
      <dgm:spPr/>
      <dgm:t>
        <a:bodyPr/>
        <a:lstStyle/>
        <a:p>
          <a:endParaRPr lang="sl-SI"/>
        </a:p>
      </dgm:t>
    </dgm:pt>
    <dgm:pt modelId="{4BB22B97-0ADD-4D78-B80A-04D2A69B51E8}" type="sibTrans" cxnId="{660B8F7F-618F-4D70-8EF3-B4B9A32F42C9}">
      <dgm:prSet/>
      <dgm:spPr/>
      <dgm:t>
        <a:bodyPr/>
        <a:lstStyle/>
        <a:p>
          <a:endParaRPr lang="sl-SI"/>
        </a:p>
      </dgm:t>
    </dgm:pt>
    <dgm:pt modelId="{49EDDF68-A153-477B-A849-FACA3056283C}">
      <dgm:prSet phldrT="[besedilo]" custT="1"/>
      <dgm:spPr/>
      <dgm:t>
        <a:bodyPr/>
        <a:lstStyle/>
        <a:p>
          <a:pPr algn="ctr"/>
          <a:r>
            <a:rPr lang="sl-SI" sz="2400" dirty="0"/>
            <a:t>2.DEL: pesnikovo življenje</a:t>
          </a:r>
        </a:p>
      </dgm:t>
    </dgm:pt>
    <dgm:pt modelId="{CF0F33BC-B500-45F1-BFA9-154EEC2E0081}" type="parTrans" cxnId="{A62CF3FC-3114-4123-9580-F67F588DA285}">
      <dgm:prSet/>
      <dgm:spPr/>
      <dgm:t>
        <a:bodyPr/>
        <a:lstStyle/>
        <a:p>
          <a:endParaRPr lang="sl-SI"/>
        </a:p>
      </dgm:t>
    </dgm:pt>
    <dgm:pt modelId="{4CAD5F56-BD8C-4B1F-9AD2-48DDE3EDB384}" type="sibTrans" cxnId="{A62CF3FC-3114-4123-9580-F67F588DA285}">
      <dgm:prSet/>
      <dgm:spPr/>
      <dgm:t>
        <a:bodyPr/>
        <a:lstStyle/>
        <a:p>
          <a:endParaRPr lang="sl-SI"/>
        </a:p>
      </dgm:t>
    </dgm:pt>
    <dgm:pt modelId="{093B1AA5-3318-439D-AD0D-A5ACA9B1A38B}" type="pres">
      <dgm:prSet presAssocID="{483F9959-15A9-4087-871E-B0135555AF8D}" presName="linear" presStyleCnt="0">
        <dgm:presLayoutVars>
          <dgm:animLvl val="lvl"/>
          <dgm:resizeHandles val="exact"/>
        </dgm:presLayoutVars>
      </dgm:prSet>
      <dgm:spPr/>
    </dgm:pt>
    <dgm:pt modelId="{44FE6AB2-DB9A-447F-8E12-FE9083D01006}" type="pres">
      <dgm:prSet presAssocID="{63EF3AC7-E239-4960-A227-3C367B868CE4}" presName="parentText" presStyleLbl="node1" presStyleIdx="0" presStyleCnt="2" custScaleX="25477" custScaleY="54330" custLinFactNeighborX="-606" custLinFactNeighborY="-48156">
        <dgm:presLayoutVars>
          <dgm:chMax val="0"/>
          <dgm:bulletEnabled val="1"/>
        </dgm:presLayoutVars>
      </dgm:prSet>
      <dgm:spPr/>
    </dgm:pt>
    <dgm:pt modelId="{89053EF6-259F-4A50-8959-62293338EB5B}" type="pres">
      <dgm:prSet presAssocID="{63EF3AC7-E239-4960-A227-3C367B868CE4}" presName="childText" presStyleLbl="revTx" presStyleIdx="0" presStyleCnt="2" custScaleX="70191" custScaleY="89199" custLinFactNeighborX="-605" custLinFactNeighborY="-21039">
        <dgm:presLayoutVars>
          <dgm:bulletEnabled val="1"/>
        </dgm:presLayoutVars>
      </dgm:prSet>
      <dgm:spPr/>
    </dgm:pt>
    <dgm:pt modelId="{F00F558C-4ECE-4A11-A47A-543E5345C0EA}" type="pres">
      <dgm:prSet presAssocID="{19643426-B0E2-4F00-9611-D97F406BC764}" presName="parentText" presStyleLbl="node1" presStyleIdx="1" presStyleCnt="2" custScaleX="27340" custScaleY="55071" custLinFactNeighborX="326" custLinFactNeighborY="3345">
        <dgm:presLayoutVars>
          <dgm:chMax val="0"/>
          <dgm:bulletEnabled val="1"/>
        </dgm:presLayoutVars>
      </dgm:prSet>
      <dgm:spPr/>
    </dgm:pt>
    <dgm:pt modelId="{941DE218-06CF-4CEF-8864-EFE96C291AA1}" type="pres">
      <dgm:prSet presAssocID="{19643426-B0E2-4F00-9611-D97F406BC764}" presName="childText" presStyleLbl="revTx" presStyleIdx="1" presStyleCnt="2" custLinFactNeighborX="-606" custLinFactNeighborY="14897">
        <dgm:presLayoutVars>
          <dgm:bulletEnabled val="1"/>
        </dgm:presLayoutVars>
      </dgm:prSet>
      <dgm:spPr/>
    </dgm:pt>
  </dgm:ptLst>
  <dgm:cxnLst>
    <dgm:cxn modelId="{8248420A-8675-4DFA-843C-05D6A0B18B63}" type="presOf" srcId="{32ABF2F8-EDCB-4FD3-B721-9AF93F3CB5D3}" destId="{89053EF6-259F-4A50-8959-62293338EB5B}" srcOrd="0" destOrd="0" presId="urn:microsoft.com/office/officeart/2005/8/layout/vList2"/>
    <dgm:cxn modelId="{DC5E480A-455D-453C-A5F0-103057E48B11}" srcId="{483F9959-15A9-4087-871E-B0135555AF8D}" destId="{19643426-B0E2-4F00-9611-D97F406BC764}" srcOrd="1" destOrd="0" parTransId="{2D4469C3-D217-48D8-8C8E-CADD7E9CB2D8}" sibTransId="{F0AEE014-6B49-4A4F-BE58-C80FA9C32D39}"/>
    <dgm:cxn modelId="{46858F24-5716-42F9-B7C2-EEC7F29B45A1}" type="presOf" srcId="{19643426-B0E2-4F00-9611-D97F406BC764}" destId="{F00F558C-4ECE-4A11-A47A-543E5345C0EA}" srcOrd="0" destOrd="0" presId="urn:microsoft.com/office/officeart/2005/8/layout/vList2"/>
    <dgm:cxn modelId="{18D9EF55-EB95-400C-B925-2840CC0AF26D}" type="presOf" srcId="{7E78DC7C-1E5F-4016-8829-7625C7FA3884}" destId="{941DE218-06CF-4CEF-8864-EFE96C291AA1}" srcOrd="0" destOrd="0" presId="urn:microsoft.com/office/officeart/2005/8/layout/vList2"/>
    <dgm:cxn modelId="{660B8F7F-618F-4D70-8EF3-B4B9A32F42C9}" srcId="{19643426-B0E2-4F00-9611-D97F406BC764}" destId="{7E78DC7C-1E5F-4016-8829-7625C7FA3884}" srcOrd="0" destOrd="0" parTransId="{FFA2BC14-8D6B-415B-976D-86803AE6227A}" sibTransId="{4BB22B97-0ADD-4D78-B80A-04D2A69B51E8}"/>
    <dgm:cxn modelId="{6AC77DA7-5065-4448-A1EA-DB559EC6C096}" srcId="{483F9959-15A9-4087-871E-B0135555AF8D}" destId="{63EF3AC7-E239-4960-A227-3C367B868CE4}" srcOrd="0" destOrd="0" parTransId="{71CCB625-0DE1-4613-A5F1-35109E7A8010}" sibTransId="{0B48D321-505F-4049-9175-41EA1DCA1AB4}"/>
    <dgm:cxn modelId="{F3C639B1-AF8A-412D-B0D9-92A36B1A3045}" srcId="{63EF3AC7-E239-4960-A227-3C367B868CE4}" destId="{32ABF2F8-EDCB-4FD3-B721-9AF93F3CB5D3}" srcOrd="0" destOrd="0" parTransId="{58013D80-2EE2-4BF0-8B23-0707EE7E0DFC}" sibTransId="{5F8C3811-5F53-49C2-B315-F8DE6C93AA9E}"/>
    <dgm:cxn modelId="{AACEA8BA-1ECE-4EB7-9A47-2AC43208CEF1}" type="presOf" srcId="{63EF3AC7-E239-4960-A227-3C367B868CE4}" destId="{44FE6AB2-DB9A-447F-8E12-FE9083D01006}" srcOrd="0" destOrd="0" presId="urn:microsoft.com/office/officeart/2005/8/layout/vList2"/>
    <dgm:cxn modelId="{9B0D47C3-E60D-4945-A43B-20D00ED035EC}" type="presOf" srcId="{49EDDF68-A153-477B-A849-FACA3056283C}" destId="{89053EF6-259F-4A50-8959-62293338EB5B}" srcOrd="0" destOrd="1" presId="urn:microsoft.com/office/officeart/2005/8/layout/vList2"/>
    <dgm:cxn modelId="{9C1717F3-A3B1-44D8-BF49-2C32D3751588}" type="presOf" srcId="{483F9959-15A9-4087-871E-B0135555AF8D}" destId="{093B1AA5-3318-439D-AD0D-A5ACA9B1A38B}" srcOrd="0" destOrd="0" presId="urn:microsoft.com/office/officeart/2005/8/layout/vList2"/>
    <dgm:cxn modelId="{A62CF3FC-3114-4123-9580-F67F588DA285}" srcId="{63EF3AC7-E239-4960-A227-3C367B868CE4}" destId="{49EDDF68-A153-477B-A849-FACA3056283C}" srcOrd="1" destOrd="0" parTransId="{CF0F33BC-B500-45F1-BFA9-154EEC2E0081}" sibTransId="{4CAD5F56-BD8C-4B1F-9AD2-48DDE3EDB384}"/>
    <dgm:cxn modelId="{CF63989F-1FA0-4810-831F-7513774AD86C}" type="presParOf" srcId="{093B1AA5-3318-439D-AD0D-A5ACA9B1A38B}" destId="{44FE6AB2-DB9A-447F-8E12-FE9083D01006}" srcOrd="0" destOrd="0" presId="urn:microsoft.com/office/officeart/2005/8/layout/vList2"/>
    <dgm:cxn modelId="{5E63C65E-4F81-4BA9-9F42-7EC6B8ECF30D}" type="presParOf" srcId="{093B1AA5-3318-439D-AD0D-A5ACA9B1A38B}" destId="{89053EF6-259F-4A50-8959-62293338EB5B}" srcOrd="1" destOrd="0" presId="urn:microsoft.com/office/officeart/2005/8/layout/vList2"/>
    <dgm:cxn modelId="{BADA0394-4FE4-4699-9F48-0E4E2ED89CD4}" type="presParOf" srcId="{093B1AA5-3318-439D-AD0D-A5ACA9B1A38B}" destId="{F00F558C-4ECE-4A11-A47A-543E5345C0EA}" srcOrd="2" destOrd="0" presId="urn:microsoft.com/office/officeart/2005/8/layout/vList2"/>
    <dgm:cxn modelId="{827B4803-8DD6-4687-831A-BD77EF150303}" type="presParOf" srcId="{093B1AA5-3318-439D-AD0D-A5ACA9B1A38B}" destId="{941DE218-06CF-4CEF-8864-EFE96C291A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27D29-446B-40F5-A052-5B8E2FB534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18A160D-4FFF-49B6-8DC5-647D303F315F}">
      <dgm:prSet phldrT="[besedil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l-SI" sz="2800" dirty="0"/>
            <a:t>PANTEIZM=nazor, ki istoveti boga s svetom, naravo</a:t>
          </a:r>
        </a:p>
      </dgm:t>
    </dgm:pt>
    <dgm:pt modelId="{C57CEA06-82D8-40CA-90A9-8AF0AD70C03F}" type="parTrans" cxnId="{C4E8F632-C016-47B2-8786-E03836DCF211}">
      <dgm:prSet/>
      <dgm:spPr/>
      <dgm:t>
        <a:bodyPr/>
        <a:lstStyle/>
        <a:p>
          <a:endParaRPr lang="sl-SI"/>
        </a:p>
      </dgm:t>
    </dgm:pt>
    <dgm:pt modelId="{715C7D22-438A-40A3-A418-FE42D19DA60D}" type="sibTrans" cxnId="{C4E8F632-C016-47B2-8786-E03836DCF211}">
      <dgm:prSet/>
      <dgm:spPr/>
      <dgm:t>
        <a:bodyPr/>
        <a:lstStyle/>
        <a:p>
          <a:endParaRPr lang="sl-SI"/>
        </a:p>
      </dgm:t>
    </dgm:pt>
    <dgm:pt modelId="{52A58E82-36A5-410E-AC45-778C06A5B362}" type="pres">
      <dgm:prSet presAssocID="{0DC27D29-446B-40F5-A052-5B8E2FB53481}" presName="linear" presStyleCnt="0">
        <dgm:presLayoutVars>
          <dgm:animLvl val="lvl"/>
          <dgm:resizeHandles val="exact"/>
        </dgm:presLayoutVars>
      </dgm:prSet>
      <dgm:spPr/>
    </dgm:pt>
    <dgm:pt modelId="{3CEE8BD7-1472-4B5D-89C8-09AF8C34B656}" type="pres">
      <dgm:prSet presAssocID="{C18A160D-4FFF-49B6-8DC5-647D303F315F}" presName="parentText" presStyleLbl="node1" presStyleIdx="0" presStyleCnt="1" custScaleY="140177" custLinFactNeighborX="2472" custLinFactNeighborY="-52641">
        <dgm:presLayoutVars>
          <dgm:chMax val="0"/>
          <dgm:bulletEnabled val="1"/>
        </dgm:presLayoutVars>
      </dgm:prSet>
      <dgm:spPr/>
    </dgm:pt>
  </dgm:ptLst>
  <dgm:cxnLst>
    <dgm:cxn modelId="{C4E8F632-C016-47B2-8786-E03836DCF211}" srcId="{0DC27D29-446B-40F5-A052-5B8E2FB53481}" destId="{C18A160D-4FFF-49B6-8DC5-647D303F315F}" srcOrd="0" destOrd="0" parTransId="{C57CEA06-82D8-40CA-90A9-8AF0AD70C03F}" sibTransId="{715C7D22-438A-40A3-A418-FE42D19DA60D}"/>
    <dgm:cxn modelId="{6F7A6834-476D-4FDD-8126-8D7724F535DD}" type="presOf" srcId="{0DC27D29-446B-40F5-A052-5B8E2FB53481}" destId="{52A58E82-36A5-410E-AC45-778C06A5B362}" srcOrd="0" destOrd="0" presId="urn:microsoft.com/office/officeart/2005/8/layout/vList2"/>
    <dgm:cxn modelId="{C225BD43-F90D-4331-9263-4BD2519D81DE}" type="presOf" srcId="{C18A160D-4FFF-49B6-8DC5-647D303F315F}" destId="{3CEE8BD7-1472-4B5D-89C8-09AF8C34B656}" srcOrd="0" destOrd="0" presId="urn:microsoft.com/office/officeart/2005/8/layout/vList2"/>
    <dgm:cxn modelId="{53F4A76A-9A44-40BC-893F-898EB9D02BA7}" type="presParOf" srcId="{52A58E82-36A5-410E-AC45-778C06A5B362}" destId="{3CEE8BD7-1472-4B5D-89C8-09AF8C34B6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62724-4597-4796-A1E0-BDD4C08820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6880522-C866-432A-AB47-A10ECAC52280}">
      <dgm:prSet phldrT="[besedil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l-SI" sz="2800" dirty="0"/>
            <a:t>REINKARNACIJA= ponovno utelešenje duše umrlega v drugem bitju</a:t>
          </a:r>
        </a:p>
      </dgm:t>
    </dgm:pt>
    <dgm:pt modelId="{2E5578F3-9B40-41E0-9E34-4DE91EB33909}" type="parTrans" cxnId="{8C5E2AE5-3807-4369-8F4A-1B17C04CE19D}">
      <dgm:prSet/>
      <dgm:spPr/>
      <dgm:t>
        <a:bodyPr/>
        <a:lstStyle/>
        <a:p>
          <a:endParaRPr lang="sl-SI"/>
        </a:p>
      </dgm:t>
    </dgm:pt>
    <dgm:pt modelId="{4C7C2060-C081-401F-9239-F8B6BD706E0F}" type="sibTrans" cxnId="{8C5E2AE5-3807-4369-8F4A-1B17C04CE19D}">
      <dgm:prSet/>
      <dgm:spPr/>
      <dgm:t>
        <a:bodyPr/>
        <a:lstStyle/>
        <a:p>
          <a:endParaRPr lang="sl-SI"/>
        </a:p>
      </dgm:t>
    </dgm:pt>
    <dgm:pt modelId="{CFD3D7C3-56A0-4438-A491-BDB7146125E1}" type="pres">
      <dgm:prSet presAssocID="{FC862724-4597-4796-A1E0-BDD4C088207F}" presName="linear" presStyleCnt="0">
        <dgm:presLayoutVars>
          <dgm:animLvl val="lvl"/>
          <dgm:resizeHandles val="exact"/>
        </dgm:presLayoutVars>
      </dgm:prSet>
      <dgm:spPr/>
    </dgm:pt>
    <dgm:pt modelId="{33CEF4EA-6834-4397-B60B-122BCD9DC477}" type="pres">
      <dgm:prSet presAssocID="{86880522-C866-432A-AB47-A10ECAC52280}" presName="parentText" presStyleLbl="node1" presStyleIdx="0" presStyleCnt="1" custScaleX="57265" custScaleY="186985" custLinFactNeighborX="12821" custLinFactNeighborY="-7110">
        <dgm:presLayoutVars>
          <dgm:chMax val="0"/>
          <dgm:bulletEnabled val="1"/>
        </dgm:presLayoutVars>
      </dgm:prSet>
      <dgm:spPr/>
    </dgm:pt>
  </dgm:ptLst>
  <dgm:cxnLst>
    <dgm:cxn modelId="{AE34CD2D-4F1B-4D22-A133-42AD346C8921}" type="presOf" srcId="{86880522-C866-432A-AB47-A10ECAC52280}" destId="{33CEF4EA-6834-4397-B60B-122BCD9DC477}" srcOrd="0" destOrd="0" presId="urn:microsoft.com/office/officeart/2005/8/layout/vList2"/>
    <dgm:cxn modelId="{49BADB38-2CB4-413F-A22B-F4F2E8E00AF6}" type="presOf" srcId="{FC862724-4597-4796-A1E0-BDD4C088207F}" destId="{CFD3D7C3-56A0-4438-A491-BDB7146125E1}" srcOrd="0" destOrd="0" presId="urn:microsoft.com/office/officeart/2005/8/layout/vList2"/>
    <dgm:cxn modelId="{8C5E2AE5-3807-4369-8F4A-1B17C04CE19D}" srcId="{FC862724-4597-4796-A1E0-BDD4C088207F}" destId="{86880522-C866-432A-AB47-A10ECAC52280}" srcOrd="0" destOrd="0" parTransId="{2E5578F3-9B40-41E0-9E34-4DE91EB33909}" sibTransId="{4C7C2060-C081-401F-9239-F8B6BD706E0F}"/>
    <dgm:cxn modelId="{2A71D52B-7232-45EE-9BB6-1D849F3DC7DF}" type="presParOf" srcId="{CFD3D7C3-56A0-4438-A491-BDB7146125E1}" destId="{33CEF4EA-6834-4397-B60B-122BCD9DC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8956-07D1-4E1B-8973-4498C8C8A977}">
      <dsp:nvSpPr>
        <dsp:cNvPr id="0" name=""/>
        <dsp:cNvSpPr/>
      </dsp:nvSpPr>
      <dsp:spPr>
        <a:xfrm>
          <a:off x="143979" y="216026"/>
          <a:ext cx="3553617" cy="530114"/>
        </a:xfrm>
        <a:prstGeom prst="roundRect">
          <a:avLst/>
        </a:prstGeom>
        <a:solidFill>
          <a:schemeClr val="accent1"/>
        </a:soli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RAZLAGA PESMI</a:t>
          </a:r>
        </a:p>
      </dsp:txBody>
      <dsp:txXfrm>
        <a:off x="169857" y="241904"/>
        <a:ext cx="3501861" cy="478358"/>
      </dsp:txXfrm>
    </dsp:sp>
    <dsp:sp modelId="{6F5700C3-7877-4BD3-A8D7-BD37BC466E80}">
      <dsp:nvSpPr>
        <dsp:cNvPr id="0" name=""/>
        <dsp:cNvSpPr/>
      </dsp:nvSpPr>
      <dsp:spPr>
        <a:xfrm>
          <a:off x="0" y="1296148"/>
          <a:ext cx="8162106" cy="317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4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Osebno in življenjsko izpovedna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Opazuje stvarnika pri delu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Človekovo žalovanje je nesmiselno - smrti ni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Smrt = osvobajanje duše iz telesa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Duša najde pot k Bogu, zemeljskim ostankom pa Bog vdihne novo življenje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Razpetost med duhovniškim poklicem in željo po posvetni pesmi </a:t>
          </a:r>
        </a:p>
      </dsp:txBody>
      <dsp:txXfrm>
        <a:off x="0" y="1296148"/>
        <a:ext cx="8162106" cy="3179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6AB2-DB9A-447F-8E12-FE9083D01006}">
      <dsp:nvSpPr>
        <dsp:cNvPr id="0" name=""/>
        <dsp:cNvSpPr/>
      </dsp:nvSpPr>
      <dsp:spPr>
        <a:xfrm>
          <a:off x="2833491" y="522515"/>
          <a:ext cx="1969386" cy="681746"/>
        </a:xfrm>
        <a:prstGeom prst="roundRect">
          <a:avLst/>
        </a:prstGeom>
        <a:solidFill>
          <a:schemeClr val="accent3"/>
        </a:solidFill>
        <a:ln w="425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OBLIKA</a:t>
          </a:r>
        </a:p>
      </dsp:txBody>
      <dsp:txXfrm>
        <a:off x="2866771" y="555795"/>
        <a:ext cx="1902826" cy="615186"/>
      </dsp:txXfrm>
    </dsp:sp>
    <dsp:sp modelId="{89053EF6-259F-4A50-8959-62293338EB5B}">
      <dsp:nvSpPr>
        <dsp:cNvPr id="0" name=""/>
        <dsp:cNvSpPr/>
      </dsp:nvSpPr>
      <dsp:spPr>
        <a:xfrm>
          <a:off x="1105359" y="1458610"/>
          <a:ext cx="5425805" cy="96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2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1. DEL: hvalnica Bogu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2.DEL: pesnikovo življenje</a:t>
          </a:r>
        </a:p>
      </dsp:txBody>
      <dsp:txXfrm>
        <a:off x="1105359" y="1458610"/>
        <a:ext cx="5425805" cy="960138"/>
      </dsp:txXfrm>
    </dsp:sp>
    <dsp:sp modelId="{F00F558C-4ECE-4A11-A47A-543E5345C0EA}">
      <dsp:nvSpPr>
        <dsp:cNvPr id="0" name=""/>
        <dsp:cNvSpPr/>
      </dsp:nvSpPr>
      <dsp:spPr>
        <a:xfrm>
          <a:off x="2833530" y="2718756"/>
          <a:ext cx="2113397" cy="691044"/>
        </a:xfrm>
        <a:prstGeom prst="roundRect">
          <a:avLst/>
        </a:prstGeom>
        <a:solidFill>
          <a:schemeClr val="accent3"/>
        </a:solidFill>
        <a:ln w="425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MOTIV</a:t>
          </a:r>
        </a:p>
      </dsp:txBody>
      <dsp:txXfrm>
        <a:off x="2867264" y="2752490"/>
        <a:ext cx="2045929" cy="623576"/>
      </dsp:txXfrm>
    </dsp:sp>
    <dsp:sp modelId="{941DE218-06CF-4CEF-8864-EFE96C291AA1}">
      <dsp:nvSpPr>
        <dsp:cNvPr id="0" name=""/>
        <dsp:cNvSpPr/>
      </dsp:nvSpPr>
      <dsp:spPr>
        <a:xfrm>
          <a:off x="0" y="3560727"/>
          <a:ext cx="773005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29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 dirty="0"/>
            <a:t>Romantično nasprotje med pesnikovim hrepenenjem po sreči in življenjskim položajem ki mu to onemogoča.</a:t>
          </a:r>
        </a:p>
      </dsp:txBody>
      <dsp:txXfrm>
        <a:off x="0" y="3560727"/>
        <a:ext cx="7730058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E8BD7-1472-4B5D-89C8-09AF8C34B656}">
      <dsp:nvSpPr>
        <dsp:cNvPr id="0" name=""/>
        <dsp:cNvSpPr/>
      </dsp:nvSpPr>
      <dsp:spPr>
        <a:xfrm>
          <a:off x="0" y="281335"/>
          <a:ext cx="4849738" cy="2185394"/>
        </a:xfrm>
        <a:prstGeom prst="roundRect">
          <a:avLst/>
        </a:prstGeom>
        <a:solidFill>
          <a:schemeClr val="accent1"/>
        </a:soli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PANTEIZM=nazor, ki istoveti boga s svetom, naravo</a:t>
          </a:r>
        </a:p>
      </dsp:txBody>
      <dsp:txXfrm>
        <a:off x="106682" y="388017"/>
        <a:ext cx="4636374" cy="1972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EF4EA-6834-4397-B60B-122BCD9DC477}">
      <dsp:nvSpPr>
        <dsp:cNvPr id="0" name=""/>
        <dsp:cNvSpPr/>
      </dsp:nvSpPr>
      <dsp:spPr>
        <a:xfrm>
          <a:off x="2880359" y="216028"/>
          <a:ext cx="4824539" cy="2275233"/>
        </a:xfrm>
        <a:prstGeom prst="roundRect">
          <a:avLst/>
        </a:prstGeom>
        <a:solidFill>
          <a:schemeClr val="accent1"/>
        </a:soli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REINKARNACIJA= ponovno utelešenje duše umrlega v drugem bitju</a:t>
          </a:r>
        </a:p>
      </dsp:txBody>
      <dsp:txXfrm>
        <a:off x="2991427" y="327096"/>
        <a:ext cx="4602403" cy="205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14">
            <a:extLst>
              <a:ext uri="{FF2B5EF4-FFF2-40B4-BE49-F238E27FC236}">
                <a16:creationId xmlns:a16="http://schemas.microsoft.com/office/drawing/2014/main" id="{B27EF664-BAEB-4845-BDC2-D5B1A8CE61A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jeni pravokotnik 9">
            <a:extLst>
              <a:ext uri="{FF2B5EF4-FFF2-40B4-BE49-F238E27FC236}">
                <a16:creationId xmlns:a16="http://schemas.microsoft.com/office/drawing/2014/main" id="{B0AE28F4-86F7-47C5-99D7-FACBAC7CA819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7" name="Ograda datuma 18">
            <a:extLst>
              <a:ext uri="{FF2B5EF4-FFF2-40B4-BE49-F238E27FC236}">
                <a16:creationId xmlns:a16="http://schemas.microsoft.com/office/drawing/2014/main" id="{6F2AB4D9-7BBF-4ECA-814E-A7749075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3700-2388-4ED0-8851-A0E1F15BC6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30C4DE99-0103-4CC5-BCCE-1699521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0">
            <a:extLst>
              <a:ext uri="{FF2B5EF4-FFF2-40B4-BE49-F238E27FC236}">
                <a16:creationId xmlns:a16="http://schemas.microsoft.com/office/drawing/2014/main" id="{8370CFD8-4ADC-4E1C-88D3-3CCED1EB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8CF7-B700-4D16-96D3-0C63162009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28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16020767-6DBE-4F91-8E1C-0FE16A4E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4DD1-92C8-48C8-96AA-BC0E77AA57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7">
            <a:extLst>
              <a:ext uri="{FF2B5EF4-FFF2-40B4-BE49-F238E27FC236}">
                <a16:creationId xmlns:a16="http://schemas.microsoft.com/office/drawing/2014/main" id="{0F762179-84A5-402D-AD9B-E9D6E9C5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461C8B23-C70B-42FE-8C75-286CAEC6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02B9-C505-45AA-8B69-03CFE6DB60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02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A76BCAD9-2CB2-4227-BCDD-08CA8E6A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B73-4453-4051-A4D2-85F807DFB4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7">
            <a:extLst>
              <a:ext uri="{FF2B5EF4-FFF2-40B4-BE49-F238E27FC236}">
                <a16:creationId xmlns:a16="http://schemas.microsoft.com/office/drawing/2014/main" id="{E2FBA58D-7411-46EF-BDD6-3764AC91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7A6C88DD-7B0E-4974-842A-EEB4BF9D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57256-E31E-41C7-B0F1-C87528863C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650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37193147-4344-4667-8728-F7871F57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0C2E-539F-4CE1-A8F0-2E5F33C854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7">
            <a:extLst>
              <a:ext uri="{FF2B5EF4-FFF2-40B4-BE49-F238E27FC236}">
                <a16:creationId xmlns:a16="http://schemas.microsoft.com/office/drawing/2014/main" id="{E884DB0C-1AA0-4901-9168-971B0FE8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07566F24-A706-4038-89E1-06DE6635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54A4B-542F-4251-B049-34779FE4C5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16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13">
            <a:extLst>
              <a:ext uri="{FF2B5EF4-FFF2-40B4-BE49-F238E27FC236}">
                <a16:creationId xmlns:a16="http://schemas.microsoft.com/office/drawing/2014/main" id="{AB74B772-84DB-49E5-B6E6-C7A44AB74A1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jeni pravokotnik 10">
            <a:extLst>
              <a:ext uri="{FF2B5EF4-FFF2-40B4-BE49-F238E27FC236}">
                <a16:creationId xmlns:a16="http://schemas.microsoft.com/office/drawing/2014/main" id="{8B5ED2C1-C4B6-4015-B598-422B61B41469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380635DC-86CF-445B-B37C-826F7C02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2885-1297-433C-8F3C-76E238BE53F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3852AB80-CC9E-4B27-A885-BAA698E2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DD6A4601-DF2D-46C4-9DF2-8FD57B9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B4D1-572F-4D6E-9167-F9352C070E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63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4">
            <a:extLst>
              <a:ext uri="{FF2B5EF4-FFF2-40B4-BE49-F238E27FC236}">
                <a16:creationId xmlns:a16="http://schemas.microsoft.com/office/drawing/2014/main" id="{965AF7EB-F152-4EB5-8775-3FEDD907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D4A-0E66-41BB-98F2-62AB47F8A0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7">
            <a:extLst>
              <a:ext uri="{FF2B5EF4-FFF2-40B4-BE49-F238E27FC236}">
                <a16:creationId xmlns:a16="http://schemas.microsoft.com/office/drawing/2014/main" id="{8BC9CF83-054C-4CDE-B43A-56C4EA5F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34D38053-1415-4C20-8692-7DEBAB7F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B5CE-B946-44E8-BBBD-67A760B56B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7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4">
            <a:extLst>
              <a:ext uri="{FF2B5EF4-FFF2-40B4-BE49-F238E27FC236}">
                <a16:creationId xmlns:a16="http://schemas.microsoft.com/office/drawing/2014/main" id="{93FACBDD-A264-4BC8-90F5-A0EA9CE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8965-9187-4C34-AD51-B2A03715F6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17">
            <a:extLst>
              <a:ext uri="{FF2B5EF4-FFF2-40B4-BE49-F238E27FC236}">
                <a16:creationId xmlns:a16="http://schemas.microsoft.com/office/drawing/2014/main" id="{0E231B50-233B-42CF-A010-75E58E20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4">
            <a:extLst>
              <a:ext uri="{FF2B5EF4-FFF2-40B4-BE49-F238E27FC236}">
                <a16:creationId xmlns:a16="http://schemas.microsoft.com/office/drawing/2014/main" id="{5E0DEAE8-A919-44EF-95E7-03D8C7D9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01B70-5C5E-482E-AB83-7E7E0B69E0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54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4">
            <a:extLst>
              <a:ext uri="{FF2B5EF4-FFF2-40B4-BE49-F238E27FC236}">
                <a16:creationId xmlns:a16="http://schemas.microsoft.com/office/drawing/2014/main" id="{ECE1E2CA-DBE4-4083-81C1-3B273047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51D-BBBF-42E0-B75E-90167D9D3C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17">
            <a:extLst>
              <a:ext uri="{FF2B5EF4-FFF2-40B4-BE49-F238E27FC236}">
                <a16:creationId xmlns:a16="http://schemas.microsoft.com/office/drawing/2014/main" id="{7B42A31D-BB8F-4299-97AC-2EC8A5D3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09D507D-2F60-45E0-94D7-D8B5B4C9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1DB5-E1C1-4A08-AE69-7F0D4E3C1B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858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6">
            <a:extLst>
              <a:ext uri="{FF2B5EF4-FFF2-40B4-BE49-F238E27FC236}">
                <a16:creationId xmlns:a16="http://schemas.microsoft.com/office/drawing/2014/main" id="{60DC3B5A-D192-4FAE-B7AC-9C474F96B03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datuma 1">
            <a:extLst>
              <a:ext uri="{FF2B5EF4-FFF2-40B4-BE49-F238E27FC236}">
                <a16:creationId xmlns:a16="http://schemas.microsoft.com/office/drawing/2014/main" id="{EDB80139-ED68-4132-9916-173CDAEA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A1A9-2DCA-44AF-BC2D-1AEB1D5D66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10CE295F-664B-4155-9B79-3ADAFAD2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3">
            <a:extLst>
              <a:ext uri="{FF2B5EF4-FFF2-40B4-BE49-F238E27FC236}">
                <a16:creationId xmlns:a16="http://schemas.microsoft.com/office/drawing/2014/main" id="{9E1CAAAE-44E2-470C-92AB-48BEFB7D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782F-D1D1-4E97-BC0C-C15E19BEF3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89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4">
            <a:extLst>
              <a:ext uri="{FF2B5EF4-FFF2-40B4-BE49-F238E27FC236}">
                <a16:creationId xmlns:a16="http://schemas.microsoft.com/office/drawing/2014/main" id="{B637C1A0-CC47-4111-8269-95457806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5A3C-B76B-4BEA-B67A-44867C04D8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7">
            <a:extLst>
              <a:ext uri="{FF2B5EF4-FFF2-40B4-BE49-F238E27FC236}">
                <a16:creationId xmlns:a16="http://schemas.microsoft.com/office/drawing/2014/main" id="{DEBD8646-07D4-4FBE-91AB-4170A7A5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1F3A6D68-2E85-4D06-B221-315317A4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9FD0-8EC3-41C2-BA7A-CE6CC1D1A1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869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14">
            <a:extLst>
              <a:ext uri="{FF2B5EF4-FFF2-40B4-BE49-F238E27FC236}">
                <a16:creationId xmlns:a16="http://schemas.microsoft.com/office/drawing/2014/main" id="{A19A9115-7772-48D4-9D7A-02B034D4848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kroži en kot pravokotnika 10">
            <a:extLst>
              <a:ext uri="{FF2B5EF4-FFF2-40B4-BE49-F238E27FC236}">
                <a16:creationId xmlns:a16="http://schemas.microsoft.com/office/drawing/2014/main" id="{4528A646-90D6-4BD7-9471-CB8B1ED8AE40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95FE12CE-FC2D-420D-9B6C-7091F9C9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E306-87AC-4FE4-A31B-6089B93CAC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1E814EB2-A7A6-441F-8205-0E61A57B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48FB4DF0-FE31-4189-AA04-C6A3BD4E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12C6-7856-4E21-ACC7-A966D26418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57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8720665E-D050-437F-AC46-83EDA536A4F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3F7D1347-EF5B-4FDC-A75A-1A765EE41A4B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grada naslova 12">
            <a:extLst>
              <a:ext uri="{FF2B5EF4-FFF2-40B4-BE49-F238E27FC236}">
                <a16:creationId xmlns:a16="http://schemas.microsoft.com/office/drawing/2014/main" id="{463780D1-9D0A-4AED-B286-B3D32BCF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1" name="Ograda besedila 3">
            <a:extLst>
              <a:ext uri="{FF2B5EF4-FFF2-40B4-BE49-F238E27FC236}">
                <a16:creationId xmlns:a16="http://schemas.microsoft.com/office/drawing/2014/main" id="{CFD146BB-A911-464F-960C-ED8C346E83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5" name="Ograda datuma 24">
            <a:extLst>
              <a:ext uri="{FF2B5EF4-FFF2-40B4-BE49-F238E27FC236}">
                <a16:creationId xmlns:a16="http://schemas.microsoft.com/office/drawing/2014/main" id="{95D47BE4-F43E-4ACC-AADB-BDEEA9B84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5BF727-A3E8-456D-9066-9060B69A4D8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17">
            <a:extLst>
              <a:ext uri="{FF2B5EF4-FFF2-40B4-BE49-F238E27FC236}">
                <a16:creationId xmlns:a16="http://schemas.microsoft.com/office/drawing/2014/main" id="{129A9D5E-E734-4756-B0A8-83ED2270F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38F25C3-BA77-4A5C-A547-C490C9D23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AA393"/>
                </a:solidFill>
                <a:latin typeface="Verdana" panose="020B0604030504040204" pitchFamily="34" charset="0"/>
              </a:defRPr>
            </a:lvl1pPr>
          </a:lstStyle>
          <a:p>
            <a:fld id="{9E5AA17D-3328-4432-AFA5-E64BE417631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9" r:id="rId7"/>
    <p:sldLayoutId id="2147483704" r:id="rId8"/>
    <p:sldLayoutId id="2147483710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t.ijs.si/gregorci.html" TargetMode="External"/><Relationship Id="rId2" Type="http://schemas.openxmlformats.org/officeDocument/2006/relationships/hyperlink" Target="http://www.hervardi.com/simon_gregorcic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0BCA21-D5F9-4E6D-ACAF-964832E9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772400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3600" dirty="0">
                <a:solidFill>
                  <a:schemeClr val="accent3"/>
                </a:solidFill>
              </a:rPr>
              <a:t>Simon Gregorčič:</a:t>
            </a:r>
            <a:br>
              <a:rPr lang="sl-SI" sz="3600" dirty="0">
                <a:solidFill>
                  <a:schemeClr val="accent3"/>
                </a:solidFill>
              </a:rPr>
            </a:br>
            <a:br>
              <a:rPr lang="sl-SI" dirty="0">
                <a:solidFill>
                  <a:schemeClr val="accent3"/>
                </a:solidFill>
              </a:rPr>
            </a:br>
            <a:r>
              <a:rPr lang="sl-SI" dirty="0">
                <a:solidFill>
                  <a:schemeClr val="accent3"/>
                </a:solidFill>
              </a:rPr>
              <a:t>      </a:t>
            </a:r>
            <a:r>
              <a:rPr lang="sl-SI" sz="5400" dirty="0">
                <a:solidFill>
                  <a:schemeClr val="accent3"/>
                </a:solidFill>
              </a:rPr>
              <a:t>Človeka nikar!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72EF15-BEAF-4D05-8E1F-7C5B75BC4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438" y="5445125"/>
            <a:ext cx="4100512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1800" dirty="0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5D9BB7DC-9A87-42F9-8CFB-42278586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20081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3AA0A-C9D0-44D9-B438-8CE27631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3311525" cy="692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/>
                </a:solidFill>
              </a:rPr>
              <a:t>ZGODOVINA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D0D1109-3001-47AC-A492-44CBA334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44675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   Pesem je verjetno nastala že l. 1873. Prvič jo je objavil l. 1877 v Zvonu – brez podpisa. Ko jo je objavil v </a:t>
            </a:r>
            <a:r>
              <a:rPr lang="sl-SI" altLang="sl-SI" sz="2400" i="1"/>
              <a:t>Poezijah</a:t>
            </a:r>
            <a:r>
              <a:rPr lang="sl-SI" altLang="sl-SI" sz="2400"/>
              <a:t>, jo je ostro napadel </a:t>
            </a:r>
            <a:r>
              <a:rPr lang="sl-SI" altLang="sl-SI" sz="2400" b="1"/>
              <a:t>Anton Mahnič</a:t>
            </a:r>
            <a:r>
              <a:rPr lang="sl-SI" altLang="sl-SI" sz="2400"/>
              <a:t>. Kritika ga je močno prizadela in to je bil eden izmed razlogov za usihanje njegove pesniške moči.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5498B-8D4E-47FE-9DE2-C3C6E6E5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183562" cy="763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1"/>
                </a:solidFill>
              </a:rPr>
              <a:t>Viri: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242F071-153F-44EC-97F2-B6737EA1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183562" cy="41878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 sz="2400">
              <a:hlinkClick r:id="rId2"/>
            </a:endParaRPr>
          </a:p>
          <a:p>
            <a:r>
              <a:rPr lang="sl-SI" altLang="sl-SI" sz="2400">
                <a:hlinkClick r:id="rId2"/>
              </a:rPr>
              <a:t>http://www.hervardi.com/simon_gregorcic.php</a:t>
            </a:r>
            <a:endParaRPr lang="sl-SI" altLang="sl-SI" sz="2400"/>
          </a:p>
          <a:p>
            <a:r>
              <a:rPr lang="sl-SI" altLang="sl-SI" sz="2400">
                <a:hlinkClick r:id="rId3"/>
              </a:rPr>
              <a:t>http://lit.ijs.si/gregorci.html</a:t>
            </a:r>
            <a:endParaRPr lang="sl-SI" altLang="sl-SI" sz="2400"/>
          </a:p>
          <a:p>
            <a:r>
              <a:rPr lang="sl-SI" altLang="sl-SI" sz="2400"/>
              <a:t>dr.</a:t>
            </a:r>
            <a:r>
              <a:rPr lang="sl-SI" altLang="sl-SI" sz="2000"/>
              <a:t> Darja PAVLIČ, dr. Marjan DOVIĆ, mag. Klemen LAH, Bernarda ROVTAR, Janja PERKO. 	BERILO: UMETNOST BESEDE. Mladinska knjiga</a:t>
            </a:r>
          </a:p>
          <a:p>
            <a:r>
              <a:rPr lang="sl-SI" altLang="sl-SI" sz="2000"/>
              <a:t>prof. dr. Boža KRAKAR-VOGEL, Vinko CUDERMAN. BRANJA 2: berilo in učbenik za 2. letnik gimnazij in štiriletnih strokovnih šol. Ljubljana: DZS, 2006</a:t>
            </a:r>
          </a:p>
          <a:p>
            <a:endParaRPr lang="sl-SI" altLang="sl-SI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2966C-09D2-4512-B02B-CAA6D939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O </a:t>
            </a:r>
            <a:r>
              <a:rPr lang="sl-SI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AVTORJU</a:t>
            </a:r>
            <a:r>
              <a:rPr lang="sl-S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E12E132-6DD0-4C14-9FD7-7039CFE8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5327650" cy="4032250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Rojen leta 1844 v Vrsnem pri Kobaridu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V Gorici zaključil gimnazijo in študij bogoslovja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Zaradi želja domačih in pomanjkanje denarja za študij na Dunaju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F27D385D-A3BF-45BD-A4EA-78E25056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29511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besedila 2">
            <a:extLst>
              <a:ext uri="{FF2B5EF4-FFF2-40B4-BE49-F238E27FC236}">
                <a16:creationId xmlns:a16="http://schemas.microsoft.com/office/drawing/2014/main" id="{75F71749-556F-4C2D-8491-12FE786E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6600" y="549275"/>
            <a:ext cx="5472113" cy="5759450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Odreči se je moral sreči, ljubezni in družini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Ujet, nesrečen in osamljen v duhovništvu -&gt;1877 zaprosi za upokojitev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Umakne se na posestvo v Gradišču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Leta 1903 se preseli v Gorico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Umrl leta 1906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tx1"/>
                </a:solidFill>
              </a:rPr>
              <a:t> </a:t>
            </a:r>
            <a:r>
              <a:rPr lang="sl-SI" altLang="sl-SI" sz="2400">
                <a:solidFill>
                  <a:schemeClr val="tx1"/>
                </a:solidFill>
              </a:rPr>
              <a:t>Fran Levec ga je imenoval “goriški slavček”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17B0E00C-14DB-409D-93C3-F79C3FBB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56381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A774DCEB-8EDB-4408-933A-8567B7F3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19478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9378E5-E69B-4ABC-AE5C-F9FE974D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/>
                </a:solidFill>
              </a:rPr>
              <a:t>PESNIKOVO USTVARJANJE: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1D702A9-759C-44AF-B999-41A4149F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Začel pesniti kot dijak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Objavljal je v Slovenskem glasniku in Stritarjevem Zvonu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dirty="0"/>
              <a:t>Leta 1882 izdal zbirko </a:t>
            </a:r>
            <a:r>
              <a:rPr lang="sl-SI" sz="2400" i="1" dirty="0"/>
              <a:t>Poezije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i="1" dirty="0"/>
              <a:t>(“zlata  knjiga”)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i="1" dirty="0"/>
              <a:t>DELA: Soči, Nazaj v planinski raj, Slovo od </a:t>
            </a:r>
            <a:r>
              <a:rPr lang="sl-SI" sz="2400" i="1" dirty="0" err="1"/>
              <a:t>Rihenberka</a:t>
            </a:r>
            <a:r>
              <a:rPr lang="sl-SI" sz="2400" i="1" dirty="0"/>
              <a:t>, Ujetega ptiča tožba, Domovini,…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53D52D-4938-47BA-A2A8-760D5E50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183562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/>
                </a:solidFill>
              </a:rPr>
              <a:t>OBDOBJA GREGORČIČEVEGA USTVARJANJA: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4EBB881-8E9A-4739-9B8E-E207DF94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060575"/>
            <a:ext cx="8183562" cy="2592388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začetek – domoljubna poezija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Vrh doseže v 70-ih letih – najvidnejši pesnik Stritarjevega Zvona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Kot glavni sestavini sprejel  romantično svetobolje in pesimizem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TEME: domoljubne(Soči), ljubezenske in osebnoizpovedne(Človeka nikar!)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CE53A531-38CE-43C3-9772-CB4C7ECE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581525"/>
            <a:ext cx="28225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786DD-F3D3-4122-ADD6-30A49E1A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2232025" cy="576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3"/>
                </a:solidFill>
              </a:rPr>
              <a:t>Človeka nikar!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76166BE4-B810-4707-A8D1-6E47F1CF0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313" y="476250"/>
            <a:ext cx="2665412" cy="58324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V delavnico sem tvojo zrl,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ki bitij si rodil brez broja!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Skrivnostno snuje roka tvoja: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nikjer je stalne ni stvari,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a prah noben se ne zgubi.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V delavnico sem tvojo zrl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in videl vedno sem vrtenje,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prelivajoče se življenje,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prerojevanje,prenavljanje,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iz bitja v bitje presnavljanje,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a smrti nisem uzrl nikjer!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Brezumni svet plakaje toži,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ko pade cvet duhteči roži,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ko iz med dragih mu kater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duha okove v grob položi,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češ: rodni brat mu je umrl!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In - smrti ni!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V delavnico sem božjo zrl,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tam prestvarjanje sem stvari,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a smrti nisem uzrl!...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Začetnik moj, ki si me ustvaril,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duha si iskro mi razžaril,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v oklep prsteni jo zaprl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zakaj, veš ti!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Ko ilnato boš ječo strl,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ne bom umrl!</a:t>
            </a:r>
          </a:p>
        </p:txBody>
      </p:sp>
      <p:sp>
        <p:nvSpPr>
          <p:cNvPr id="11268" name="Ograda vsebine 3">
            <a:extLst>
              <a:ext uri="{FF2B5EF4-FFF2-40B4-BE49-F238E27FC236}">
                <a16:creationId xmlns:a16="http://schemas.microsoft.com/office/drawing/2014/main" id="{5EB0A19F-056C-4774-9F2F-D1891CD0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2725" y="549275"/>
            <a:ext cx="3024188" cy="52339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No duhu poženo peroti,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ki jih iz dola solz in zmot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razvije na skrivnostno pot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kam? Tebi hitel bo naproti,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da enkrat tvoj obraz bi zrl,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da zrl bi sončnojasno lice,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obraz ljubezni in resnice!...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To prst pa prsti izroče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in svet ob noč pozabi kraj,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krijoč ostanke te.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In ni mi žal! Svet zabi naj!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Ti ga ne zabiš!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Za novo stvar moj prah porabiš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za kako? Jaz ne vem,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ti sam si gospodar!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A eno te prositi smem: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iz praha vzgoji ti cvetico,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podari logu pevko-ptico,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katerokoli ustvari stvar;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kedor bi pa ko jaz na sveti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imel čutiti in trpeti,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med dvomi, zmotami viseti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človeka - ustvariti nikar!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6580DDAE-D292-4379-AE6F-0EB62FEF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17653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71D4EB4C-280D-4440-AAFB-993831EC488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5536" y="548680"/>
          <a:ext cx="8162106" cy="57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3A70F01A-87A8-412F-8EF6-77A4F2C1152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14350" y="530225"/>
          <a:ext cx="7730058" cy="54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F9456AC8-A98B-4BA9-8C72-F3137667758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14350" y="530225"/>
          <a:ext cx="4849738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Ograda vsebine 5">
            <a:extLst>
              <a:ext uri="{FF2B5EF4-FFF2-40B4-BE49-F238E27FC236}">
                <a16:creationId xmlns:a16="http://schemas.microsoft.com/office/drawing/2014/main" id="{ACC5C8F4-3EE2-4A14-86A8-77C1D8506F1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1520" y="3356992"/>
          <a:ext cx="84249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647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Pogled</vt:lpstr>
      <vt:lpstr>Simon Gregorčič:        Človeka nikar!</vt:lpstr>
      <vt:lpstr>O AVTORJU:</vt:lpstr>
      <vt:lpstr>PowerPoint Presentation</vt:lpstr>
      <vt:lpstr>PESNIKOVO USTVARJANJE:</vt:lpstr>
      <vt:lpstr>OBDOBJA GREGORČIČEVEGA USTVARJANJA:</vt:lpstr>
      <vt:lpstr>Človeka nikar!</vt:lpstr>
      <vt:lpstr>PowerPoint Presentation</vt:lpstr>
      <vt:lpstr>PowerPoint Presentation</vt:lpstr>
      <vt:lpstr>PowerPoint Presentation</vt:lpstr>
      <vt:lpstr>ZGODOVINA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2019-06-03T09:07:47Z</dcterms:created>
  <dcterms:modified xsi:type="dcterms:W3CDTF">2019-06-03T09:07:48Z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