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9B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2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Uredite slog podnaslova matrice</a:t>
            </a:r>
            <a:endParaRPr lang="en-US"/>
          </a:p>
        </p:txBody>
      </p:sp>
      <p:sp>
        <p:nvSpPr>
          <p:cNvPr id="4" name="Date Placeholder 29">
            <a:extLst>
              <a:ext uri="{FF2B5EF4-FFF2-40B4-BE49-F238E27FC236}">
                <a16:creationId xmlns:a16="http://schemas.microsoft.com/office/drawing/2014/main" id="{CB1661A0-445C-45E9-9B31-AD0E9320C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3C596-2FA5-46D2-A6B7-D6C4DECAF27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6D1D4CB7-F5C5-4503-B199-C710B4A69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26">
            <a:extLst>
              <a:ext uri="{FF2B5EF4-FFF2-40B4-BE49-F238E27FC236}">
                <a16:creationId xmlns:a16="http://schemas.microsoft.com/office/drawing/2014/main" id="{0B78EB6A-9366-42B0-B050-6B56C52C5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4BD73E11-0F0C-4857-A6FF-1EB0137547E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82332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F63CC163-7C27-48E9-AEB0-23B331FD2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C78ED-35F8-4678-BCA1-5C37908BAD0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6907C7DA-150C-4C74-A1A7-1CF644AC7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D42E8414-4534-41E4-80CA-542BEEC61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7460F-B199-45B1-B486-1CBCB219A77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61553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5119EDE3-206E-4E4A-B69B-C4A4AC691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29E29-F5AD-4271-BDB0-5C2042ED3A3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9FEE97A5-2D70-4310-8115-00ED7D65B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92B413F7-7C01-4815-94F4-7638F184D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B54E8-547E-452E-8E61-857876559C2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21949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862826A2-9F20-4889-B6C4-A4C4664EC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B21C5-83D5-498C-A2B4-095E4855FDA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23C99D7D-E038-417E-9B24-A900D4D2C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819F9876-1FFB-417B-9725-32F19A70C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3B01F8-FEC9-41F8-A4D5-C5A150A2657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14708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528A8-BE05-41DD-8564-8EFBCB2BC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0ADF9-8D20-4E5E-B522-E7C082B4AB4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752E8-36A4-4582-99C4-4E35F204D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29C61-78BB-46AA-9B4A-854DA69D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3FA9517B-56E5-4B40-9411-A26865ACFDB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78171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971AEE7F-500A-4EF6-98A6-453E71AB4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BE23F-A357-4E5B-BC6F-A480A3BCE2B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DE37AFB9-BCAC-45D8-B606-0476550E4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85CCC225-A118-4315-95BC-0109E0BF6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9900C-1EA7-45EC-AB23-BE88C38D1B9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39882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28C2400B-F869-4E61-B739-4499CED68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93867-D56C-41DF-87A3-54C4229703A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33B1F76F-5A32-4D83-864C-EDAB8CE3B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30166A9B-F616-4E01-A4C0-9B7A189DE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DD49D-57C0-4C3B-9F7C-7D966D50579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15596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F342FCED-54FF-477F-AB68-607A12EE3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FB134-EF1F-41F0-A708-B95DBA424CE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5F60B2A1-A274-4092-817D-8EB7AB033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0F8DF193-DD6B-40A1-BAE5-74B95D827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F4D9AC-E579-4FFF-977D-057A86ADE8E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63014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64A70C4C-9972-4DFA-B67D-0548BC910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9A2EF-D613-4797-9CE6-8F9E33EE4F8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0C948A05-3207-4DB6-98BC-F70D43BDD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2C7CDC80-72B2-4FDE-9942-11046C17D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BF667A-DE8D-4BDB-99F0-59673175C68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77950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44BADC4B-A7D1-4EA2-9172-63D453B6E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93AC1-DC9E-4531-B073-CBFDA6FA47B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18B4938A-F3E7-4455-A9E0-3AFEBD663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046B2BAC-847A-447F-A99F-3080E8397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024D3-F933-493E-8383-F2AECA767AE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91188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>
            <a:extLst>
              <a:ext uri="{FF2B5EF4-FFF2-40B4-BE49-F238E27FC236}">
                <a16:creationId xmlns:a16="http://schemas.microsoft.com/office/drawing/2014/main" id="{A0A2695D-F24E-4C1D-BA54-92568B60EB16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8FA4FC03-96D7-46CC-8C93-226B2113EE91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459B3C7B-F864-4B01-BA7D-0A1318846C2D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478D7A3C-ECC9-4F22-BA53-364D9A4F24DF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D56F0F80-A107-4A9E-9F71-A35BD54B8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86623-43AF-4D27-B520-3B6B4675236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48622C7C-ED46-4959-8186-9C379F3F8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FF166E6B-F5A9-48BC-86AD-2CF1F3B0A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4143F540-63CD-456F-9D11-E634DD665BB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98240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966EDF04-7138-4B9D-8A7E-028D778CD35F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344368E0-618C-4BE4-A8C4-EEDB3952FFC6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id="{27002A3A-5FAA-425D-B4F4-462B6BC02FF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  <a:endParaRPr lang="en-US" altLang="sl-SI"/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id="{4020F4A0-0FCF-4B52-99BD-EDC63BFFCA8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B484546-FFB1-48EE-A93D-D8BA9B8F6E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19B994-F0F0-4EAD-8FC1-DBD17AA928F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91CA846F-3C62-4BA8-AF3B-A0C0F26A39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BB9EDAF-18DA-4174-AB58-C4D871A7D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fld id="{32597F1F-3A69-47B1-A11B-A0BE809F32DE}" type="slidenum">
              <a:rPr lang="sl-SI" altLang="sl-SI"/>
              <a:pPr/>
              <a:t>‹#›</a:t>
            </a:fld>
            <a:endParaRPr lang="sl-SI" altLang="sl-SI"/>
          </a:p>
        </p:txBody>
      </p:sp>
      <p:grpSp>
        <p:nvGrpSpPr>
          <p:cNvPr id="1033" name="Group 1">
            <a:extLst>
              <a:ext uri="{FF2B5EF4-FFF2-40B4-BE49-F238E27FC236}">
                <a16:creationId xmlns:a16="http://schemas.microsoft.com/office/drawing/2014/main" id="{4072C40B-DCEF-45FF-BC89-5B6FF3809B88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07F5DFA-BA15-4E03-B687-E34EA589698F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FD66A72-EB3A-4E13-B559-8ED1ED5F4F05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43" r:id="rId2"/>
    <p:sldLayoutId id="2147483852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53" r:id="rId9"/>
    <p:sldLayoutId id="2147483849" r:id="rId10"/>
    <p:sldLayoutId id="214748385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302F8E-7558-416C-9B8D-7499A65C77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2" y="980728"/>
            <a:ext cx="7851648" cy="18288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ZLATI</a:t>
            </a:r>
            <a:r>
              <a:rPr lang="sl-SI" sz="9600" dirty="0">
                <a:latin typeface="Algerian" pitchFamily="82" charset="0"/>
              </a:rPr>
              <a:t> OSEL</a:t>
            </a:r>
          </a:p>
        </p:txBody>
      </p:sp>
      <p:sp>
        <p:nvSpPr>
          <p:cNvPr id="5123" name="Podnaslov 2">
            <a:extLst>
              <a:ext uri="{FF2B5EF4-FFF2-40B4-BE49-F238E27FC236}">
                <a16:creationId xmlns:a16="http://schemas.microsoft.com/office/drawing/2014/main" id="{98CF7060-8DB1-4C99-82D4-29E20E9A9F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r>
              <a:rPr lang="sl-SI" altLang="sl-SI"/>
              <a:t> </a:t>
            </a:r>
            <a:endParaRPr lang="sl-SI" altLang="sl-SI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>
            <a:extLst>
              <a:ext uri="{FF2B5EF4-FFF2-40B4-BE49-F238E27FC236}">
                <a16:creationId xmlns:a16="http://schemas.microsoft.com/office/drawing/2014/main" id="{07515159-3CCC-4CB6-9FF9-61F259A16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AVTOR</a:t>
            </a:r>
          </a:p>
        </p:txBody>
      </p:sp>
      <p:sp>
        <p:nvSpPr>
          <p:cNvPr id="6147" name="Ograda vsebine 2">
            <a:extLst>
              <a:ext uri="{FF2B5EF4-FFF2-40B4-BE49-F238E27FC236}">
                <a16:creationId xmlns:a16="http://schemas.microsoft.com/office/drawing/2014/main" id="{BD68E2CD-B50A-4242-AD08-3BA90423D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3200"/>
              <a:t>Rojstvo leta 125</a:t>
            </a:r>
          </a:p>
          <a:p>
            <a:r>
              <a:rPr lang="sl-SI" altLang="sl-SI" sz="3200"/>
              <a:t>Odšel v Kartagino</a:t>
            </a:r>
          </a:p>
          <a:p>
            <a:r>
              <a:rPr lang="sl-SI" altLang="sl-SI" sz="3200"/>
              <a:t>Veliko potoval</a:t>
            </a:r>
          </a:p>
          <a:p>
            <a:r>
              <a:rPr lang="sl-SI" altLang="sl-SI" sz="3200"/>
              <a:t>Poroka</a:t>
            </a:r>
          </a:p>
          <a:p>
            <a:r>
              <a:rPr lang="sl-SI" altLang="sl-SI" sz="3200"/>
              <a:t>Smrt leta 170</a:t>
            </a:r>
          </a:p>
          <a:p>
            <a:endParaRPr lang="sl-SI" altLang="sl-SI" sz="3200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1C75ACC9-A803-4BC5-921F-408D16106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412875"/>
            <a:ext cx="3292475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>
            <a:extLst>
              <a:ext uri="{FF2B5EF4-FFF2-40B4-BE49-F238E27FC236}">
                <a16:creationId xmlns:a16="http://schemas.microsoft.com/office/drawing/2014/main" id="{80743A67-74BE-499E-9199-E0A3FBE37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ROMAN</a:t>
            </a:r>
          </a:p>
        </p:txBody>
      </p:sp>
      <p:sp>
        <p:nvSpPr>
          <p:cNvPr id="7171" name="Ograda vsebine 2">
            <a:extLst>
              <a:ext uri="{FF2B5EF4-FFF2-40B4-BE49-F238E27FC236}">
                <a16:creationId xmlns:a16="http://schemas.microsoft.com/office/drawing/2014/main" id="{0E99A95E-FEC3-4564-9D34-9E45CA979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3200"/>
              <a:t>Fantastično-pustolovska zvrst</a:t>
            </a:r>
          </a:p>
          <a:p>
            <a:r>
              <a:rPr lang="sl-SI" altLang="sl-SI" sz="3200"/>
              <a:t>Krajše zgodbe</a:t>
            </a:r>
          </a:p>
          <a:p>
            <a:r>
              <a:rPr lang="sl-SI" altLang="sl-SI" sz="3200"/>
              <a:t>Okrog 300 strani</a:t>
            </a:r>
          </a:p>
          <a:p>
            <a:endParaRPr lang="sl-SI" altLang="sl-SI" sz="3200"/>
          </a:p>
        </p:txBody>
      </p:sp>
      <p:pic>
        <p:nvPicPr>
          <p:cNvPr id="7172" name="Picture 3">
            <a:extLst>
              <a:ext uri="{FF2B5EF4-FFF2-40B4-BE49-F238E27FC236}">
                <a16:creationId xmlns:a16="http://schemas.microsoft.com/office/drawing/2014/main" id="{9593BB78-8CAB-4DD6-9A73-24418775C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449513"/>
            <a:ext cx="2871788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>
            <a:extLst>
              <a:ext uri="{FF2B5EF4-FFF2-40B4-BE49-F238E27FC236}">
                <a16:creationId xmlns:a16="http://schemas.microsoft.com/office/drawing/2014/main" id="{6DC01523-E6B0-4C8C-A068-D822DC15C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ZGODBA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B51186D9-4366-4D1B-B3CE-CA396C95C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3200" dirty="0"/>
              <a:t>Glavni junak Lucij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3200" dirty="0"/>
              <a:t>Čarovništvo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3200" dirty="0"/>
              <a:t>Prispe v Tesalijo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3200" dirty="0"/>
              <a:t>Nastani se pri </a:t>
            </a:r>
            <a:r>
              <a:rPr lang="sl-SI" sz="3200" dirty="0" err="1"/>
              <a:t>Milonu</a:t>
            </a:r>
            <a:endParaRPr lang="sl-SI" sz="3200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3200" dirty="0" err="1"/>
              <a:t>Milonova</a:t>
            </a:r>
            <a:r>
              <a:rPr lang="sl-SI" sz="3200" dirty="0"/>
              <a:t> žena čarovnica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3200" dirty="0"/>
              <a:t>Lucij jo je videl pri delu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3200" dirty="0"/>
              <a:t>Želel se je spremeniti v sovo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l-SI" sz="3200" dirty="0"/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l-SI" sz="3200" dirty="0"/>
              <a:t> 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sl-SI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grada vsebine 2">
            <a:extLst>
              <a:ext uri="{FF2B5EF4-FFF2-40B4-BE49-F238E27FC236}">
                <a16:creationId xmlns:a16="http://schemas.microsoft.com/office/drawing/2014/main" id="{23DCF495-854D-46EE-8B12-365BD2B19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r>
              <a:rPr lang="sl-SI" altLang="sl-SI" sz="3200"/>
              <a:t>Napačno mazilo</a:t>
            </a:r>
          </a:p>
          <a:p>
            <a:r>
              <a:rPr lang="sl-SI" altLang="sl-SI" sz="3200"/>
              <a:t>Spremeni se v osla</a:t>
            </a:r>
          </a:p>
          <a:p>
            <a:r>
              <a:rPr lang="sl-SI" altLang="sl-SI" sz="3200"/>
              <a:t>Razbojniki osla ugrabijo</a:t>
            </a:r>
          </a:p>
          <a:p>
            <a:r>
              <a:rPr lang="sl-SI" altLang="sl-SI" sz="3200"/>
              <a:t>S sabo imeli dekle</a:t>
            </a:r>
          </a:p>
          <a:p>
            <a:r>
              <a:rPr lang="sl-SI" altLang="sl-SI" sz="3200"/>
              <a:t>Skupaj sta se rešila</a:t>
            </a:r>
          </a:p>
          <a:p>
            <a:r>
              <a:rPr lang="sl-SI" altLang="sl-SI" sz="3200"/>
              <a:t>Suženjstvo v mlinu</a:t>
            </a:r>
          </a:p>
          <a:p>
            <a:r>
              <a:rPr lang="sl-SI" altLang="sl-SI" sz="3200"/>
              <a:t>Osla dobi vrtnar</a:t>
            </a:r>
          </a:p>
          <a:p>
            <a:r>
              <a:rPr lang="sl-SI" altLang="sl-SI" sz="3200"/>
              <a:t>Nato pade v roke vojaku</a:t>
            </a:r>
          </a:p>
          <a:p>
            <a:r>
              <a:rPr lang="sl-SI" altLang="sl-SI" sz="3200"/>
              <a:t>Kasneje ga dobita dva brata</a:t>
            </a:r>
          </a:p>
          <a:p>
            <a:endParaRPr lang="sl-SI" altLang="sl-SI" sz="3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grada vsebine 2">
            <a:extLst>
              <a:ext uri="{FF2B5EF4-FFF2-40B4-BE49-F238E27FC236}">
                <a16:creationId xmlns:a16="http://schemas.microsoft.com/office/drawing/2014/main" id="{3EB94634-7C36-44E8-9CF9-5CC78519B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r>
              <a:rPr lang="sl-SI" altLang="sl-SI" sz="3200"/>
              <a:t>Bil je nesrečen</a:t>
            </a:r>
          </a:p>
          <a:p>
            <a:r>
              <a:rPr lang="sl-SI" altLang="sl-SI" sz="3200"/>
              <a:t>Za pomoč prosi Izido</a:t>
            </a:r>
          </a:p>
          <a:p>
            <a:r>
              <a:rPr lang="sl-SI" altLang="sl-SI" sz="3200"/>
              <a:t>Posvetil se je veri</a:t>
            </a:r>
          </a:p>
        </p:txBody>
      </p:sp>
      <p:pic>
        <p:nvPicPr>
          <p:cNvPr id="10243" name="Picture 2">
            <a:extLst>
              <a:ext uri="{FF2B5EF4-FFF2-40B4-BE49-F238E27FC236}">
                <a16:creationId xmlns:a16="http://schemas.microsoft.com/office/drawing/2014/main" id="{9401047F-5EE8-4935-BBEC-E74807D51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133600"/>
            <a:ext cx="3849688" cy="387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>
            <a:extLst>
              <a:ext uri="{FF2B5EF4-FFF2-40B4-BE49-F238E27FC236}">
                <a16:creationId xmlns:a16="http://schemas.microsoft.com/office/drawing/2014/main" id="{133F1D88-AF5D-45CC-A796-6BB940B8E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ZAKLJUČEK</a:t>
            </a:r>
          </a:p>
        </p:txBody>
      </p:sp>
      <p:sp>
        <p:nvSpPr>
          <p:cNvPr id="11267" name="Ograda vsebine 2">
            <a:extLst>
              <a:ext uri="{FF2B5EF4-FFF2-40B4-BE49-F238E27FC236}">
                <a16:creationId xmlns:a16="http://schemas.microsoft.com/office/drawing/2014/main" id="{92BD0DEC-657D-4100-8246-523E23BB9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3200"/>
              <a:t>Radovednost</a:t>
            </a:r>
          </a:p>
          <a:p>
            <a:r>
              <a:rPr lang="sl-SI" altLang="sl-SI" sz="3200"/>
              <a:t>Vstopi v novi svet</a:t>
            </a:r>
          </a:p>
          <a:p>
            <a:r>
              <a:rPr lang="sl-SI" altLang="sl-SI" sz="3200"/>
              <a:t>Črna magija</a:t>
            </a:r>
          </a:p>
          <a:p>
            <a:r>
              <a:rPr lang="sl-SI" altLang="sl-SI" sz="3200"/>
              <a:t>Preizkušnje</a:t>
            </a:r>
          </a:p>
          <a:p>
            <a:r>
              <a:rPr lang="sl-SI" altLang="sl-SI" sz="3200"/>
              <a:t>Človek naj ostane zvest samemu sebi</a:t>
            </a:r>
          </a:p>
          <a:p>
            <a:endParaRPr lang="sl-SI" altLang="sl-SI" sz="3200"/>
          </a:p>
          <a:p>
            <a:endParaRPr lang="sl-SI" altLang="sl-SI" sz="320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tek">
  <a:themeElements>
    <a:clrScheme name="Pot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ot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ot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ot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Pot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111</Words>
  <Application>Microsoft Office PowerPoint</Application>
  <PresentationFormat>On-screen Show (4:3)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Algerian</vt:lpstr>
      <vt:lpstr>Calibri</vt:lpstr>
      <vt:lpstr>Constantia</vt:lpstr>
      <vt:lpstr>Wingdings 2</vt:lpstr>
      <vt:lpstr>Potek</vt:lpstr>
      <vt:lpstr>ZLATI OSEL</vt:lpstr>
      <vt:lpstr>AVTOR</vt:lpstr>
      <vt:lpstr>ROMAN</vt:lpstr>
      <vt:lpstr>ZGODBA</vt:lpstr>
      <vt:lpstr>PowerPoint Presentation</vt:lpstr>
      <vt:lpstr>PowerPoint Presentation</vt:lpstr>
      <vt:lpstr>ZAKLJUČEK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2019-06-03T09:07:51Z</dcterms:created>
  <dcterms:modified xsi:type="dcterms:W3CDTF">2019-06-03T09:07:51Z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