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46" autoAdjust="0"/>
  </p:normalViewPr>
  <p:slideViewPr>
    <p:cSldViewPr>
      <p:cViewPr varScale="1">
        <p:scale>
          <a:sx n="108" d="100"/>
          <a:sy n="108" d="100"/>
        </p:scale>
        <p:origin x="126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9">
            <a:extLst>
              <a:ext uri="{FF2B5EF4-FFF2-40B4-BE49-F238E27FC236}">
                <a16:creationId xmlns:a16="http://schemas.microsoft.com/office/drawing/2014/main" id="{1EC3C935-AA69-4ED9-9FC0-15D5AC80EC42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11">
            <a:extLst>
              <a:ext uri="{FF2B5EF4-FFF2-40B4-BE49-F238E27FC236}">
                <a16:creationId xmlns:a16="http://schemas.microsoft.com/office/drawing/2014/main" id="{F319A3B7-3C47-427C-B217-79FAD9AFABD2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13">
            <a:extLst>
              <a:ext uri="{FF2B5EF4-FFF2-40B4-BE49-F238E27FC236}">
                <a16:creationId xmlns:a16="http://schemas.microsoft.com/office/drawing/2014/main" id="{9D836F76-06F6-4D98-AEF7-37138C98FC43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18">
            <a:extLst>
              <a:ext uri="{FF2B5EF4-FFF2-40B4-BE49-F238E27FC236}">
                <a16:creationId xmlns:a16="http://schemas.microsoft.com/office/drawing/2014/main" id="{4BE8864B-5B41-4F0D-B5BC-522EF9520D1E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aven povezovalnik 10">
            <a:extLst>
              <a:ext uri="{FF2B5EF4-FFF2-40B4-BE49-F238E27FC236}">
                <a16:creationId xmlns:a16="http://schemas.microsoft.com/office/drawing/2014/main" id="{C9E85696-3852-4182-967C-71977F9D39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aven povezovalnik 17">
            <a:extLst>
              <a:ext uri="{FF2B5EF4-FFF2-40B4-BE49-F238E27FC236}">
                <a16:creationId xmlns:a16="http://schemas.microsoft.com/office/drawing/2014/main" id="{0F711C33-0C4D-4E67-89D0-126D8263C1F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aven povezovalnik 19">
            <a:extLst>
              <a:ext uri="{FF2B5EF4-FFF2-40B4-BE49-F238E27FC236}">
                <a16:creationId xmlns:a16="http://schemas.microsoft.com/office/drawing/2014/main" id="{6B5B78CE-DB3D-4C90-B688-59C528BD0D2A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aven povezovalnik 15">
            <a:extLst>
              <a:ext uri="{FF2B5EF4-FFF2-40B4-BE49-F238E27FC236}">
                <a16:creationId xmlns:a16="http://schemas.microsoft.com/office/drawing/2014/main" id="{4F0ED8A8-B63B-4844-A37F-8CA4C73DCC1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aven povezovalnik 14">
            <a:extLst>
              <a:ext uri="{FF2B5EF4-FFF2-40B4-BE49-F238E27FC236}">
                <a16:creationId xmlns:a16="http://schemas.microsoft.com/office/drawing/2014/main" id="{624D574C-CCDA-4572-8524-F49E06640E7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Raven povezovalnik 21">
            <a:extLst>
              <a:ext uri="{FF2B5EF4-FFF2-40B4-BE49-F238E27FC236}">
                <a16:creationId xmlns:a16="http://schemas.microsoft.com/office/drawing/2014/main" id="{9FCD131B-0D1B-46FE-B1BB-42C5D3DF10FD}"/>
              </a:ext>
            </a:extLst>
          </p:cNvPr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Pravokotnik 26">
            <a:extLst>
              <a:ext uri="{FF2B5EF4-FFF2-40B4-BE49-F238E27FC236}">
                <a16:creationId xmlns:a16="http://schemas.microsoft.com/office/drawing/2014/main" id="{4057EBF7-8170-4468-AB78-17BF90AB4669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0">
            <a:extLst>
              <a:ext uri="{FF2B5EF4-FFF2-40B4-BE49-F238E27FC236}">
                <a16:creationId xmlns:a16="http://schemas.microsoft.com/office/drawing/2014/main" id="{B917D42E-94DA-4B57-A8A4-7B8B9E36DB33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>
            <a:extLst>
              <a:ext uri="{FF2B5EF4-FFF2-40B4-BE49-F238E27FC236}">
                <a16:creationId xmlns:a16="http://schemas.microsoft.com/office/drawing/2014/main" id="{9E53BDE3-1090-4AD7-9DCB-6E64A3DDDB9B}"/>
              </a:ext>
            </a:extLst>
          </p:cNvPr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3">
            <a:extLst>
              <a:ext uri="{FF2B5EF4-FFF2-40B4-BE49-F238E27FC236}">
                <a16:creationId xmlns:a16="http://schemas.microsoft.com/office/drawing/2014/main" id="{D0E293A8-F141-4C66-A9B5-D3D9243447F7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25">
            <a:extLst>
              <a:ext uri="{FF2B5EF4-FFF2-40B4-BE49-F238E27FC236}">
                <a16:creationId xmlns:a16="http://schemas.microsoft.com/office/drawing/2014/main" id="{69BBDCF9-FE3A-4F6D-B797-F3A92D31B281}"/>
              </a:ext>
            </a:extLst>
          </p:cNvPr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24">
            <a:extLst>
              <a:ext uri="{FF2B5EF4-FFF2-40B4-BE49-F238E27FC236}">
                <a16:creationId xmlns:a16="http://schemas.microsoft.com/office/drawing/2014/main" id="{7F7526AA-625C-42F6-B07A-3F97C61AD48A}"/>
              </a:ext>
            </a:extLst>
          </p:cNvPr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Uredite slog podnaslova matrice</a:t>
            </a:r>
            <a:endParaRPr lang="en-US"/>
          </a:p>
        </p:txBody>
      </p:sp>
      <p:sp>
        <p:nvSpPr>
          <p:cNvPr id="22" name="Ograda datuma 27">
            <a:extLst>
              <a:ext uri="{FF2B5EF4-FFF2-40B4-BE49-F238E27FC236}">
                <a16:creationId xmlns:a16="http://schemas.microsoft.com/office/drawing/2014/main" id="{8B7712D8-2C9B-4F0E-84EC-5E69ABC1AF4E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40C1-AF25-49EC-BF94-06155F16B23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23" name="Ograda noge 16">
            <a:extLst>
              <a:ext uri="{FF2B5EF4-FFF2-40B4-BE49-F238E27FC236}">
                <a16:creationId xmlns:a16="http://schemas.microsoft.com/office/drawing/2014/main" id="{DA067C42-13CE-4B55-8970-4DDD72CB7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4" name="Ograda številke diapozitiva 28">
            <a:extLst>
              <a:ext uri="{FF2B5EF4-FFF2-40B4-BE49-F238E27FC236}">
                <a16:creationId xmlns:a16="http://schemas.microsoft.com/office/drawing/2014/main" id="{71225209-8A22-437A-B2F0-943BAD136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3D63595E-131B-4D12-B094-AC8351C9784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438043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E8668765-448D-4E83-BF98-43FDA6E94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5239D-35CE-4628-85C7-DBE5D953BF4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5749871F-261C-4D89-8EDB-D40239FF5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18FB3376-A70A-4428-8FD1-12B758BA5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E37A2-13CE-443A-9346-EF743825C9D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21432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858787AB-28A2-4F63-B195-FDC6F7159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D6F33-78C0-414D-B416-40F65D0DFC5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DAB8C9E4-6A74-4859-A69B-32BFC2887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F3BAC1FA-D575-4DDA-8160-0B67BC38E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966CE-D6BF-436D-BDF9-813D57039F8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598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6">
            <a:extLst>
              <a:ext uri="{FF2B5EF4-FFF2-40B4-BE49-F238E27FC236}">
                <a16:creationId xmlns:a16="http://schemas.microsoft.com/office/drawing/2014/main" id="{65D00446-06E1-4EEA-8553-EF42E1E85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9C26AD5-415B-483A-8C8E-FF5F73A9DCB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številke diapozitiva 8">
            <a:extLst>
              <a:ext uri="{FF2B5EF4-FFF2-40B4-BE49-F238E27FC236}">
                <a16:creationId xmlns:a16="http://schemas.microsoft.com/office/drawing/2014/main" id="{B37386A8-81F2-458B-A2F9-BD3A946EE9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D82475-0159-4B02-B1DC-E226F565AC82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Ograda noge 9">
            <a:extLst>
              <a:ext uri="{FF2B5EF4-FFF2-40B4-BE49-F238E27FC236}">
                <a16:creationId xmlns:a16="http://schemas.microsoft.com/office/drawing/2014/main" id="{29148621-35B5-4DC2-B385-D7DA1EC5CF7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4460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8">
            <a:extLst>
              <a:ext uri="{FF2B5EF4-FFF2-40B4-BE49-F238E27FC236}">
                <a16:creationId xmlns:a16="http://schemas.microsoft.com/office/drawing/2014/main" id="{39BF6A9E-9DAD-4E16-B992-D102452688C3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9">
            <a:extLst>
              <a:ext uri="{FF2B5EF4-FFF2-40B4-BE49-F238E27FC236}">
                <a16:creationId xmlns:a16="http://schemas.microsoft.com/office/drawing/2014/main" id="{56972D50-C2A9-4436-AB68-964B7D4DFD7E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10">
            <a:extLst>
              <a:ext uri="{FF2B5EF4-FFF2-40B4-BE49-F238E27FC236}">
                <a16:creationId xmlns:a16="http://schemas.microsoft.com/office/drawing/2014/main" id="{CE1665A7-794B-46B7-8610-43D8C2E1618F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11">
            <a:extLst>
              <a:ext uri="{FF2B5EF4-FFF2-40B4-BE49-F238E27FC236}">
                <a16:creationId xmlns:a16="http://schemas.microsoft.com/office/drawing/2014/main" id="{A5DB803F-9908-4619-A378-8264332F09B9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aven povezovalnik 12">
            <a:extLst>
              <a:ext uri="{FF2B5EF4-FFF2-40B4-BE49-F238E27FC236}">
                <a16:creationId xmlns:a16="http://schemas.microsoft.com/office/drawing/2014/main" id="{5311BC35-387B-4EA6-B4B0-7DD5E8F3B56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aven povezovalnik 13">
            <a:extLst>
              <a:ext uri="{FF2B5EF4-FFF2-40B4-BE49-F238E27FC236}">
                <a16:creationId xmlns:a16="http://schemas.microsoft.com/office/drawing/2014/main" id="{426B786F-2176-413A-8F5C-F1E2D696F8ED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aven povezovalnik 14">
            <a:extLst>
              <a:ext uri="{FF2B5EF4-FFF2-40B4-BE49-F238E27FC236}">
                <a16:creationId xmlns:a16="http://schemas.microsoft.com/office/drawing/2014/main" id="{B5FE7786-A69E-4348-B4E7-9477DDAE3C73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aven povezovalnik 15">
            <a:extLst>
              <a:ext uri="{FF2B5EF4-FFF2-40B4-BE49-F238E27FC236}">
                <a16:creationId xmlns:a16="http://schemas.microsoft.com/office/drawing/2014/main" id="{6B3E17AD-5F48-4244-9BF9-2EEDF41E6D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aven povezovalnik 16">
            <a:extLst>
              <a:ext uri="{FF2B5EF4-FFF2-40B4-BE49-F238E27FC236}">
                <a16:creationId xmlns:a16="http://schemas.microsoft.com/office/drawing/2014/main" id="{99EFCCD8-5D1D-41A8-9084-AA61D6FD861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Pravokotnik 17">
            <a:extLst>
              <a:ext uri="{FF2B5EF4-FFF2-40B4-BE49-F238E27FC236}">
                <a16:creationId xmlns:a16="http://schemas.microsoft.com/office/drawing/2014/main" id="{D1EC7CE3-085F-4F61-9168-DE63E33C6512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18">
            <a:extLst>
              <a:ext uri="{FF2B5EF4-FFF2-40B4-BE49-F238E27FC236}">
                <a16:creationId xmlns:a16="http://schemas.microsoft.com/office/drawing/2014/main" id="{12E5306F-8951-4BD5-BE1D-42BE7449AC13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19">
            <a:extLst>
              <a:ext uri="{FF2B5EF4-FFF2-40B4-BE49-F238E27FC236}">
                <a16:creationId xmlns:a16="http://schemas.microsoft.com/office/drawing/2014/main" id="{42AFC935-6FDE-4EFD-ABD7-5B093E9929C3}"/>
              </a:ext>
            </a:extLst>
          </p:cNvPr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0">
            <a:extLst>
              <a:ext uri="{FF2B5EF4-FFF2-40B4-BE49-F238E27FC236}">
                <a16:creationId xmlns:a16="http://schemas.microsoft.com/office/drawing/2014/main" id="{E7343D01-012B-4EB0-8FD8-CBCBFF090BCF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1">
            <a:extLst>
              <a:ext uri="{FF2B5EF4-FFF2-40B4-BE49-F238E27FC236}">
                <a16:creationId xmlns:a16="http://schemas.microsoft.com/office/drawing/2014/main" id="{090CCBA6-5773-4E22-BAA7-4EBE5B5992EF}"/>
              </a:ext>
            </a:extLst>
          </p:cNvPr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>
            <a:extLst>
              <a:ext uri="{FF2B5EF4-FFF2-40B4-BE49-F238E27FC236}">
                <a16:creationId xmlns:a16="http://schemas.microsoft.com/office/drawing/2014/main" id="{EC7FC497-7A53-4E2F-B2A7-D3015CC56F0A}"/>
              </a:ext>
            </a:extLst>
          </p:cNvPr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Raven povezovalnik 25">
            <a:extLst>
              <a:ext uri="{FF2B5EF4-FFF2-40B4-BE49-F238E27FC236}">
                <a16:creationId xmlns:a16="http://schemas.microsoft.com/office/drawing/2014/main" id="{FEF0620D-CDE4-456F-964C-C77140F0E25D}"/>
              </a:ext>
            </a:extLst>
          </p:cNvPr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0" name="Ograda datuma 3">
            <a:extLst>
              <a:ext uri="{FF2B5EF4-FFF2-40B4-BE49-F238E27FC236}">
                <a16:creationId xmlns:a16="http://schemas.microsoft.com/office/drawing/2014/main" id="{3CB64202-82BD-4F00-926A-A315C4F0CBAF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A72B8-6C79-4504-B5F9-5A88B9E07CB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21" name="Ograda noge 4">
            <a:extLst>
              <a:ext uri="{FF2B5EF4-FFF2-40B4-BE49-F238E27FC236}">
                <a16:creationId xmlns:a16="http://schemas.microsoft.com/office/drawing/2014/main" id="{14DABF95-45DB-4BE8-B1C0-215943143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2" name="Ograda številke diapozitiva 5">
            <a:extLst>
              <a:ext uri="{FF2B5EF4-FFF2-40B4-BE49-F238E27FC236}">
                <a16:creationId xmlns:a16="http://schemas.microsoft.com/office/drawing/2014/main" id="{C10B82BC-7EB9-474A-967F-17B52999D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41FFAB14-4F76-462B-96B1-99B49AB8F02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906595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101AB463-623D-4E3A-8A6F-8E09D6499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C8272-48D4-4CD9-B2FD-21C3D3AB19E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2">
            <a:extLst>
              <a:ext uri="{FF2B5EF4-FFF2-40B4-BE49-F238E27FC236}">
                <a16:creationId xmlns:a16="http://schemas.microsoft.com/office/drawing/2014/main" id="{C9619D88-5BAF-46DE-AE77-0729B0AE7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2">
            <a:extLst>
              <a:ext uri="{FF2B5EF4-FFF2-40B4-BE49-F238E27FC236}">
                <a16:creationId xmlns:a16="http://schemas.microsoft.com/office/drawing/2014/main" id="{371E9FB5-64BB-415F-9AA4-CAD177BF4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6841D6-3F9E-4E01-81E9-52016C4528F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35244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4" name="Ograda besedil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7" name="Ograda datuma 13">
            <a:extLst>
              <a:ext uri="{FF2B5EF4-FFF2-40B4-BE49-F238E27FC236}">
                <a16:creationId xmlns:a16="http://schemas.microsoft.com/office/drawing/2014/main" id="{CAF8EC18-29A8-42BF-BC82-B3F1EDB42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03DF2-195E-4974-BA4C-567E8792A34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2">
            <a:extLst>
              <a:ext uri="{FF2B5EF4-FFF2-40B4-BE49-F238E27FC236}">
                <a16:creationId xmlns:a16="http://schemas.microsoft.com/office/drawing/2014/main" id="{24DC76C2-5798-47CA-825E-76EF2BBEC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22">
            <a:extLst>
              <a:ext uri="{FF2B5EF4-FFF2-40B4-BE49-F238E27FC236}">
                <a16:creationId xmlns:a16="http://schemas.microsoft.com/office/drawing/2014/main" id="{4DD9BB59-D377-4AAD-8657-C80F7D2F3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B56DA-A044-41D6-9477-E109CA76F60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29950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datuma 5">
            <a:extLst>
              <a:ext uri="{FF2B5EF4-FFF2-40B4-BE49-F238E27FC236}">
                <a16:creationId xmlns:a16="http://schemas.microsoft.com/office/drawing/2014/main" id="{C610A852-4936-4181-A863-573023D10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CB0D973-3F24-48E7-BBF2-26B6A807F58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številke diapozitiva 6">
            <a:extLst>
              <a:ext uri="{FF2B5EF4-FFF2-40B4-BE49-F238E27FC236}">
                <a16:creationId xmlns:a16="http://schemas.microsoft.com/office/drawing/2014/main" id="{4488AC09-6358-4622-AA16-117C147491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975F15-3869-4E8B-A38B-A206483E5EF5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Ograda noge 7">
            <a:extLst>
              <a:ext uri="{FF2B5EF4-FFF2-40B4-BE49-F238E27FC236}">
                <a16:creationId xmlns:a16="http://schemas.microsoft.com/office/drawing/2014/main" id="{B5622F57-0E46-44B1-B6C3-88840031F22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3651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3">
            <a:extLst>
              <a:ext uri="{FF2B5EF4-FFF2-40B4-BE49-F238E27FC236}">
                <a16:creationId xmlns:a16="http://schemas.microsoft.com/office/drawing/2014/main" id="{7C3952E2-B72A-4378-87B5-34FF91027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73488-DEDB-428F-845D-0151123D083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F9E0E97E-494D-4746-8029-B6D1502DA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22">
            <a:extLst>
              <a:ext uri="{FF2B5EF4-FFF2-40B4-BE49-F238E27FC236}">
                <a16:creationId xmlns:a16="http://schemas.microsoft.com/office/drawing/2014/main" id="{00B5E2FA-6A97-4F7C-B9E5-683088443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B4ECA-5DDA-4B73-B3D5-B774DFDD0A9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32595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povezovalnik 9">
            <a:extLst>
              <a:ext uri="{FF2B5EF4-FFF2-40B4-BE49-F238E27FC236}">
                <a16:creationId xmlns:a16="http://schemas.microsoft.com/office/drawing/2014/main" id="{F6E07538-A0A1-4BF1-9616-3630D5DF51AE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aven povezovalnik 7">
            <a:extLst>
              <a:ext uri="{FF2B5EF4-FFF2-40B4-BE49-F238E27FC236}">
                <a16:creationId xmlns:a16="http://schemas.microsoft.com/office/drawing/2014/main" id="{84E15997-0C42-4E28-A03F-7822AF1A973C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aven povezovalnik 8">
            <a:extLst>
              <a:ext uri="{FF2B5EF4-FFF2-40B4-BE49-F238E27FC236}">
                <a16:creationId xmlns:a16="http://schemas.microsoft.com/office/drawing/2014/main" id="{91595573-9B67-45DF-B219-B48058D4930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Raven povezovalnik 10">
            <a:extLst>
              <a:ext uri="{FF2B5EF4-FFF2-40B4-BE49-F238E27FC236}">
                <a16:creationId xmlns:a16="http://schemas.microsoft.com/office/drawing/2014/main" id="{D4D67494-C2BA-4428-B923-CF472C689AD3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ravokotnik 11">
            <a:extLst>
              <a:ext uri="{FF2B5EF4-FFF2-40B4-BE49-F238E27FC236}">
                <a16:creationId xmlns:a16="http://schemas.microsoft.com/office/drawing/2014/main" id="{2D09A323-163E-4F01-8A73-9933393CDDC1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aven povezovalnik 12">
            <a:extLst>
              <a:ext uri="{FF2B5EF4-FFF2-40B4-BE49-F238E27FC236}">
                <a16:creationId xmlns:a16="http://schemas.microsoft.com/office/drawing/2014/main" id="{5E388FBA-C443-434A-927E-D714683754BB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13">
            <a:extLst>
              <a:ext uri="{FF2B5EF4-FFF2-40B4-BE49-F238E27FC236}">
                <a16:creationId xmlns:a16="http://schemas.microsoft.com/office/drawing/2014/main" id="{83E4E930-36CD-441F-AB8A-3DF05769AFEF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8" name="Ograda vsebin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2" name="Ograda datuma 20">
            <a:extLst>
              <a:ext uri="{FF2B5EF4-FFF2-40B4-BE49-F238E27FC236}">
                <a16:creationId xmlns:a16="http://schemas.microsoft.com/office/drawing/2014/main" id="{6F7419B2-41AC-4E39-9665-DCE8804AA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BD3E531-A4A7-437E-A9C1-198F43E31F5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3" name="Ograda številke diapozitiva 21">
            <a:extLst>
              <a:ext uri="{FF2B5EF4-FFF2-40B4-BE49-F238E27FC236}">
                <a16:creationId xmlns:a16="http://schemas.microsoft.com/office/drawing/2014/main" id="{060FA5E4-FCD3-4905-A7E6-58BFC8BD0A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E0A874-924C-457A-BAD9-B31687EF5340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4" name="Ograda noge 22">
            <a:extLst>
              <a:ext uri="{FF2B5EF4-FFF2-40B4-BE49-F238E27FC236}">
                <a16:creationId xmlns:a16="http://schemas.microsoft.com/office/drawing/2014/main" id="{703D2630-7820-43F0-B612-E560BE4A8B6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733612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povezovalnik 8">
            <a:extLst>
              <a:ext uri="{FF2B5EF4-FFF2-40B4-BE49-F238E27FC236}">
                <a16:creationId xmlns:a16="http://schemas.microsoft.com/office/drawing/2014/main" id="{19096E34-8CF5-43AF-8CC0-3B235756A32E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Elipsa 12">
            <a:extLst>
              <a:ext uri="{FF2B5EF4-FFF2-40B4-BE49-F238E27FC236}">
                <a16:creationId xmlns:a16="http://schemas.microsoft.com/office/drawing/2014/main" id="{6073CE5D-0352-44E7-A6E2-6428CFAB220D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aven povezovalnik 9">
            <a:extLst>
              <a:ext uri="{FF2B5EF4-FFF2-40B4-BE49-F238E27FC236}">
                <a16:creationId xmlns:a16="http://schemas.microsoft.com/office/drawing/2014/main" id="{CEEBC8AB-9E4D-462B-929B-E5A7B0F6325D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Pravokotnik 10">
            <a:extLst>
              <a:ext uri="{FF2B5EF4-FFF2-40B4-BE49-F238E27FC236}">
                <a16:creationId xmlns:a16="http://schemas.microsoft.com/office/drawing/2014/main" id="{5CC2CC92-8939-429B-89D1-B63837544ABB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aven povezovalnik 11">
            <a:extLst>
              <a:ext uri="{FF2B5EF4-FFF2-40B4-BE49-F238E27FC236}">
                <a16:creationId xmlns:a16="http://schemas.microsoft.com/office/drawing/2014/main" id="{7B0E1B73-14F1-4B28-A9B7-75F4483639E7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aven povezovalnik 18">
            <a:extLst>
              <a:ext uri="{FF2B5EF4-FFF2-40B4-BE49-F238E27FC236}">
                <a16:creationId xmlns:a16="http://schemas.microsoft.com/office/drawing/2014/main" id="{458E888E-FEF3-41A2-AC4D-69E2E76B8DE9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Raven povezovalnik 19">
            <a:extLst>
              <a:ext uri="{FF2B5EF4-FFF2-40B4-BE49-F238E27FC236}">
                <a16:creationId xmlns:a16="http://schemas.microsoft.com/office/drawing/2014/main" id="{B7A8EA70-50E5-4A51-A581-39130CE90CF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2" name="Ograda datuma 16">
            <a:extLst>
              <a:ext uri="{FF2B5EF4-FFF2-40B4-BE49-F238E27FC236}">
                <a16:creationId xmlns:a16="http://schemas.microsoft.com/office/drawing/2014/main" id="{FC3FB831-06EE-499B-A706-DBAE00B97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645B20D-4F50-4B23-9CE1-0ABF957C879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3" name="Ograda številke diapozitiva 17">
            <a:extLst>
              <a:ext uri="{FF2B5EF4-FFF2-40B4-BE49-F238E27FC236}">
                <a16:creationId xmlns:a16="http://schemas.microsoft.com/office/drawing/2014/main" id="{7F5E48BF-920B-4806-8BC5-A584C3A576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3A178A-ABFA-4160-8F3F-E736EAD49F77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4" name="Ograda noge 20">
            <a:extLst>
              <a:ext uri="{FF2B5EF4-FFF2-40B4-BE49-F238E27FC236}">
                <a16:creationId xmlns:a16="http://schemas.microsoft.com/office/drawing/2014/main" id="{2B4CD464-C8FC-4B2E-9B19-424D36E08F3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42282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en povezovalnik 15">
            <a:extLst>
              <a:ext uri="{FF2B5EF4-FFF2-40B4-BE49-F238E27FC236}">
                <a16:creationId xmlns:a16="http://schemas.microsoft.com/office/drawing/2014/main" id="{8691C9B3-D1AC-454D-BEC9-F7B122B595D9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Ograda naslova 21">
            <a:extLst>
              <a:ext uri="{FF2B5EF4-FFF2-40B4-BE49-F238E27FC236}">
                <a16:creationId xmlns:a16="http://schemas.microsoft.com/office/drawing/2014/main" id="{F26E64AC-6D2F-4DFF-8F32-33F6A0417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1028" name="Ograda besedila 12">
            <a:extLst>
              <a:ext uri="{FF2B5EF4-FFF2-40B4-BE49-F238E27FC236}">
                <a16:creationId xmlns:a16="http://schemas.microsoft.com/office/drawing/2014/main" id="{4BF4373F-D3A6-4CD4-BF2D-7E2D7A5DACD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4" name="Ograda datuma 13">
            <a:extLst>
              <a:ext uri="{FF2B5EF4-FFF2-40B4-BE49-F238E27FC236}">
                <a16:creationId xmlns:a16="http://schemas.microsoft.com/office/drawing/2014/main" id="{A9080048-CCF0-47CF-9FF6-6BCE5DEACE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315F5BF-FE11-40F4-B4AB-4E02CC916C4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920D7D75-505B-47F9-8785-2C9C03AE64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aven povezovalnik 6">
            <a:extLst>
              <a:ext uri="{FF2B5EF4-FFF2-40B4-BE49-F238E27FC236}">
                <a16:creationId xmlns:a16="http://schemas.microsoft.com/office/drawing/2014/main" id="{9F0D01AB-AB65-47D6-87C6-74CF2F95542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aven povezovalnik 8">
            <a:extLst>
              <a:ext uri="{FF2B5EF4-FFF2-40B4-BE49-F238E27FC236}">
                <a16:creationId xmlns:a16="http://schemas.microsoft.com/office/drawing/2014/main" id="{7CB50F38-5508-45C4-AFC3-A26B60E57AFC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ravokotnik 9">
            <a:extLst>
              <a:ext uri="{FF2B5EF4-FFF2-40B4-BE49-F238E27FC236}">
                <a16:creationId xmlns:a16="http://schemas.microsoft.com/office/drawing/2014/main" id="{905ABF9E-1BF9-4E25-8FAC-5C3FDA1A39D3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aven povezovalnik 10">
            <a:extLst>
              <a:ext uri="{FF2B5EF4-FFF2-40B4-BE49-F238E27FC236}">
                <a16:creationId xmlns:a16="http://schemas.microsoft.com/office/drawing/2014/main" id="{AADDF56A-AD96-49AD-BA01-8C118300A65D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a 11">
            <a:extLst>
              <a:ext uri="{FF2B5EF4-FFF2-40B4-BE49-F238E27FC236}">
                <a16:creationId xmlns:a16="http://schemas.microsoft.com/office/drawing/2014/main" id="{46E10E0D-356F-4D11-A07C-E10EC72527D2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Ograda številke diapozitiva 22">
            <a:extLst>
              <a:ext uri="{FF2B5EF4-FFF2-40B4-BE49-F238E27FC236}">
                <a16:creationId xmlns:a16="http://schemas.microsoft.com/office/drawing/2014/main" id="{56F1CF0C-D7BF-4583-91C9-A5A276CD7E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  <a:latin typeface="Century Schoolbook" panose="02040604050505020304" pitchFamily="18" charset="0"/>
              </a:defRPr>
            </a:lvl1pPr>
          </a:lstStyle>
          <a:p>
            <a:fld id="{324C7813-005F-4AC1-A861-F91F7DEB8D92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0" r:id="rId4"/>
    <p:sldLayoutId id="2147483811" r:id="rId5"/>
    <p:sldLayoutId id="2147483818" r:id="rId6"/>
    <p:sldLayoutId id="2147483812" r:id="rId7"/>
    <p:sldLayoutId id="2147483819" r:id="rId8"/>
    <p:sldLayoutId id="2147483820" r:id="rId9"/>
    <p:sldLayoutId id="2147483813" r:id="rId10"/>
    <p:sldLayoutId id="214748381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://sl.wikipedia.org/w/index.php?title=Cankarjev_dom,_Vrhnika&amp;action=edit&amp;redlink=1" TargetMode="External"/><Relationship Id="rId7" Type="http://schemas.openxmlformats.org/officeDocument/2006/relationships/image" Target="../media/image6.png"/><Relationship Id="rId2" Type="http://schemas.openxmlformats.org/officeDocument/2006/relationships/hyperlink" Target="http://sl.wikipedia.org/wiki/Cankarjev_dom,_Ljubljan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l.wikipedia.org/wiki/Slovenski_tolar" TargetMode="External"/><Relationship Id="rId5" Type="http://schemas.openxmlformats.org/officeDocument/2006/relationships/hyperlink" Target="http://sl.wikipedia.org/wiki/Bankovec" TargetMode="External"/><Relationship Id="rId4" Type="http://schemas.openxmlformats.org/officeDocument/2006/relationships/hyperlink" Target="http://sl.wikipedia.org/wiki/Cankarjev_vr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F3447D-2E69-4337-A3D9-91F6096DE2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Ivan Cankar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D627251-BE1A-4009-B67F-7EADAA61F9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sl-SI"/>
              <a:t> </a:t>
            </a:r>
            <a:endParaRPr lang="sl-SI" dirty="0"/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51C050-025D-4672-812A-9E417D6E5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/>
              <a:t>Življenje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658C9FCD-3612-4926-A195-103DD372B6C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sz="1700" dirty="0"/>
              <a:t>Slovenski pisatelj, dramatik in pesnik Ivan Cankar se je rodil 10. maja 1876 na Vrhniki v hiši Na klancu kot osmi otrok 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sz="1700" dirty="0"/>
              <a:t>Oče je zapustil družino in odšel delat v Bosno, mama pa je težko preživljala družino, ampak je imela srečo da ji je pri tem pomagala vrhniška gospoda 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sz="1700" dirty="0"/>
              <a:t>Cankar je z odličnim uspehom končal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sl-SI" sz="1700" dirty="0"/>
              <a:t>     osnovno šolo in se vpisal v ljubljansko realko 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sz="1700" dirty="0"/>
              <a:t>Leta 1896 je opravil maturo in  odšel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sl-SI" sz="1700" dirty="0"/>
              <a:t>     na Dunaj študirat stavbarstvo, a si je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sl-SI" sz="1700" dirty="0"/>
              <a:t>     premislil in se prepisal na slavistiko 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sz="1700" dirty="0"/>
              <a:t>Leta 1897 mu je umrla mati 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sz="1700" dirty="0"/>
              <a:t>Do leta 1909 je živel na Dunaju, nato se je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sl-SI" sz="1700" dirty="0"/>
              <a:t>     preselil k bratu v Sarajevo 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sz="1700" dirty="0"/>
              <a:t>Pozneje se preseli v Ljubljano</a:t>
            </a:r>
          </a:p>
        </p:txBody>
      </p:sp>
      <p:pic>
        <p:nvPicPr>
          <p:cNvPr id="9220" name="Slika 3">
            <a:extLst>
              <a:ext uri="{FF2B5EF4-FFF2-40B4-BE49-F238E27FC236}">
                <a16:creationId xmlns:a16="http://schemas.microsoft.com/office/drawing/2014/main" id="{1104DBD0-F3EC-4CCC-8217-4FE97C6EED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141663"/>
            <a:ext cx="1890713" cy="272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5A6A47B-CEE2-49B2-A40D-59B8760D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FE221546-3452-40AD-B2E7-553EA46DA70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sz="1700" dirty="0"/>
              <a:t>Maja 1914 zaradi so ga simpatij do Srbov zaprli na Ljubljanski grad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sl-SI" sz="1700" dirty="0"/>
              <a:t>     od koder je izpuščen oktobra 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sz="1700" dirty="0"/>
              <a:t>Nato je odšel k vojakom kjer pa so ga po enem mesecu odpustili zaradi bolezni 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sz="1700" dirty="0"/>
              <a:t>Poleti 1918 je prebival na Bledu 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sz="1700" dirty="0"/>
              <a:t>Proti koncu oktobra pa je padel po stopnicah in se hudo poškodoval 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sz="1700" dirty="0"/>
              <a:t>Umrl je 11. 12. 1918 v </a:t>
            </a:r>
            <a:r>
              <a:rPr lang="sl-SI" sz="1700" dirty="0" err="1"/>
              <a:t>Cukrarni</a:t>
            </a:r>
            <a:r>
              <a:rPr lang="sl-SI" sz="1700" dirty="0"/>
              <a:t> v Ljubljani 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sz="1700" dirty="0"/>
              <a:t>Pokopan je v </a:t>
            </a:r>
            <a:r>
              <a:rPr lang="sl-SI" sz="1700" dirty="0" err="1"/>
              <a:t>lj</a:t>
            </a:r>
            <a:r>
              <a:rPr lang="sl-SI" sz="1700" dirty="0"/>
              <a:t>. Žalah, kjer so pokopani tudi Josip Murn, Dragotin Kette in Oton Župančič .</a:t>
            </a:r>
          </a:p>
        </p:txBody>
      </p:sp>
      <p:pic>
        <p:nvPicPr>
          <p:cNvPr id="10244" name="Slika 3">
            <a:extLst>
              <a:ext uri="{FF2B5EF4-FFF2-40B4-BE49-F238E27FC236}">
                <a16:creationId xmlns:a16="http://schemas.microsoft.com/office/drawing/2014/main" id="{3D92FE82-85DD-4766-9173-21DA60792E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4941888"/>
            <a:ext cx="3240087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4248F80-8355-46F4-8FB9-25CF6F309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/>
              <a:t>Ustvarjanje</a:t>
            </a:r>
          </a:p>
        </p:txBody>
      </p:sp>
      <p:sp>
        <p:nvSpPr>
          <p:cNvPr id="11267" name="Ograda vsebine 2">
            <a:extLst>
              <a:ext uri="{FF2B5EF4-FFF2-40B4-BE49-F238E27FC236}">
                <a16:creationId xmlns:a16="http://schemas.microsoft.com/office/drawing/2014/main" id="{C5205B7B-00C2-4B70-BC1E-91965202044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sl-SI" altLang="sl-SI" sz="1700"/>
              <a:t>Pisati je začel že v dijaških letih, njegove prve pesmi pa so bile  objavljene v Ljubljanskem zvonu .</a:t>
            </a:r>
          </a:p>
          <a:p>
            <a:r>
              <a:rPr lang="sl-SI" altLang="sl-SI" sz="1700"/>
              <a:t>Leta 1899 izide zbirka pesmi Erotika in zbirka črtic Vinjete .</a:t>
            </a:r>
          </a:p>
          <a:p>
            <a:r>
              <a:rPr lang="sl-SI" altLang="sl-SI" sz="1700"/>
              <a:t>Zaradi izida Erotike to leto označujemo za začetek moderne .</a:t>
            </a:r>
          </a:p>
          <a:p>
            <a:r>
              <a:rPr lang="sl-SI" altLang="sl-SI" sz="1700"/>
              <a:t>Prvo izdajo zbirke Erotike so zažgali, a je bila čez eno leto natisnjena nova izdaja .</a:t>
            </a:r>
          </a:p>
          <a:p>
            <a:r>
              <a:rPr lang="sl-SI" altLang="sl-SI" sz="1700"/>
              <a:t>1902 izide Cankarjev najobsežnejši roman Na klancu, ki je posvečen njegovi materi .</a:t>
            </a:r>
          </a:p>
          <a:p>
            <a:r>
              <a:rPr lang="sl-SI" altLang="sl-SI" sz="1700"/>
              <a:t>Njegovo najbolj znano povest Hlapec Jernej in njegova pravica je napisal leta 1907, opisuje pa boj propadle obrtniške družine .</a:t>
            </a:r>
          </a:p>
          <a:p>
            <a:r>
              <a:rPr lang="sl-SI" altLang="sl-SI" sz="1700"/>
              <a:t>Ker je umrl leta 1918 to leto velja za konec slovenske moderne .</a:t>
            </a:r>
          </a:p>
          <a:p>
            <a:r>
              <a:rPr lang="sl-SI" altLang="sl-SI" sz="1700"/>
              <a:t>Cankarja mnogi proglašajo za največjega slovenskega prozaista .</a:t>
            </a:r>
          </a:p>
          <a:p>
            <a:endParaRPr lang="sl-SI" altLang="sl-SI" sz="1700"/>
          </a:p>
        </p:txBody>
      </p:sp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6C1812B-7367-4CC4-9A20-1AED661F9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/>
              <a:t>Dela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A4F75FE9-D662-4C61-AAE7-260A6CBC73E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sz="2000" dirty="0"/>
              <a:t>Poezija : Erotika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sl-SI" sz="20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sl-SI" sz="20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sl-SI" sz="20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sz="2000" dirty="0"/>
              <a:t>Proza : Vinjete, Na klancu, Hlapec Jernej in njegova pravica, Kurent, Milan in  Milena, Moje življenje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sl-SI" sz="20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sl-SI" sz="20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sl-SI" sz="20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sz="2000" dirty="0"/>
              <a:t>Dramatika : Hlapci, Za narodov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sl-SI" sz="2000" dirty="0"/>
              <a:t>    blagor,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sl-SI" sz="2000" dirty="0"/>
              <a:t>    Lepa Vida</a:t>
            </a:r>
          </a:p>
        </p:txBody>
      </p:sp>
      <p:pic>
        <p:nvPicPr>
          <p:cNvPr id="12292" name="Slika 3">
            <a:extLst>
              <a:ext uri="{FF2B5EF4-FFF2-40B4-BE49-F238E27FC236}">
                <a16:creationId xmlns:a16="http://schemas.microsoft.com/office/drawing/2014/main" id="{3F121984-2B84-427D-B8DB-94474689CE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413" y="260350"/>
            <a:ext cx="2063750" cy="281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Slika 5">
            <a:extLst>
              <a:ext uri="{FF2B5EF4-FFF2-40B4-BE49-F238E27FC236}">
                <a16:creationId xmlns:a16="http://schemas.microsoft.com/office/drawing/2014/main" id="{AB4FA3D4-0E29-438B-B262-B223CBA774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789363"/>
            <a:ext cx="2624137" cy="306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25A9532-3D2D-492C-A298-4FB140BFD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3315" name="Ograda vsebine 2">
            <a:extLst>
              <a:ext uri="{FF2B5EF4-FFF2-40B4-BE49-F238E27FC236}">
                <a16:creationId xmlns:a16="http://schemas.microsoft.com/office/drawing/2014/main" id="{B0B3C1D6-8B3D-4001-8AF3-1B492D6AB4D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sl-SI" altLang="sl-SI" sz="2200"/>
              <a:t>Po Cankarju sta poimenovani kulturni ustanovi </a:t>
            </a:r>
            <a:r>
              <a:rPr lang="sl-SI" altLang="sl-SI" sz="2200">
                <a:hlinkClick r:id="rId2" tooltip="Cankarjev dom, Ljubljana"/>
              </a:rPr>
              <a:t>Cankarjev dom</a:t>
            </a:r>
            <a:r>
              <a:rPr lang="sl-SI" altLang="sl-SI" sz="2200"/>
              <a:t> v Ljubljani in </a:t>
            </a:r>
            <a:r>
              <a:rPr lang="sl-SI" altLang="sl-SI" sz="2200">
                <a:hlinkClick r:id="rId3" tooltip="Cankarjev dom, Vrhnika (stran ne obstaja)"/>
              </a:rPr>
              <a:t>Cankarjev dom</a:t>
            </a:r>
            <a:r>
              <a:rPr lang="sl-SI" altLang="sl-SI" sz="2200"/>
              <a:t> na Vrhniki, njegovo ime nosijo številne ceste ali ulice v slovenskih mestih, po njem pa je poimenovan tudi del ljubljanskega hriba Rožnik (</a:t>
            </a:r>
            <a:r>
              <a:rPr lang="sl-SI" altLang="sl-SI" sz="2200">
                <a:hlinkClick r:id="rId4" tooltip="Cankarjev vrh"/>
              </a:rPr>
              <a:t>Cankarjev vrh</a:t>
            </a:r>
            <a:r>
              <a:rPr lang="sl-SI" altLang="sl-SI" sz="2200"/>
              <a:t>). Cankar je bil upodobljen na </a:t>
            </a:r>
            <a:r>
              <a:rPr lang="sl-SI" altLang="sl-SI" sz="2200">
                <a:hlinkClick r:id="rId5" tooltip="Bankovec"/>
              </a:rPr>
              <a:t>bankovcu</a:t>
            </a:r>
            <a:r>
              <a:rPr lang="sl-SI" altLang="sl-SI" sz="2200"/>
              <a:t> za 10.000 </a:t>
            </a:r>
            <a:r>
              <a:rPr lang="sl-SI" altLang="sl-SI" sz="2200" u="sng">
                <a:hlinkClick r:id="rId6" tooltip="Slovenski tolar"/>
              </a:rPr>
              <a:t>SIT</a:t>
            </a:r>
            <a:r>
              <a:rPr lang="sl-SI" altLang="sl-SI" sz="2200"/>
              <a:t>.</a:t>
            </a:r>
          </a:p>
        </p:txBody>
      </p:sp>
      <p:pic>
        <p:nvPicPr>
          <p:cNvPr id="13316" name="Slika 3">
            <a:extLst>
              <a:ext uri="{FF2B5EF4-FFF2-40B4-BE49-F238E27FC236}">
                <a16:creationId xmlns:a16="http://schemas.microsoft.com/office/drawing/2014/main" id="{4B74C8D6-5FD9-4EB0-80AC-FC4182EF33F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221163"/>
            <a:ext cx="424815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Slika 4">
            <a:extLst>
              <a:ext uri="{FF2B5EF4-FFF2-40B4-BE49-F238E27FC236}">
                <a16:creationId xmlns:a16="http://schemas.microsoft.com/office/drawing/2014/main" id="{05117F0A-9628-43A8-9352-A857D4D3056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988" y="4064000"/>
            <a:ext cx="3683000" cy="276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tana">
  <a:themeElements>
    <a:clrScheme name="Altan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ltan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ltan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ltana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373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Schoolbook</vt:lpstr>
      <vt:lpstr>Wingdings</vt:lpstr>
      <vt:lpstr>Wingdings 2</vt:lpstr>
      <vt:lpstr>Altana</vt:lpstr>
      <vt:lpstr>Ivan Cankar</vt:lpstr>
      <vt:lpstr>Življenje</vt:lpstr>
      <vt:lpstr>PowerPoint Presentation</vt:lpstr>
      <vt:lpstr>Ustvarjanje</vt:lpstr>
      <vt:lpstr>Dela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2019-06-03T09:07:57Z</dcterms:created>
  <dcterms:modified xsi:type="dcterms:W3CDTF">2019-06-03T09:07:57Z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