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46" autoAdjust="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Overlay.png">
            <a:extLst>
              <a:ext uri="{FF2B5EF4-FFF2-40B4-BE49-F238E27FC236}">
                <a16:creationId xmlns:a16="http://schemas.microsoft.com/office/drawing/2014/main" id="{55BF9A4A-99EA-4F19-AAB5-730822EF3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45B2EA-1E89-4E18-BB24-FC368EBC9E60}"/>
              </a:ext>
            </a:extLst>
          </p:cNvPr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B8B3A4-38E3-4FE4-B42A-E0EB28F7C7FD}"/>
                </a:ext>
              </a:extLst>
            </p:cNvPr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9001951-D8B6-4C0E-A817-B0888C703D48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FC5B1C8-3819-4463-A3E7-BDBAEB85BFA0}"/>
                </a:ext>
              </a:extLst>
            </p:cNvPr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6BD3991-ED07-44A1-A979-729E63BBE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1832A9D-DE41-4796-96EA-0C157FC8EB75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1AF4A34-C0B4-4741-8D98-03ADB95EA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E68FD7-8EC5-4208-BABD-903399271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126D06-6874-467D-9420-88DF1B85800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16609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50DC7A42-1C8B-471B-9B96-C486BD9C2466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4BD9355B-42B0-461E-B96E-4F09319BDD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r>
                <a:rPr lang="en-US" altLang="sl-SI" sz="540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1404D9-17A3-497A-9432-FA18BEFE5100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A67A0D6-5A57-4721-9C46-BB4151407F59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14298EA-AFD8-449F-9F2E-3A502C419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DDD22-E32B-4569-AC35-BE588A789639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504C95C-F639-407E-A6BF-3EF84CA7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C2537BA-A94E-47B5-9F80-975748933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6DAB9-6DA0-4F73-B816-B3875F3C21F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69981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67CEAA7F-6A4B-49DF-8153-E07B8396AD6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23EBE318-EEF1-44D8-9C18-67D06EFC0B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r>
                <a:rPr lang="en-US" altLang="sl-SI" sz="540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EC89231-3F6A-40FF-8C39-917CF7167A30}"/>
                </a:ext>
              </a:extLst>
            </p:cNvPr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B35567C-422C-4E45-BE3D-1B47A8191378}"/>
                </a:ext>
              </a:extLst>
            </p:cNvPr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561FD6C-A22E-4487-AEC6-633BFB93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0E9C4-0170-439B-853C-C0C530FEBB1B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F5EE6D7-0373-4D05-B76F-FBCCEBB62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495BEAA-4536-4859-B9A6-52233EDC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9BE6DE-ADFB-4D5E-8E4F-02E8E3A04C6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05555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C7098340-D6C4-4E7B-9749-E7322B7A640B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DA236048-3A1A-44BF-84F9-654C11884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r>
                <a:rPr lang="en-US" altLang="sl-SI" sz="540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3D858B-1156-4C29-A25B-B7FAED612DD0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2CB6222-4CC4-49DE-AB59-DFD49C0D437F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EA69156-20CB-4CCF-86BC-27EDF9B8D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A0CB4-E805-4658-8435-981D8933F6B4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185DEDB-7E70-4EFE-8388-CCE0DC8AF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E36BFE3-4788-4C6D-9723-2130BB473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AEE1D-06A6-4F19-A940-E7C142A295C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07030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Overlay.png">
            <a:extLst>
              <a:ext uri="{FF2B5EF4-FFF2-40B4-BE49-F238E27FC236}">
                <a16:creationId xmlns:a16="http://schemas.microsoft.com/office/drawing/2014/main" id="{7577595E-C475-4B4B-AED4-561324D81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27E6B327-BA15-4262-B592-151DFB056B63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AF49FCF6-0C2F-409C-99C0-F8692199C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r>
                <a:rPr lang="en-US" altLang="sl-SI" sz="540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F5F2BDA-79F0-495A-8473-A158843D1335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B028DD-3A47-4C58-8245-A060657A9014}"/>
                </a:ext>
              </a:extLst>
            </p:cNvPr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8B916BD-2D1E-426A-93FB-661C036B6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C1239-0B2E-40EB-8432-A699A0942F34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6B0BADA-BCDE-44C1-8176-7715C754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988FD4-C994-401D-A6DE-D91C36B4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C9256-3278-4288-A2DC-3264C1CA011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22159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DDA0D593-EF3E-4E1E-A5A7-3B578AE3BA7E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B6BB56C5-472E-42D1-856C-7C96303F34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r>
                <a:rPr lang="en-US" altLang="sl-SI" sz="540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720A101-06DF-406D-BE19-F37011302FF2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D10E41E-7DF4-4C82-8AEC-88BA4AA9194F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755FA6B3-65DA-4584-8829-5A2A0B65E95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05286-BFB5-4429-8E86-A4D2BA94D1BD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1A5F5C1A-AEC1-4A50-9556-8F360195A62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3FC984E5-5C57-4084-8FE9-AC4B944723F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8E82423-5189-40E3-9E02-59DF145F420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24511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794C1D0B-1791-4488-B7A8-253B0C9D42A6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06D755E-BADC-4330-A820-AD6124D547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r>
                <a:rPr lang="en-US" altLang="sl-SI" sz="540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571927B-31DA-49B0-BE64-D6442A54CCAA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187322-21BB-412F-AC77-ECE13206AADA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49F0054C-4961-45C5-A5CC-5BF2D3F68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55750-D822-44AA-A53C-0DA719B749EB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08C0F2BA-5814-4B61-81A5-E7E857FB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432A7088-0FCE-4A80-8931-77BCE4F8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DD575-ACFB-40A5-8614-4EB6FD75F5C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51586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C4F0FB40-87FE-4099-B545-11A539E770CD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3ECB7633-7DDC-4CD5-8E46-5E6F9B9DDD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r>
                <a:rPr lang="en-US" altLang="sl-SI" sz="540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33738D7-9EE2-4F4E-A929-4FE949C87E4D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4EAA5CA-F3E9-461E-B0DC-CAD366501FF8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7B30E813-9A2E-45B0-8776-D6358B62F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19609-D22B-4473-8A0B-67CFA6AD081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5B11D47-E6C4-4346-AC3A-23ED6A7A5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2EEBB52-AA5D-441D-9BEB-7D1BB81D0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EE706-A2D3-458F-B946-CD33EB69666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647955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6CBBEA-0F9D-4586-B986-888CBB984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F8E37-D92A-4C37-A30B-5A6AF68F1518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D0FCAD6-4A72-41AC-8CE0-9334ACFDC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EDBCD3E-8A71-4C76-A346-CDAE4CBA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329E3-E0A0-4BF9-A528-5A4805407B6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658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002F7B-C90D-4852-BA8D-1036EEF7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B7AF6-DEF6-4EA2-B2EF-38FA4266AE7A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24B5E2-2312-41A0-A917-69BE003DB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3A70D0-0583-4CD3-B122-B8B9D30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16F13-01CA-4A7E-B5E2-EF15DDF1F51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28499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F48BE1-DC73-42EF-89B6-6C23785A9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C3A8D-7982-4192-9397-45F121E7B589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2F5E3C-8934-45C4-9EA1-AFC621ECA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0CA475-8EA0-4CE1-B80A-38F0D15FF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41058-FB2A-459E-AD8A-6E744F7D4A2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4761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12821E-251A-4C75-A0AA-7D598B13CDA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Title Placeholder 1">
            <a:extLst>
              <a:ext uri="{FF2B5EF4-FFF2-40B4-BE49-F238E27FC236}">
                <a16:creationId xmlns:a16="http://schemas.microsoft.com/office/drawing/2014/main" id="{6C379623-8CC7-4436-AD89-2FF27020BC1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  <a:endParaRPr lang="en-US" altLang="sl-SI"/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D8B04F8E-3CFE-4010-A852-A997DB3849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22194-FC46-4310-BC92-2B4D221E01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2EFE85-923B-4188-B208-4519ED1F8AC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8BFE8-A84B-49C0-9C6A-907D6E57A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2648A-20DF-472E-A7D4-927E865D7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EA27CEB-55CE-4C0E-94BC-6A4E80B43FAA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04" r:id="rId7"/>
    <p:sldLayoutId id="2147483705" r:id="rId8"/>
    <p:sldLayoutId id="2147483706" r:id="rId9"/>
    <p:sldLayoutId id="2147483713" r:id="rId10"/>
    <p:sldLayoutId id="214748371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anose="0204060205030503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anose="0204060205030503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anose="0204060205030503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anose="02040602050305030304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7B7DD8-0E90-4D41-BB51-EECE57CBA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616" y="980728"/>
            <a:ext cx="7272808" cy="223224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2400" i="1" dirty="0"/>
              <a:t>„Blatnega in kričečega me je vlekel brat domov. Tam so takoj razsodili, da nikoli ne bom učenjak. Objokan sem se vrnil v šolo v svoji stari, zakrpani obleki. In vsi so rekli, da je to slabo znamenje.“  I. Cankar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F246D1E-5948-4CE7-BC2D-1263301FD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767138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sl-SI" sz="2000" dirty="0"/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310730AA-55F4-4515-A493-8E1BE1C3D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789363"/>
            <a:ext cx="5113338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0B9503B-0C4C-4267-AC02-4A236034D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62325"/>
            <a:ext cx="30480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grada vsebine 1">
            <a:extLst>
              <a:ext uri="{FF2B5EF4-FFF2-40B4-BE49-F238E27FC236}">
                <a16:creationId xmlns:a16="http://schemas.microsoft.com/office/drawing/2014/main" id="{0A8D4CAF-5212-4E34-841E-42B5E6531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60575"/>
            <a:ext cx="7745413" cy="5010150"/>
          </a:xfrm>
        </p:spPr>
        <p:txBody>
          <a:bodyPr/>
          <a:lstStyle/>
          <a:p>
            <a:r>
              <a:rPr lang="sl-SI" altLang="sl-SI" sz="1800">
                <a:solidFill>
                  <a:schemeClr val="bg1"/>
                </a:solidFill>
              </a:rPr>
              <a:t>Osrednja osebnost moderne </a:t>
            </a:r>
          </a:p>
          <a:p>
            <a:r>
              <a:rPr lang="sl-SI" altLang="sl-SI" sz="1800">
                <a:solidFill>
                  <a:schemeClr val="bg1"/>
                </a:solidFill>
              </a:rPr>
              <a:t>Vplival na razvoj slov. književnosti v 20. stol.</a:t>
            </a:r>
          </a:p>
          <a:p>
            <a:r>
              <a:rPr lang="sl-SI" altLang="sl-SI" sz="1800">
                <a:solidFill>
                  <a:schemeClr val="bg1"/>
                </a:solidFill>
              </a:rPr>
              <a:t>Vplival na pesništvo in dramatiko sodobnikov</a:t>
            </a:r>
          </a:p>
          <a:p>
            <a:endParaRPr lang="sl-SI" altLang="sl-SI" sz="1800">
              <a:solidFill>
                <a:schemeClr val="bg1"/>
              </a:solidFill>
            </a:endParaRPr>
          </a:p>
          <a:p>
            <a:r>
              <a:rPr lang="sl-SI" altLang="sl-SI" sz="1800" u="sng">
                <a:solidFill>
                  <a:schemeClr val="bg1"/>
                </a:solidFill>
              </a:rPr>
              <a:t>DELA:</a:t>
            </a:r>
          </a:p>
          <a:p>
            <a:r>
              <a:rPr lang="sl-SI" altLang="sl-SI" sz="1800">
                <a:solidFill>
                  <a:schemeClr val="bg1"/>
                </a:solidFill>
              </a:rPr>
              <a:t>Na klancu (1903)</a:t>
            </a:r>
          </a:p>
          <a:p>
            <a:r>
              <a:rPr lang="sl-SI" altLang="sl-SI" sz="1800">
                <a:solidFill>
                  <a:schemeClr val="bg1"/>
                </a:solidFill>
              </a:rPr>
              <a:t>Hlapec Jernej in njegova pravica (1907)</a:t>
            </a:r>
          </a:p>
          <a:p>
            <a:r>
              <a:rPr lang="sl-SI" altLang="sl-SI" sz="1800">
                <a:solidFill>
                  <a:schemeClr val="bg1"/>
                </a:solidFill>
              </a:rPr>
              <a:t> Hlapci (1910)</a:t>
            </a:r>
          </a:p>
          <a:p>
            <a:r>
              <a:rPr lang="sl-SI" altLang="sl-SI" sz="1800">
                <a:solidFill>
                  <a:schemeClr val="bg1"/>
                </a:solidFill>
              </a:rPr>
              <a:t>Za narodov blagor (1901)</a:t>
            </a:r>
          </a:p>
          <a:p>
            <a:r>
              <a:rPr lang="sl-SI" altLang="sl-SI" sz="1800">
                <a:solidFill>
                  <a:schemeClr val="bg1"/>
                </a:solidFill>
              </a:rPr>
              <a:t>Kralj na Betajnovi (1902)</a:t>
            </a:r>
          </a:p>
          <a:p>
            <a:r>
              <a:rPr lang="sl-SI" altLang="sl-SI" sz="1800">
                <a:solidFill>
                  <a:schemeClr val="bg1"/>
                </a:solidFill>
              </a:rPr>
              <a:t>Kurent (1909)</a:t>
            </a:r>
          </a:p>
          <a:p>
            <a:r>
              <a:rPr lang="sl-SI" altLang="sl-SI" sz="1800">
                <a:solidFill>
                  <a:schemeClr val="bg1"/>
                </a:solidFill>
              </a:rPr>
              <a:t>Novo življenje (1908)</a:t>
            </a:r>
          </a:p>
          <a:p>
            <a:r>
              <a:rPr lang="sl-SI" altLang="sl-SI" sz="1800">
                <a:solidFill>
                  <a:schemeClr val="bg1"/>
                </a:solidFill>
              </a:rPr>
              <a:t>Martin Kačur (1905)</a:t>
            </a:r>
          </a:p>
          <a:p>
            <a:endParaRPr lang="sl-SI" altLang="sl-SI" sz="1800">
              <a:solidFill>
                <a:schemeClr val="bg1"/>
              </a:solidFill>
            </a:endParaRPr>
          </a:p>
          <a:p>
            <a:endParaRPr lang="sl-SI" altLang="sl-SI" sz="1800">
              <a:solidFill>
                <a:schemeClr val="bg1"/>
              </a:solidFill>
            </a:endParaRPr>
          </a:p>
        </p:txBody>
      </p:sp>
      <p:sp>
        <p:nvSpPr>
          <p:cNvPr id="11267" name="Naslov 2">
            <a:extLst>
              <a:ext uri="{FF2B5EF4-FFF2-40B4-BE49-F238E27FC236}">
                <a16:creationId xmlns:a16="http://schemas.microsoft.com/office/drawing/2014/main" id="{E6126802-8F78-40B2-AAE4-0F935AC23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2800">
                <a:solidFill>
                  <a:schemeClr val="bg1"/>
                </a:solidFill>
              </a:rPr>
              <a:t>IVAN CANKAR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grada vsebine 2">
            <a:extLst>
              <a:ext uri="{FF2B5EF4-FFF2-40B4-BE49-F238E27FC236}">
                <a16:creationId xmlns:a16="http://schemas.microsoft.com/office/drawing/2014/main" id="{53152204-8FEA-4357-84C6-EB565BE43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2291" name="Naslov 1">
            <a:extLst>
              <a:ext uri="{FF2B5EF4-FFF2-40B4-BE49-F238E27FC236}">
                <a16:creationId xmlns:a16="http://schemas.microsoft.com/office/drawing/2014/main" id="{3E296962-8531-45BF-8CEB-B342C6DD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073DEF6A-A503-47B4-B540-1918D9918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749300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038E881-037E-42AB-A92A-06E724C9C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60350"/>
            <a:ext cx="5478463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D582134-6145-4F64-B5AB-D9ACD64AA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3513138"/>
            <a:ext cx="7134225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5412A0D-25DB-407F-AEF7-87E13EC3E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6250"/>
            <a:ext cx="5937250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B7A6CE1B-6F4C-4A9B-B98E-77926FCFC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4032250"/>
            <a:ext cx="6097588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EE8C06E-92DE-4924-A251-99F6897EF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962025"/>
            <a:ext cx="67691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47209330-75E3-45F1-AE94-4DD630894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1346200"/>
            <a:ext cx="5746750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grada vsebine 2">
            <a:extLst>
              <a:ext uri="{FF2B5EF4-FFF2-40B4-BE49-F238E27FC236}">
                <a16:creationId xmlns:a16="http://schemas.microsoft.com/office/drawing/2014/main" id="{83389380-E96A-4AAC-B0CF-E065E50A7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000"/>
              <a:t>Na klancu          biti reven</a:t>
            </a:r>
          </a:p>
          <a:p>
            <a:r>
              <a:rPr lang="sl-SI" altLang="sl-SI" sz="2000"/>
              <a:t>Tek za vozom            hrepenenje po boljšem življenju</a:t>
            </a:r>
          </a:p>
          <a:p>
            <a:r>
              <a:rPr lang="sl-SI" altLang="sl-SI" sz="2000"/>
              <a:t>Hlapci          podrejenost, nezmožnost vdaje </a:t>
            </a:r>
          </a:p>
          <a:p>
            <a:r>
              <a:rPr lang="sl-SI" altLang="sl-SI" sz="2000"/>
              <a:t>Kostanj posebne sorte            vitalnost, moč </a:t>
            </a:r>
          </a:p>
          <a:p>
            <a:r>
              <a:rPr lang="sl-SI" altLang="sl-SI" sz="2000"/>
              <a:t>Cankarjanska mati              žrtvovanje mater za otroke</a:t>
            </a:r>
          </a:p>
        </p:txBody>
      </p:sp>
      <p:sp>
        <p:nvSpPr>
          <p:cNvPr id="13315" name="Naslov 1">
            <a:extLst>
              <a:ext uri="{FF2B5EF4-FFF2-40B4-BE49-F238E27FC236}">
                <a16:creationId xmlns:a16="http://schemas.microsoft.com/office/drawing/2014/main" id="{999CC2CB-08FC-484B-8A8E-142550986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2800"/>
              <a:t>MOTIVI, SIMBOLI</a:t>
            </a:r>
          </a:p>
        </p:txBody>
      </p:sp>
      <p:sp>
        <p:nvSpPr>
          <p:cNvPr id="4" name="Desna puščica 3">
            <a:extLst>
              <a:ext uri="{FF2B5EF4-FFF2-40B4-BE49-F238E27FC236}">
                <a16:creationId xmlns:a16="http://schemas.microsoft.com/office/drawing/2014/main" id="{0756533E-9F45-4C50-9EF5-575D07DA12E8}"/>
              </a:ext>
            </a:extLst>
          </p:cNvPr>
          <p:cNvSpPr/>
          <p:nvPr/>
        </p:nvSpPr>
        <p:spPr>
          <a:xfrm>
            <a:off x="2390775" y="2366963"/>
            <a:ext cx="488950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7" name="Desna puščica 6">
            <a:extLst>
              <a:ext uri="{FF2B5EF4-FFF2-40B4-BE49-F238E27FC236}">
                <a16:creationId xmlns:a16="http://schemas.microsoft.com/office/drawing/2014/main" id="{9801F7AB-B1DD-4971-A6CC-3B8E718CFC43}"/>
              </a:ext>
            </a:extLst>
          </p:cNvPr>
          <p:cNvSpPr/>
          <p:nvPr/>
        </p:nvSpPr>
        <p:spPr>
          <a:xfrm>
            <a:off x="2855913" y="2744788"/>
            <a:ext cx="492125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8" name="Desna puščica 7">
            <a:extLst>
              <a:ext uri="{FF2B5EF4-FFF2-40B4-BE49-F238E27FC236}">
                <a16:creationId xmlns:a16="http://schemas.microsoft.com/office/drawing/2014/main" id="{67A56E9F-56C7-4BFE-8C87-FDDD8DB98B56}"/>
              </a:ext>
            </a:extLst>
          </p:cNvPr>
          <p:cNvSpPr/>
          <p:nvPr/>
        </p:nvSpPr>
        <p:spPr>
          <a:xfrm>
            <a:off x="1957388" y="3114675"/>
            <a:ext cx="488950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9" name="Desna puščica 8">
            <a:extLst>
              <a:ext uri="{FF2B5EF4-FFF2-40B4-BE49-F238E27FC236}">
                <a16:creationId xmlns:a16="http://schemas.microsoft.com/office/drawing/2014/main" id="{9C636CE7-A1C5-4426-93C2-CF862C39A91D}"/>
              </a:ext>
            </a:extLst>
          </p:cNvPr>
          <p:cNvSpPr/>
          <p:nvPr/>
        </p:nvSpPr>
        <p:spPr>
          <a:xfrm>
            <a:off x="3678238" y="3463925"/>
            <a:ext cx="595312" cy="179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10" name="Desna puščica 9">
            <a:extLst>
              <a:ext uri="{FF2B5EF4-FFF2-40B4-BE49-F238E27FC236}">
                <a16:creationId xmlns:a16="http://schemas.microsoft.com/office/drawing/2014/main" id="{CB31AA6E-17E4-4369-9FA4-D37566672C46}"/>
              </a:ext>
            </a:extLst>
          </p:cNvPr>
          <p:cNvSpPr/>
          <p:nvPr/>
        </p:nvSpPr>
        <p:spPr>
          <a:xfrm>
            <a:off x="3332163" y="3813175"/>
            <a:ext cx="668337" cy="179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grada vsebine 2">
            <a:extLst>
              <a:ext uri="{FF2B5EF4-FFF2-40B4-BE49-F238E27FC236}">
                <a16:creationId xmlns:a16="http://schemas.microsoft.com/office/drawing/2014/main" id="{7DAB5541-0633-4164-91F1-97652512D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4339" name="Naslov 1">
            <a:extLst>
              <a:ext uri="{FF2B5EF4-FFF2-40B4-BE49-F238E27FC236}">
                <a16:creationId xmlns:a16="http://schemas.microsoft.com/office/drawing/2014/main" id="{29D79FFB-F692-453D-A482-C05A059C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B80F716-89F7-4932-8A97-36A7874A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5897563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BA50C846-8725-4299-A4FF-2A5E3EB3B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628775"/>
            <a:ext cx="9132887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AB244A8-5943-4086-B36F-B257AF8C8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3A76BFCB-51BF-433E-8A73-0E6849576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916113"/>
            <a:ext cx="68738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grada vsebine 2">
            <a:extLst>
              <a:ext uri="{FF2B5EF4-FFF2-40B4-BE49-F238E27FC236}">
                <a16:creationId xmlns:a16="http://schemas.microsoft.com/office/drawing/2014/main" id="{C40CAB73-6A24-471A-9069-18BAC5E43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5363" name="Naslov 1">
            <a:extLst>
              <a:ext uri="{FF2B5EF4-FFF2-40B4-BE49-F238E27FC236}">
                <a16:creationId xmlns:a16="http://schemas.microsoft.com/office/drawing/2014/main" id="{8ABC2EA5-EDE4-48BF-B639-D73A0C1F0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2400"/>
              <a:t>SPOMINSKA HIŠA IVANA CANKARJA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30D9E43-2DC5-4F35-AC47-C3051B6CF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7272338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DD45CDAB-DE3E-426B-B8E3-59B23E093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8" y="2208213"/>
            <a:ext cx="6186487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grada vsebine 1">
            <a:extLst>
              <a:ext uri="{FF2B5EF4-FFF2-40B4-BE49-F238E27FC236}">
                <a16:creationId xmlns:a16="http://schemas.microsoft.com/office/drawing/2014/main" id="{10E3FBC1-377E-45E5-85E4-5F4A3A2BD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sl-SI" altLang="sl-SI"/>
          </a:p>
        </p:txBody>
      </p:sp>
      <p:sp>
        <p:nvSpPr>
          <p:cNvPr id="16387" name="Naslov 2">
            <a:extLst>
              <a:ext uri="{FF2B5EF4-FFF2-40B4-BE49-F238E27FC236}">
                <a16:creationId xmlns:a16="http://schemas.microsoft.com/office/drawing/2014/main" id="{0F55D1A9-D258-4572-8DAD-EF8A93A1C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sl-SI" altLang="sl-SI"/>
            </a:br>
            <a:endParaRPr lang="sl-SI" altLang="sl-SI"/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grada vsebine 1">
            <a:extLst>
              <a:ext uri="{FF2B5EF4-FFF2-40B4-BE49-F238E27FC236}">
                <a16:creationId xmlns:a16="http://schemas.microsoft.com/office/drawing/2014/main" id="{D3D4CA48-C054-4A26-9C86-64F6E88F1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>
              <a:solidFill>
                <a:srgbClr val="C00000"/>
              </a:solidFill>
            </a:endParaRPr>
          </a:p>
        </p:txBody>
      </p:sp>
      <p:sp>
        <p:nvSpPr>
          <p:cNvPr id="17411" name="Naslov 2">
            <a:extLst>
              <a:ext uri="{FF2B5EF4-FFF2-40B4-BE49-F238E27FC236}">
                <a16:creationId xmlns:a16="http://schemas.microsoft.com/office/drawing/2014/main" id="{9489C12B-9E93-409A-89B8-903A017C9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04813"/>
            <a:ext cx="7756525" cy="1054100"/>
          </a:xfrm>
        </p:spPr>
        <p:txBody>
          <a:bodyPr/>
          <a:lstStyle/>
          <a:p>
            <a:r>
              <a:rPr lang="sl-SI" altLang="sl-SI" sz="4400">
                <a:solidFill>
                  <a:schemeClr val="tx1"/>
                </a:solidFill>
              </a:rPr>
              <a:t>HVALA ZA VAŠO POZORNOST!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8C5F081-CE2A-4784-A69B-7FAD950A0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137908" cy="47787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>
    <p:split orient="vert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da platnica">
  <a:themeElements>
    <a:clrScheme name="Trda platnic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rda platnic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rda platnic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da platnica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0</TotalTime>
  <Words>156</Words>
  <Application>Microsoft Office PowerPoint</Application>
  <PresentationFormat>On-screen Show (4:3)</PresentationFormat>
  <Paragraphs>24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Book Antiqua</vt:lpstr>
      <vt:lpstr>Wingdings</vt:lpstr>
      <vt:lpstr>Trda platnica</vt:lpstr>
      <vt:lpstr>„Blatnega in kričečega me je vlekel brat domov. Tam so takoj razsodili, da nikoli ne bom učenjak. Objokan sem se vrnil v šolo v svoji stari, zakrpani obleki. In vsi so rekli, da je to slabo znamenje.“  I. Cankar</vt:lpstr>
      <vt:lpstr>IVAN CANKAR</vt:lpstr>
      <vt:lpstr>PowerPoint Presentation</vt:lpstr>
      <vt:lpstr>MOTIVI, SIMBOLI</vt:lpstr>
      <vt:lpstr>PowerPoint Presentation</vt:lpstr>
      <vt:lpstr>SPOMINSKA HIŠA IVANA CANKARJA</vt:lpstr>
      <vt:lpstr> </vt:lpstr>
      <vt:lpstr>HVALA ZA VAŠO POZORNOST!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2019-06-03T09:07:58Z</dcterms:created>
  <dcterms:modified xsi:type="dcterms:W3CDTF">2019-06-03T09:07:59Z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