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 id="258" r:id="rId4"/>
    <p:sldId id="263" r:id="rId5"/>
    <p:sldId id="262" r:id="rId6"/>
    <p:sldId id="261" r:id="rId7"/>
    <p:sldId id="259" r:id="rId8"/>
    <p:sldId id="260" r:id="rId9"/>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8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a:t>Kliknite, če želite urediti slog naslova matrice</a:t>
            </a:r>
          </a:p>
        </p:txBody>
      </p:sp>
      <p:sp>
        <p:nvSpPr>
          <p:cNvPr id="3" name="Podnaslov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l-SI"/>
              <a:t>Kliknite, če želite urediti slog podnaslova matrice</a:t>
            </a:r>
          </a:p>
        </p:txBody>
      </p:sp>
      <p:sp>
        <p:nvSpPr>
          <p:cNvPr id="4" name="Rectangle 4">
            <a:extLst>
              <a:ext uri="{FF2B5EF4-FFF2-40B4-BE49-F238E27FC236}">
                <a16:creationId xmlns:a16="http://schemas.microsoft.com/office/drawing/2014/main" id="{28C9B121-DD0A-4CB5-997E-046E62272B69}"/>
              </a:ext>
            </a:extLst>
          </p:cNvPr>
          <p:cNvSpPr>
            <a:spLocks noGrp="1" noChangeArrowheads="1"/>
          </p:cNvSpPr>
          <p:nvPr>
            <p:ph type="dt" sz="half" idx="10"/>
          </p:nvPr>
        </p:nvSpPr>
        <p:spPr>
          <a:ln/>
        </p:spPr>
        <p:txBody>
          <a:bodyPr/>
          <a:lstStyle>
            <a:lvl1pPr>
              <a:defRPr/>
            </a:lvl1pPr>
          </a:lstStyle>
          <a:p>
            <a:pPr>
              <a:defRPr/>
            </a:pPr>
            <a:endParaRPr lang="sl-SI"/>
          </a:p>
        </p:txBody>
      </p:sp>
      <p:sp>
        <p:nvSpPr>
          <p:cNvPr id="5" name="Rectangle 5">
            <a:extLst>
              <a:ext uri="{FF2B5EF4-FFF2-40B4-BE49-F238E27FC236}">
                <a16:creationId xmlns:a16="http://schemas.microsoft.com/office/drawing/2014/main" id="{F7A3F23F-207F-4098-A635-14BE09BD0986}"/>
              </a:ext>
            </a:extLst>
          </p:cNvPr>
          <p:cNvSpPr>
            <a:spLocks noGrp="1" noChangeArrowheads="1"/>
          </p:cNvSpPr>
          <p:nvPr>
            <p:ph type="ftr" sz="quarter" idx="11"/>
          </p:nvPr>
        </p:nvSpPr>
        <p:spPr>
          <a:ln/>
        </p:spPr>
        <p:txBody>
          <a:bodyPr/>
          <a:lstStyle>
            <a:lvl1pPr>
              <a:defRPr/>
            </a:lvl1pPr>
          </a:lstStyle>
          <a:p>
            <a:pPr>
              <a:defRPr/>
            </a:pPr>
            <a:endParaRPr lang="sl-SI"/>
          </a:p>
        </p:txBody>
      </p:sp>
      <p:sp>
        <p:nvSpPr>
          <p:cNvPr id="6" name="Rectangle 6">
            <a:extLst>
              <a:ext uri="{FF2B5EF4-FFF2-40B4-BE49-F238E27FC236}">
                <a16:creationId xmlns:a16="http://schemas.microsoft.com/office/drawing/2014/main" id="{27088D8F-D842-4491-BDE3-75A58F5964AA}"/>
              </a:ext>
            </a:extLst>
          </p:cNvPr>
          <p:cNvSpPr>
            <a:spLocks noGrp="1" noChangeArrowheads="1"/>
          </p:cNvSpPr>
          <p:nvPr>
            <p:ph type="sldNum" sz="quarter" idx="12"/>
          </p:nvPr>
        </p:nvSpPr>
        <p:spPr>
          <a:ln/>
        </p:spPr>
        <p:txBody>
          <a:bodyPr/>
          <a:lstStyle>
            <a:lvl1pPr>
              <a:defRPr/>
            </a:lvl1pPr>
          </a:lstStyle>
          <a:p>
            <a:fld id="{F43587D4-070D-46BF-AD2C-5A308A703821}" type="slidenum">
              <a:rPr lang="sl-SI" altLang="sl-SI"/>
              <a:pPr/>
              <a:t>‹#›</a:t>
            </a:fld>
            <a:endParaRPr lang="sl-SI" altLang="sl-SI"/>
          </a:p>
        </p:txBody>
      </p:sp>
    </p:spTree>
    <p:extLst>
      <p:ext uri="{BB962C8B-B14F-4D97-AF65-F5344CB8AC3E}">
        <p14:creationId xmlns:p14="http://schemas.microsoft.com/office/powerpoint/2010/main" val="498350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navpičnega besedila 2"/>
          <p:cNvSpPr>
            <a:spLocks noGrp="1"/>
          </p:cNvSpPr>
          <p:nvPr>
            <p:ph type="body" orient="vert" idx="1"/>
          </p:nvPr>
        </p:nvSpPr>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Rectangle 4">
            <a:extLst>
              <a:ext uri="{FF2B5EF4-FFF2-40B4-BE49-F238E27FC236}">
                <a16:creationId xmlns:a16="http://schemas.microsoft.com/office/drawing/2014/main" id="{C5919F4F-6DC3-4E1D-B6E3-6BBB897A5E02}"/>
              </a:ext>
            </a:extLst>
          </p:cNvPr>
          <p:cNvSpPr>
            <a:spLocks noGrp="1" noChangeArrowheads="1"/>
          </p:cNvSpPr>
          <p:nvPr>
            <p:ph type="dt" sz="half" idx="10"/>
          </p:nvPr>
        </p:nvSpPr>
        <p:spPr>
          <a:ln/>
        </p:spPr>
        <p:txBody>
          <a:bodyPr/>
          <a:lstStyle>
            <a:lvl1pPr>
              <a:defRPr/>
            </a:lvl1pPr>
          </a:lstStyle>
          <a:p>
            <a:pPr>
              <a:defRPr/>
            </a:pPr>
            <a:endParaRPr lang="sl-SI"/>
          </a:p>
        </p:txBody>
      </p:sp>
      <p:sp>
        <p:nvSpPr>
          <p:cNvPr id="5" name="Rectangle 5">
            <a:extLst>
              <a:ext uri="{FF2B5EF4-FFF2-40B4-BE49-F238E27FC236}">
                <a16:creationId xmlns:a16="http://schemas.microsoft.com/office/drawing/2014/main" id="{4C1C18EB-1380-4464-B544-2C6D2CE62D31}"/>
              </a:ext>
            </a:extLst>
          </p:cNvPr>
          <p:cNvSpPr>
            <a:spLocks noGrp="1" noChangeArrowheads="1"/>
          </p:cNvSpPr>
          <p:nvPr>
            <p:ph type="ftr" sz="quarter" idx="11"/>
          </p:nvPr>
        </p:nvSpPr>
        <p:spPr>
          <a:ln/>
        </p:spPr>
        <p:txBody>
          <a:bodyPr/>
          <a:lstStyle>
            <a:lvl1pPr>
              <a:defRPr/>
            </a:lvl1pPr>
          </a:lstStyle>
          <a:p>
            <a:pPr>
              <a:defRPr/>
            </a:pPr>
            <a:endParaRPr lang="sl-SI"/>
          </a:p>
        </p:txBody>
      </p:sp>
      <p:sp>
        <p:nvSpPr>
          <p:cNvPr id="6" name="Rectangle 6">
            <a:extLst>
              <a:ext uri="{FF2B5EF4-FFF2-40B4-BE49-F238E27FC236}">
                <a16:creationId xmlns:a16="http://schemas.microsoft.com/office/drawing/2014/main" id="{66D93FAC-E303-4D34-8485-3471911FD6DE}"/>
              </a:ext>
            </a:extLst>
          </p:cNvPr>
          <p:cNvSpPr>
            <a:spLocks noGrp="1" noChangeArrowheads="1"/>
          </p:cNvSpPr>
          <p:nvPr>
            <p:ph type="sldNum" sz="quarter" idx="12"/>
          </p:nvPr>
        </p:nvSpPr>
        <p:spPr>
          <a:ln/>
        </p:spPr>
        <p:txBody>
          <a:bodyPr/>
          <a:lstStyle>
            <a:lvl1pPr>
              <a:defRPr/>
            </a:lvl1pPr>
          </a:lstStyle>
          <a:p>
            <a:fld id="{DB28898D-7B27-4348-AA85-A21DD24157D3}" type="slidenum">
              <a:rPr lang="sl-SI" altLang="sl-SI"/>
              <a:pPr/>
              <a:t>‹#›</a:t>
            </a:fld>
            <a:endParaRPr lang="sl-SI" altLang="sl-SI"/>
          </a:p>
        </p:txBody>
      </p:sp>
    </p:spTree>
    <p:extLst>
      <p:ext uri="{BB962C8B-B14F-4D97-AF65-F5344CB8AC3E}">
        <p14:creationId xmlns:p14="http://schemas.microsoft.com/office/powerpoint/2010/main" val="796837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a:t>Kliknite, če želite urediti slog naslova matrice</a:t>
            </a:r>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Rectangle 4">
            <a:extLst>
              <a:ext uri="{FF2B5EF4-FFF2-40B4-BE49-F238E27FC236}">
                <a16:creationId xmlns:a16="http://schemas.microsoft.com/office/drawing/2014/main" id="{9C4ED7DC-9355-4FE5-8891-A7C3D952A165}"/>
              </a:ext>
            </a:extLst>
          </p:cNvPr>
          <p:cNvSpPr>
            <a:spLocks noGrp="1" noChangeArrowheads="1"/>
          </p:cNvSpPr>
          <p:nvPr>
            <p:ph type="dt" sz="half" idx="10"/>
          </p:nvPr>
        </p:nvSpPr>
        <p:spPr>
          <a:ln/>
        </p:spPr>
        <p:txBody>
          <a:bodyPr/>
          <a:lstStyle>
            <a:lvl1pPr>
              <a:defRPr/>
            </a:lvl1pPr>
          </a:lstStyle>
          <a:p>
            <a:pPr>
              <a:defRPr/>
            </a:pPr>
            <a:endParaRPr lang="sl-SI"/>
          </a:p>
        </p:txBody>
      </p:sp>
      <p:sp>
        <p:nvSpPr>
          <p:cNvPr id="5" name="Rectangle 5">
            <a:extLst>
              <a:ext uri="{FF2B5EF4-FFF2-40B4-BE49-F238E27FC236}">
                <a16:creationId xmlns:a16="http://schemas.microsoft.com/office/drawing/2014/main" id="{39490A77-7C15-441D-A261-D2C1D87864B6}"/>
              </a:ext>
            </a:extLst>
          </p:cNvPr>
          <p:cNvSpPr>
            <a:spLocks noGrp="1" noChangeArrowheads="1"/>
          </p:cNvSpPr>
          <p:nvPr>
            <p:ph type="ftr" sz="quarter" idx="11"/>
          </p:nvPr>
        </p:nvSpPr>
        <p:spPr>
          <a:ln/>
        </p:spPr>
        <p:txBody>
          <a:bodyPr/>
          <a:lstStyle>
            <a:lvl1pPr>
              <a:defRPr/>
            </a:lvl1pPr>
          </a:lstStyle>
          <a:p>
            <a:pPr>
              <a:defRPr/>
            </a:pPr>
            <a:endParaRPr lang="sl-SI"/>
          </a:p>
        </p:txBody>
      </p:sp>
      <p:sp>
        <p:nvSpPr>
          <p:cNvPr id="6" name="Rectangle 6">
            <a:extLst>
              <a:ext uri="{FF2B5EF4-FFF2-40B4-BE49-F238E27FC236}">
                <a16:creationId xmlns:a16="http://schemas.microsoft.com/office/drawing/2014/main" id="{3F1D36AE-9FC7-4ADC-98B3-C81DC4AC50FD}"/>
              </a:ext>
            </a:extLst>
          </p:cNvPr>
          <p:cNvSpPr>
            <a:spLocks noGrp="1" noChangeArrowheads="1"/>
          </p:cNvSpPr>
          <p:nvPr>
            <p:ph type="sldNum" sz="quarter" idx="12"/>
          </p:nvPr>
        </p:nvSpPr>
        <p:spPr>
          <a:ln/>
        </p:spPr>
        <p:txBody>
          <a:bodyPr/>
          <a:lstStyle>
            <a:lvl1pPr>
              <a:defRPr/>
            </a:lvl1pPr>
          </a:lstStyle>
          <a:p>
            <a:fld id="{152446A2-E4A7-4E8D-A93F-6A1993CF3F26}" type="slidenum">
              <a:rPr lang="sl-SI" altLang="sl-SI"/>
              <a:pPr/>
              <a:t>‹#›</a:t>
            </a:fld>
            <a:endParaRPr lang="sl-SI" altLang="sl-SI"/>
          </a:p>
        </p:txBody>
      </p:sp>
    </p:spTree>
    <p:extLst>
      <p:ext uri="{BB962C8B-B14F-4D97-AF65-F5344CB8AC3E}">
        <p14:creationId xmlns:p14="http://schemas.microsoft.com/office/powerpoint/2010/main" val="40744375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Naslov, vsebina in besedilo">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143000"/>
          </a:xfrm>
        </p:spPr>
        <p:txBody>
          <a:bodyPr/>
          <a:lstStyle/>
          <a:p>
            <a:r>
              <a:rPr lang="sl-SI"/>
              <a:t>Kliknite, če želite urediti slog naslova matrice</a:t>
            </a:r>
          </a:p>
        </p:txBody>
      </p:sp>
      <p:sp>
        <p:nvSpPr>
          <p:cNvPr id="3" name="Ograda vsebine 2"/>
          <p:cNvSpPr>
            <a:spLocks noGrp="1"/>
          </p:cNvSpPr>
          <p:nvPr>
            <p:ph sz="half" idx="1"/>
          </p:nvPr>
        </p:nvSpPr>
        <p:spPr>
          <a:xfrm>
            <a:off x="457200" y="1600200"/>
            <a:ext cx="4038600" cy="4525963"/>
          </a:xfrm>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besedila 3"/>
          <p:cNvSpPr>
            <a:spLocks noGrp="1"/>
          </p:cNvSpPr>
          <p:nvPr>
            <p:ph type="body" sz="half" idx="2"/>
          </p:nvPr>
        </p:nvSpPr>
        <p:spPr>
          <a:xfrm>
            <a:off x="4648200" y="1600200"/>
            <a:ext cx="4038600" cy="4525963"/>
          </a:xfrm>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Rectangle 4">
            <a:extLst>
              <a:ext uri="{FF2B5EF4-FFF2-40B4-BE49-F238E27FC236}">
                <a16:creationId xmlns:a16="http://schemas.microsoft.com/office/drawing/2014/main" id="{AE968C64-813F-40E6-8329-9CCE7567B894}"/>
              </a:ext>
            </a:extLst>
          </p:cNvPr>
          <p:cNvSpPr>
            <a:spLocks noGrp="1" noChangeArrowheads="1"/>
          </p:cNvSpPr>
          <p:nvPr>
            <p:ph type="dt" sz="half" idx="10"/>
          </p:nvPr>
        </p:nvSpPr>
        <p:spPr>
          <a:ln/>
        </p:spPr>
        <p:txBody>
          <a:bodyPr/>
          <a:lstStyle>
            <a:lvl1pPr>
              <a:defRPr/>
            </a:lvl1pPr>
          </a:lstStyle>
          <a:p>
            <a:pPr>
              <a:defRPr/>
            </a:pPr>
            <a:endParaRPr lang="sl-SI"/>
          </a:p>
        </p:txBody>
      </p:sp>
      <p:sp>
        <p:nvSpPr>
          <p:cNvPr id="6" name="Rectangle 5">
            <a:extLst>
              <a:ext uri="{FF2B5EF4-FFF2-40B4-BE49-F238E27FC236}">
                <a16:creationId xmlns:a16="http://schemas.microsoft.com/office/drawing/2014/main" id="{774734DF-4781-4387-AE84-68B0F93C5AE5}"/>
              </a:ext>
            </a:extLst>
          </p:cNvPr>
          <p:cNvSpPr>
            <a:spLocks noGrp="1" noChangeArrowheads="1"/>
          </p:cNvSpPr>
          <p:nvPr>
            <p:ph type="ftr" sz="quarter" idx="11"/>
          </p:nvPr>
        </p:nvSpPr>
        <p:spPr>
          <a:ln/>
        </p:spPr>
        <p:txBody>
          <a:bodyPr/>
          <a:lstStyle>
            <a:lvl1pPr>
              <a:defRPr/>
            </a:lvl1pPr>
          </a:lstStyle>
          <a:p>
            <a:pPr>
              <a:defRPr/>
            </a:pPr>
            <a:endParaRPr lang="sl-SI"/>
          </a:p>
        </p:txBody>
      </p:sp>
      <p:sp>
        <p:nvSpPr>
          <p:cNvPr id="7" name="Rectangle 6">
            <a:extLst>
              <a:ext uri="{FF2B5EF4-FFF2-40B4-BE49-F238E27FC236}">
                <a16:creationId xmlns:a16="http://schemas.microsoft.com/office/drawing/2014/main" id="{D4D7009E-2334-4DE8-935A-5844BE66E9BD}"/>
              </a:ext>
            </a:extLst>
          </p:cNvPr>
          <p:cNvSpPr>
            <a:spLocks noGrp="1" noChangeArrowheads="1"/>
          </p:cNvSpPr>
          <p:nvPr>
            <p:ph type="sldNum" sz="quarter" idx="12"/>
          </p:nvPr>
        </p:nvSpPr>
        <p:spPr>
          <a:ln/>
        </p:spPr>
        <p:txBody>
          <a:bodyPr/>
          <a:lstStyle>
            <a:lvl1pPr>
              <a:defRPr/>
            </a:lvl1pPr>
          </a:lstStyle>
          <a:p>
            <a:fld id="{8F0A6318-0F3F-43AC-B617-F009A24868AE}" type="slidenum">
              <a:rPr lang="sl-SI" altLang="sl-SI"/>
              <a:pPr/>
              <a:t>‹#›</a:t>
            </a:fld>
            <a:endParaRPr lang="sl-SI" altLang="sl-SI"/>
          </a:p>
        </p:txBody>
      </p:sp>
    </p:spTree>
    <p:extLst>
      <p:ext uri="{BB962C8B-B14F-4D97-AF65-F5344CB8AC3E}">
        <p14:creationId xmlns:p14="http://schemas.microsoft.com/office/powerpoint/2010/main" val="13042149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Naslov, besedilo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143000"/>
          </a:xfrm>
        </p:spPr>
        <p:txBody>
          <a:bodyPr/>
          <a:lstStyle/>
          <a:p>
            <a:r>
              <a:rPr lang="sl-SI"/>
              <a:t>Kliknite, če želite urediti slog naslova matrice</a:t>
            </a:r>
          </a:p>
        </p:txBody>
      </p:sp>
      <p:sp>
        <p:nvSpPr>
          <p:cNvPr id="3" name="Ograda besedila 2"/>
          <p:cNvSpPr>
            <a:spLocks noGrp="1"/>
          </p:cNvSpPr>
          <p:nvPr>
            <p:ph type="body" sz="half" idx="1"/>
          </p:nvPr>
        </p:nvSpPr>
        <p:spPr>
          <a:xfrm>
            <a:off x="457200" y="1600200"/>
            <a:ext cx="4038600" cy="4525963"/>
          </a:xfrm>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vsebine 3"/>
          <p:cNvSpPr>
            <a:spLocks noGrp="1"/>
          </p:cNvSpPr>
          <p:nvPr>
            <p:ph sz="half" idx="2"/>
          </p:nvPr>
        </p:nvSpPr>
        <p:spPr>
          <a:xfrm>
            <a:off x="4648200" y="1600200"/>
            <a:ext cx="4038600" cy="4525963"/>
          </a:xfrm>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Rectangle 4">
            <a:extLst>
              <a:ext uri="{FF2B5EF4-FFF2-40B4-BE49-F238E27FC236}">
                <a16:creationId xmlns:a16="http://schemas.microsoft.com/office/drawing/2014/main" id="{87A76BF3-8243-4869-8DA1-1513D1B048A4}"/>
              </a:ext>
            </a:extLst>
          </p:cNvPr>
          <p:cNvSpPr>
            <a:spLocks noGrp="1" noChangeArrowheads="1"/>
          </p:cNvSpPr>
          <p:nvPr>
            <p:ph type="dt" sz="half" idx="10"/>
          </p:nvPr>
        </p:nvSpPr>
        <p:spPr>
          <a:ln/>
        </p:spPr>
        <p:txBody>
          <a:bodyPr/>
          <a:lstStyle>
            <a:lvl1pPr>
              <a:defRPr/>
            </a:lvl1pPr>
          </a:lstStyle>
          <a:p>
            <a:pPr>
              <a:defRPr/>
            </a:pPr>
            <a:endParaRPr lang="sl-SI"/>
          </a:p>
        </p:txBody>
      </p:sp>
      <p:sp>
        <p:nvSpPr>
          <p:cNvPr id="6" name="Rectangle 5">
            <a:extLst>
              <a:ext uri="{FF2B5EF4-FFF2-40B4-BE49-F238E27FC236}">
                <a16:creationId xmlns:a16="http://schemas.microsoft.com/office/drawing/2014/main" id="{2006B64F-2998-4EC0-A4D8-142BEF57C9E9}"/>
              </a:ext>
            </a:extLst>
          </p:cNvPr>
          <p:cNvSpPr>
            <a:spLocks noGrp="1" noChangeArrowheads="1"/>
          </p:cNvSpPr>
          <p:nvPr>
            <p:ph type="ftr" sz="quarter" idx="11"/>
          </p:nvPr>
        </p:nvSpPr>
        <p:spPr>
          <a:ln/>
        </p:spPr>
        <p:txBody>
          <a:bodyPr/>
          <a:lstStyle>
            <a:lvl1pPr>
              <a:defRPr/>
            </a:lvl1pPr>
          </a:lstStyle>
          <a:p>
            <a:pPr>
              <a:defRPr/>
            </a:pPr>
            <a:endParaRPr lang="sl-SI"/>
          </a:p>
        </p:txBody>
      </p:sp>
      <p:sp>
        <p:nvSpPr>
          <p:cNvPr id="7" name="Rectangle 6">
            <a:extLst>
              <a:ext uri="{FF2B5EF4-FFF2-40B4-BE49-F238E27FC236}">
                <a16:creationId xmlns:a16="http://schemas.microsoft.com/office/drawing/2014/main" id="{3C574B19-9A02-4C0A-BCF2-E4DF87AC54DF}"/>
              </a:ext>
            </a:extLst>
          </p:cNvPr>
          <p:cNvSpPr>
            <a:spLocks noGrp="1" noChangeArrowheads="1"/>
          </p:cNvSpPr>
          <p:nvPr>
            <p:ph type="sldNum" sz="quarter" idx="12"/>
          </p:nvPr>
        </p:nvSpPr>
        <p:spPr>
          <a:ln/>
        </p:spPr>
        <p:txBody>
          <a:bodyPr/>
          <a:lstStyle>
            <a:lvl1pPr>
              <a:defRPr/>
            </a:lvl1pPr>
          </a:lstStyle>
          <a:p>
            <a:fld id="{B0194D8E-7579-4E23-9359-0C25F5D94497}" type="slidenum">
              <a:rPr lang="sl-SI" altLang="sl-SI"/>
              <a:pPr/>
              <a:t>‹#›</a:t>
            </a:fld>
            <a:endParaRPr lang="sl-SI" altLang="sl-SI"/>
          </a:p>
        </p:txBody>
      </p:sp>
    </p:spTree>
    <p:extLst>
      <p:ext uri="{BB962C8B-B14F-4D97-AF65-F5344CB8AC3E}">
        <p14:creationId xmlns:p14="http://schemas.microsoft.com/office/powerpoint/2010/main" val="845505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vsebine 2"/>
          <p:cNvSpPr>
            <a:spLocks noGrp="1"/>
          </p:cNvSpPr>
          <p:nvPr>
            <p:ph idx="1"/>
          </p:nvPr>
        </p:nvSpPr>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Rectangle 4">
            <a:extLst>
              <a:ext uri="{FF2B5EF4-FFF2-40B4-BE49-F238E27FC236}">
                <a16:creationId xmlns:a16="http://schemas.microsoft.com/office/drawing/2014/main" id="{F924864A-6A25-4ACE-9E1F-67D4BE1C6D6C}"/>
              </a:ext>
            </a:extLst>
          </p:cNvPr>
          <p:cNvSpPr>
            <a:spLocks noGrp="1" noChangeArrowheads="1"/>
          </p:cNvSpPr>
          <p:nvPr>
            <p:ph type="dt" sz="half" idx="10"/>
          </p:nvPr>
        </p:nvSpPr>
        <p:spPr>
          <a:ln/>
        </p:spPr>
        <p:txBody>
          <a:bodyPr/>
          <a:lstStyle>
            <a:lvl1pPr>
              <a:defRPr/>
            </a:lvl1pPr>
          </a:lstStyle>
          <a:p>
            <a:pPr>
              <a:defRPr/>
            </a:pPr>
            <a:endParaRPr lang="sl-SI"/>
          </a:p>
        </p:txBody>
      </p:sp>
      <p:sp>
        <p:nvSpPr>
          <p:cNvPr id="5" name="Rectangle 5">
            <a:extLst>
              <a:ext uri="{FF2B5EF4-FFF2-40B4-BE49-F238E27FC236}">
                <a16:creationId xmlns:a16="http://schemas.microsoft.com/office/drawing/2014/main" id="{0E9EB413-106A-4BAE-B8C8-8FC34FEDF155}"/>
              </a:ext>
            </a:extLst>
          </p:cNvPr>
          <p:cNvSpPr>
            <a:spLocks noGrp="1" noChangeArrowheads="1"/>
          </p:cNvSpPr>
          <p:nvPr>
            <p:ph type="ftr" sz="quarter" idx="11"/>
          </p:nvPr>
        </p:nvSpPr>
        <p:spPr>
          <a:ln/>
        </p:spPr>
        <p:txBody>
          <a:bodyPr/>
          <a:lstStyle>
            <a:lvl1pPr>
              <a:defRPr/>
            </a:lvl1pPr>
          </a:lstStyle>
          <a:p>
            <a:pPr>
              <a:defRPr/>
            </a:pPr>
            <a:endParaRPr lang="sl-SI"/>
          </a:p>
        </p:txBody>
      </p:sp>
      <p:sp>
        <p:nvSpPr>
          <p:cNvPr id="6" name="Rectangle 6">
            <a:extLst>
              <a:ext uri="{FF2B5EF4-FFF2-40B4-BE49-F238E27FC236}">
                <a16:creationId xmlns:a16="http://schemas.microsoft.com/office/drawing/2014/main" id="{5FD952A5-0440-46B6-B1A0-940721918CAD}"/>
              </a:ext>
            </a:extLst>
          </p:cNvPr>
          <p:cNvSpPr>
            <a:spLocks noGrp="1" noChangeArrowheads="1"/>
          </p:cNvSpPr>
          <p:nvPr>
            <p:ph type="sldNum" sz="quarter" idx="12"/>
          </p:nvPr>
        </p:nvSpPr>
        <p:spPr>
          <a:ln/>
        </p:spPr>
        <p:txBody>
          <a:bodyPr/>
          <a:lstStyle>
            <a:lvl1pPr>
              <a:defRPr/>
            </a:lvl1pPr>
          </a:lstStyle>
          <a:p>
            <a:fld id="{895DBCFA-9358-45F0-A526-3A8FCCDC182E}" type="slidenum">
              <a:rPr lang="sl-SI" altLang="sl-SI"/>
              <a:pPr/>
              <a:t>‹#›</a:t>
            </a:fld>
            <a:endParaRPr lang="sl-SI" altLang="sl-SI"/>
          </a:p>
        </p:txBody>
      </p:sp>
    </p:spTree>
    <p:extLst>
      <p:ext uri="{BB962C8B-B14F-4D97-AF65-F5344CB8AC3E}">
        <p14:creationId xmlns:p14="http://schemas.microsoft.com/office/powerpoint/2010/main" val="1886284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a:t>Kliknite, če želite urediti slog naslova matrice</a:t>
            </a:r>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l-SI"/>
              <a:t>Kliknite, če želite urediti sloge besedila matrice</a:t>
            </a:r>
          </a:p>
        </p:txBody>
      </p:sp>
      <p:sp>
        <p:nvSpPr>
          <p:cNvPr id="4" name="Rectangle 4">
            <a:extLst>
              <a:ext uri="{FF2B5EF4-FFF2-40B4-BE49-F238E27FC236}">
                <a16:creationId xmlns:a16="http://schemas.microsoft.com/office/drawing/2014/main" id="{1E3B1217-882F-4038-8656-18F9E3240A14}"/>
              </a:ext>
            </a:extLst>
          </p:cNvPr>
          <p:cNvSpPr>
            <a:spLocks noGrp="1" noChangeArrowheads="1"/>
          </p:cNvSpPr>
          <p:nvPr>
            <p:ph type="dt" sz="half" idx="10"/>
          </p:nvPr>
        </p:nvSpPr>
        <p:spPr>
          <a:ln/>
        </p:spPr>
        <p:txBody>
          <a:bodyPr/>
          <a:lstStyle>
            <a:lvl1pPr>
              <a:defRPr/>
            </a:lvl1pPr>
          </a:lstStyle>
          <a:p>
            <a:pPr>
              <a:defRPr/>
            </a:pPr>
            <a:endParaRPr lang="sl-SI"/>
          </a:p>
        </p:txBody>
      </p:sp>
      <p:sp>
        <p:nvSpPr>
          <p:cNvPr id="5" name="Rectangle 5">
            <a:extLst>
              <a:ext uri="{FF2B5EF4-FFF2-40B4-BE49-F238E27FC236}">
                <a16:creationId xmlns:a16="http://schemas.microsoft.com/office/drawing/2014/main" id="{FD45CAF0-00C4-4233-AF8B-CA164F4DAC5F}"/>
              </a:ext>
            </a:extLst>
          </p:cNvPr>
          <p:cNvSpPr>
            <a:spLocks noGrp="1" noChangeArrowheads="1"/>
          </p:cNvSpPr>
          <p:nvPr>
            <p:ph type="ftr" sz="quarter" idx="11"/>
          </p:nvPr>
        </p:nvSpPr>
        <p:spPr>
          <a:ln/>
        </p:spPr>
        <p:txBody>
          <a:bodyPr/>
          <a:lstStyle>
            <a:lvl1pPr>
              <a:defRPr/>
            </a:lvl1pPr>
          </a:lstStyle>
          <a:p>
            <a:pPr>
              <a:defRPr/>
            </a:pPr>
            <a:endParaRPr lang="sl-SI"/>
          </a:p>
        </p:txBody>
      </p:sp>
      <p:sp>
        <p:nvSpPr>
          <p:cNvPr id="6" name="Rectangle 6">
            <a:extLst>
              <a:ext uri="{FF2B5EF4-FFF2-40B4-BE49-F238E27FC236}">
                <a16:creationId xmlns:a16="http://schemas.microsoft.com/office/drawing/2014/main" id="{E1E0D0BA-2B5D-4A10-9E99-3CC7453ACE64}"/>
              </a:ext>
            </a:extLst>
          </p:cNvPr>
          <p:cNvSpPr>
            <a:spLocks noGrp="1" noChangeArrowheads="1"/>
          </p:cNvSpPr>
          <p:nvPr>
            <p:ph type="sldNum" sz="quarter" idx="12"/>
          </p:nvPr>
        </p:nvSpPr>
        <p:spPr>
          <a:ln/>
        </p:spPr>
        <p:txBody>
          <a:bodyPr/>
          <a:lstStyle>
            <a:lvl1pPr>
              <a:defRPr/>
            </a:lvl1pPr>
          </a:lstStyle>
          <a:p>
            <a:fld id="{F2D00B7F-074A-440B-98DD-EA1FF8D08281}" type="slidenum">
              <a:rPr lang="sl-SI" altLang="sl-SI"/>
              <a:pPr/>
              <a:t>‹#›</a:t>
            </a:fld>
            <a:endParaRPr lang="sl-SI" altLang="sl-SI"/>
          </a:p>
        </p:txBody>
      </p:sp>
    </p:spTree>
    <p:extLst>
      <p:ext uri="{BB962C8B-B14F-4D97-AF65-F5344CB8AC3E}">
        <p14:creationId xmlns:p14="http://schemas.microsoft.com/office/powerpoint/2010/main" val="2493342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Rectangle 4">
            <a:extLst>
              <a:ext uri="{FF2B5EF4-FFF2-40B4-BE49-F238E27FC236}">
                <a16:creationId xmlns:a16="http://schemas.microsoft.com/office/drawing/2014/main" id="{042B9FAB-F55E-4384-A9F9-048B9F1F73C6}"/>
              </a:ext>
            </a:extLst>
          </p:cNvPr>
          <p:cNvSpPr>
            <a:spLocks noGrp="1" noChangeArrowheads="1"/>
          </p:cNvSpPr>
          <p:nvPr>
            <p:ph type="dt" sz="half" idx="10"/>
          </p:nvPr>
        </p:nvSpPr>
        <p:spPr>
          <a:ln/>
        </p:spPr>
        <p:txBody>
          <a:bodyPr/>
          <a:lstStyle>
            <a:lvl1pPr>
              <a:defRPr/>
            </a:lvl1pPr>
          </a:lstStyle>
          <a:p>
            <a:pPr>
              <a:defRPr/>
            </a:pPr>
            <a:endParaRPr lang="sl-SI"/>
          </a:p>
        </p:txBody>
      </p:sp>
      <p:sp>
        <p:nvSpPr>
          <p:cNvPr id="6" name="Rectangle 5">
            <a:extLst>
              <a:ext uri="{FF2B5EF4-FFF2-40B4-BE49-F238E27FC236}">
                <a16:creationId xmlns:a16="http://schemas.microsoft.com/office/drawing/2014/main" id="{8E624B19-5513-4CCE-B7AF-94AE40B593B3}"/>
              </a:ext>
            </a:extLst>
          </p:cNvPr>
          <p:cNvSpPr>
            <a:spLocks noGrp="1" noChangeArrowheads="1"/>
          </p:cNvSpPr>
          <p:nvPr>
            <p:ph type="ftr" sz="quarter" idx="11"/>
          </p:nvPr>
        </p:nvSpPr>
        <p:spPr>
          <a:ln/>
        </p:spPr>
        <p:txBody>
          <a:bodyPr/>
          <a:lstStyle>
            <a:lvl1pPr>
              <a:defRPr/>
            </a:lvl1pPr>
          </a:lstStyle>
          <a:p>
            <a:pPr>
              <a:defRPr/>
            </a:pPr>
            <a:endParaRPr lang="sl-SI"/>
          </a:p>
        </p:txBody>
      </p:sp>
      <p:sp>
        <p:nvSpPr>
          <p:cNvPr id="7" name="Rectangle 6">
            <a:extLst>
              <a:ext uri="{FF2B5EF4-FFF2-40B4-BE49-F238E27FC236}">
                <a16:creationId xmlns:a16="http://schemas.microsoft.com/office/drawing/2014/main" id="{7B9A02C2-2DE7-4D43-953F-29A80F77D6D2}"/>
              </a:ext>
            </a:extLst>
          </p:cNvPr>
          <p:cNvSpPr>
            <a:spLocks noGrp="1" noChangeArrowheads="1"/>
          </p:cNvSpPr>
          <p:nvPr>
            <p:ph type="sldNum" sz="quarter" idx="12"/>
          </p:nvPr>
        </p:nvSpPr>
        <p:spPr>
          <a:ln/>
        </p:spPr>
        <p:txBody>
          <a:bodyPr/>
          <a:lstStyle>
            <a:lvl1pPr>
              <a:defRPr/>
            </a:lvl1pPr>
          </a:lstStyle>
          <a:p>
            <a:fld id="{38A9B73C-F768-4C0F-9D46-1968126F5F25}" type="slidenum">
              <a:rPr lang="sl-SI" altLang="sl-SI"/>
              <a:pPr/>
              <a:t>‹#›</a:t>
            </a:fld>
            <a:endParaRPr lang="sl-SI" altLang="sl-SI"/>
          </a:p>
        </p:txBody>
      </p:sp>
    </p:spTree>
    <p:extLst>
      <p:ext uri="{BB962C8B-B14F-4D97-AF65-F5344CB8AC3E}">
        <p14:creationId xmlns:p14="http://schemas.microsoft.com/office/powerpoint/2010/main" val="288462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a:t>Kliknite, če želite urediti slog naslova matrice</a:t>
            </a:r>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če želite urediti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če želite urediti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7" name="Rectangle 4">
            <a:extLst>
              <a:ext uri="{FF2B5EF4-FFF2-40B4-BE49-F238E27FC236}">
                <a16:creationId xmlns:a16="http://schemas.microsoft.com/office/drawing/2014/main" id="{B4EDE3B1-FAD2-444B-B261-445E825D6493}"/>
              </a:ext>
            </a:extLst>
          </p:cNvPr>
          <p:cNvSpPr>
            <a:spLocks noGrp="1" noChangeArrowheads="1"/>
          </p:cNvSpPr>
          <p:nvPr>
            <p:ph type="dt" sz="half" idx="10"/>
          </p:nvPr>
        </p:nvSpPr>
        <p:spPr>
          <a:ln/>
        </p:spPr>
        <p:txBody>
          <a:bodyPr/>
          <a:lstStyle>
            <a:lvl1pPr>
              <a:defRPr/>
            </a:lvl1pPr>
          </a:lstStyle>
          <a:p>
            <a:pPr>
              <a:defRPr/>
            </a:pPr>
            <a:endParaRPr lang="sl-SI"/>
          </a:p>
        </p:txBody>
      </p:sp>
      <p:sp>
        <p:nvSpPr>
          <p:cNvPr id="8" name="Rectangle 5">
            <a:extLst>
              <a:ext uri="{FF2B5EF4-FFF2-40B4-BE49-F238E27FC236}">
                <a16:creationId xmlns:a16="http://schemas.microsoft.com/office/drawing/2014/main" id="{4E708FC8-4192-49C1-BB7A-708844551C96}"/>
              </a:ext>
            </a:extLst>
          </p:cNvPr>
          <p:cNvSpPr>
            <a:spLocks noGrp="1" noChangeArrowheads="1"/>
          </p:cNvSpPr>
          <p:nvPr>
            <p:ph type="ftr" sz="quarter" idx="11"/>
          </p:nvPr>
        </p:nvSpPr>
        <p:spPr>
          <a:ln/>
        </p:spPr>
        <p:txBody>
          <a:bodyPr/>
          <a:lstStyle>
            <a:lvl1pPr>
              <a:defRPr/>
            </a:lvl1pPr>
          </a:lstStyle>
          <a:p>
            <a:pPr>
              <a:defRPr/>
            </a:pPr>
            <a:endParaRPr lang="sl-SI"/>
          </a:p>
        </p:txBody>
      </p:sp>
      <p:sp>
        <p:nvSpPr>
          <p:cNvPr id="9" name="Rectangle 6">
            <a:extLst>
              <a:ext uri="{FF2B5EF4-FFF2-40B4-BE49-F238E27FC236}">
                <a16:creationId xmlns:a16="http://schemas.microsoft.com/office/drawing/2014/main" id="{023633D1-88BD-41ED-8FC0-B0E1AAD75494}"/>
              </a:ext>
            </a:extLst>
          </p:cNvPr>
          <p:cNvSpPr>
            <a:spLocks noGrp="1" noChangeArrowheads="1"/>
          </p:cNvSpPr>
          <p:nvPr>
            <p:ph type="sldNum" sz="quarter" idx="12"/>
          </p:nvPr>
        </p:nvSpPr>
        <p:spPr>
          <a:ln/>
        </p:spPr>
        <p:txBody>
          <a:bodyPr/>
          <a:lstStyle>
            <a:lvl1pPr>
              <a:defRPr/>
            </a:lvl1pPr>
          </a:lstStyle>
          <a:p>
            <a:fld id="{D8DDA498-1DBF-4774-8E20-41556DD9669C}" type="slidenum">
              <a:rPr lang="sl-SI" altLang="sl-SI"/>
              <a:pPr/>
              <a:t>‹#›</a:t>
            </a:fld>
            <a:endParaRPr lang="sl-SI" altLang="sl-SI"/>
          </a:p>
        </p:txBody>
      </p:sp>
    </p:spTree>
    <p:extLst>
      <p:ext uri="{BB962C8B-B14F-4D97-AF65-F5344CB8AC3E}">
        <p14:creationId xmlns:p14="http://schemas.microsoft.com/office/powerpoint/2010/main" val="3043124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Rectangle 4">
            <a:extLst>
              <a:ext uri="{FF2B5EF4-FFF2-40B4-BE49-F238E27FC236}">
                <a16:creationId xmlns:a16="http://schemas.microsoft.com/office/drawing/2014/main" id="{30C4330F-9F8F-471D-8D3B-54C07FB5B39C}"/>
              </a:ext>
            </a:extLst>
          </p:cNvPr>
          <p:cNvSpPr>
            <a:spLocks noGrp="1" noChangeArrowheads="1"/>
          </p:cNvSpPr>
          <p:nvPr>
            <p:ph type="dt" sz="half" idx="10"/>
          </p:nvPr>
        </p:nvSpPr>
        <p:spPr>
          <a:ln/>
        </p:spPr>
        <p:txBody>
          <a:bodyPr/>
          <a:lstStyle>
            <a:lvl1pPr>
              <a:defRPr/>
            </a:lvl1pPr>
          </a:lstStyle>
          <a:p>
            <a:pPr>
              <a:defRPr/>
            </a:pPr>
            <a:endParaRPr lang="sl-SI"/>
          </a:p>
        </p:txBody>
      </p:sp>
      <p:sp>
        <p:nvSpPr>
          <p:cNvPr id="4" name="Rectangle 5">
            <a:extLst>
              <a:ext uri="{FF2B5EF4-FFF2-40B4-BE49-F238E27FC236}">
                <a16:creationId xmlns:a16="http://schemas.microsoft.com/office/drawing/2014/main" id="{4C3C081E-6D66-4485-BE22-3082C4DC222C}"/>
              </a:ext>
            </a:extLst>
          </p:cNvPr>
          <p:cNvSpPr>
            <a:spLocks noGrp="1" noChangeArrowheads="1"/>
          </p:cNvSpPr>
          <p:nvPr>
            <p:ph type="ftr" sz="quarter" idx="11"/>
          </p:nvPr>
        </p:nvSpPr>
        <p:spPr>
          <a:ln/>
        </p:spPr>
        <p:txBody>
          <a:bodyPr/>
          <a:lstStyle>
            <a:lvl1pPr>
              <a:defRPr/>
            </a:lvl1pPr>
          </a:lstStyle>
          <a:p>
            <a:pPr>
              <a:defRPr/>
            </a:pPr>
            <a:endParaRPr lang="sl-SI"/>
          </a:p>
        </p:txBody>
      </p:sp>
      <p:sp>
        <p:nvSpPr>
          <p:cNvPr id="5" name="Rectangle 6">
            <a:extLst>
              <a:ext uri="{FF2B5EF4-FFF2-40B4-BE49-F238E27FC236}">
                <a16:creationId xmlns:a16="http://schemas.microsoft.com/office/drawing/2014/main" id="{35FC10F5-C0C4-4F9E-8EBD-2D46F0BFA4E0}"/>
              </a:ext>
            </a:extLst>
          </p:cNvPr>
          <p:cNvSpPr>
            <a:spLocks noGrp="1" noChangeArrowheads="1"/>
          </p:cNvSpPr>
          <p:nvPr>
            <p:ph type="sldNum" sz="quarter" idx="12"/>
          </p:nvPr>
        </p:nvSpPr>
        <p:spPr>
          <a:ln/>
        </p:spPr>
        <p:txBody>
          <a:bodyPr/>
          <a:lstStyle>
            <a:lvl1pPr>
              <a:defRPr/>
            </a:lvl1pPr>
          </a:lstStyle>
          <a:p>
            <a:fld id="{1FE12C03-EA19-4C45-BF62-C5A6D6AD45FA}" type="slidenum">
              <a:rPr lang="sl-SI" altLang="sl-SI"/>
              <a:pPr/>
              <a:t>‹#›</a:t>
            </a:fld>
            <a:endParaRPr lang="sl-SI" altLang="sl-SI"/>
          </a:p>
        </p:txBody>
      </p:sp>
    </p:spTree>
    <p:extLst>
      <p:ext uri="{BB962C8B-B14F-4D97-AF65-F5344CB8AC3E}">
        <p14:creationId xmlns:p14="http://schemas.microsoft.com/office/powerpoint/2010/main" val="2202063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F543195-3E96-4102-A4E5-70453E072A04}"/>
              </a:ext>
            </a:extLst>
          </p:cNvPr>
          <p:cNvSpPr>
            <a:spLocks noGrp="1" noChangeArrowheads="1"/>
          </p:cNvSpPr>
          <p:nvPr>
            <p:ph type="dt" sz="half" idx="10"/>
          </p:nvPr>
        </p:nvSpPr>
        <p:spPr>
          <a:ln/>
        </p:spPr>
        <p:txBody>
          <a:bodyPr/>
          <a:lstStyle>
            <a:lvl1pPr>
              <a:defRPr/>
            </a:lvl1pPr>
          </a:lstStyle>
          <a:p>
            <a:pPr>
              <a:defRPr/>
            </a:pPr>
            <a:endParaRPr lang="sl-SI"/>
          </a:p>
        </p:txBody>
      </p:sp>
      <p:sp>
        <p:nvSpPr>
          <p:cNvPr id="3" name="Rectangle 5">
            <a:extLst>
              <a:ext uri="{FF2B5EF4-FFF2-40B4-BE49-F238E27FC236}">
                <a16:creationId xmlns:a16="http://schemas.microsoft.com/office/drawing/2014/main" id="{95650C85-AC16-4A53-977E-91E6AF2A226F}"/>
              </a:ext>
            </a:extLst>
          </p:cNvPr>
          <p:cNvSpPr>
            <a:spLocks noGrp="1" noChangeArrowheads="1"/>
          </p:cNvSpPr>
          <p:nvPr>
            <p:ph type="ftr" sz="quarter" idx="11"/>
          </p:nvPr>
        </p:nvSpPr>
        <p:spPr>
          <a:ln/>
        </p:spPr>
        <p:txBody>
          <a:bodyPr/>
          <a:lstStyle>
            <a:lvl1pPr>
              <a:defRPr/>
            </a:lvl1pPr>
          </a:lstStyle>
          <a:p>
            <a:pPr>
              <a:defRPr/>
            </a:pPr>
            <a:endParaRPr lang="sl-SI"/>
          </a:p>
        </p:txBody>
      </p:sp>
      <p:sp>
        <p:nvSpPr>
          <p:cNvPr id="4" name="Rectangle 6">
            <a:extLst>
              <a:ext uri="{FF2B5EF4-FFF2-40B4-BE49-F238E27FC236}">
                <a16:creationId xmlns:a16="http://schemas.microsoft.com/office/drawing/2014/main" id="{8A62419D-C823-4271-B5DB-A9BC1475BA48}"/>
              </a:ext>
            </a:extLst>
          </p:cNvPr>
          <p:cNvSpPr>
            <a:spLocks noGrp="1" noChangeArrowheads="1"/>
          </p:cNvSpPr>
          <p:nvPr>
            <p:ph type="sldNum" sz="quarter" idx="12"/>
          </p:nvPr>
        </p:nvSpPr>
        <p:spPr>
          <a:ln/>
        </p:spPr>
        <p:txBody>
          <a:bodyPr/>
          <a:lstStyle>
            <a:lvl1pPr>
              <a:defRPr/>
            </a:lvl1pPr>
          </a:lstStyle>
          <a:p>
            <a:fld id="{6C5FD735-EF65-44EF-A8F7-DE42C9EC3ABB}" type="slidenum">
              <a:rPr lang="sl-SI" altLang="sl-SI"/>
              <a:pPr/>
              <a:t>‹#›</a:t>
            </a:fld>
            <a:endParaRPr lang="sl-SI" altLang="sl-SI"/>
          </a:p>
        </p:txBody>
      </p:sp>
    </p:spTree>
    <p:extLst>
      <p:ext uri="{BB962C8B-B14F-4D97-AF65-F5344CB8AC3E}">
        <p14:creationId xmlns:p14="http://schemas.microsoft.com/office/powerpoint/2010/main" val="633118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a:t>Kliknite, če želite urediti slog naslova matrice</a:t>
            </a:r>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če želite urediti sloge besedila matrice</a:t>
            </a:r>
          </a:p>
        </p:txBody>
      </p:sp>
      <p:sp>
        <p:nvSpPr>
          <p:cNvPr id="5" name="Rectangle 4">
            <a:extLst>
              <a:ext uri="{FF2B5EF4-FFF2-40B4-BE49-F238E27FC236}">
                <a16:creationId xmlns:a16="http://schemas.microsoft.com/office/drawing/2014/main" id="{8CEDE9A8-CB89-4674-8DFC-AA09CD26195C}"/>
              </a:ext>
            </a:extLst>
          </p:cNvPr>
          <p:cNvSpPr>
            <a:spLocks noGrp="1" noChangeArrowheads="1"/>
          </p:cNvSpPr>
          <p:nvPr>
            <p:ph type="dt" sz="half" idx="10"/>
          </p:nvPr>
        </p:nvSpPr>
        <p:spPr>
          <a:ln/>
        </p:spPr>
        <p:txBody>
          <a:bodyPr/>
          <a:lstStyle>
            <a:lvl1pPr>
              <a:defRPr/>
            </a:lvl1pPr>
          </a:lstStyle>
          <a:p>
            <a:pPr>
              <a:defRPr/>
            </a:pPr>
            <a:endParaRPr lang="sl-SI"/>
          </a:p>
        </p:txBody>
      </p:sp>
      <p:sp>
        <p:nvSpPr>
          <p:cNvPr id="6" name="Rectangle 5">
            <a:extLst>
              <a:ext uri="{FF2B5EF4-FFF2-40B4-BE49-F238E27FC236}">
                <a16:creationId xmlns:a16="http://schemas.microsoft.com/office/drawing/2014/main" id="{F0C607BD-0B70-4FAA-84DD-0AAE2A0215B3}"/>
              </a:ext>
            </a:extLst>
          </p:cNvPr>
          <p:cNvSpPr>
            <a:spLocks noGrp="1" noChangeArrowheads="1"/>
          </p:cNvSpPr>
          <p:nvPr>
            <p:ph type="ftr" sz="quarter" idx="11"/>
          </p:nvPr>
        </p:nvSpPr>
        <p:spPr>
          <a:ln/>
        </p:spPr>
        <p:txBody>
          <a:bodyPr/>
          <a:lstStyle>
            <a:lvl1pPr>
              <a:defRPr/>
            </a:lvl1pPr>
          </a:lstStyle>
          <a:p>
            <a:pPr>
              <a:defRPr/>
            </a:pPr>
            <a:endParaRPr lang="sl-SI"/>
          </a:p>
        </p:txBody>
      </p:sp>
      <p:sp>
        <p:nvSpPr>
          <p:cNvPr id="7" name="Rectangle 6">
            <a:extLst>
              <a:ext uri="{FF2B5EF4-FFF2-40B4-BE49-F238E27FC236}">
                <a16:creationId xmlns:a16="http://schemas.microsoft.com/office/drawing/2014/main" id="{B8B6A329-A316-40DD-A1D8-CE517E1C0483}"/>
              </a:ext>
            </a:extLst>
          </p:cNvPr>
          <p:cNvSpPr>
            <a:spLocks noGrp="1" noChangeArrowheads="1"/>
          </p:cNvSpPr>
          <p:nvPr>
            <p:ph type="sldNum" sz="quarter" idx="12"/>
          </p:nvPr>
        </p:nvSpPr>
        <p:spPr>
          <a:ln/>
        </p:spPr>
        <p:txBody>
          <a:bodyPr/>
          <a:lstStyle>
            <a:lvl1pPr>
              <a:defRPr/>
            </a:lvl1pPr>
          </a:lstStyle>
          <a:p>
            <a:fld id="{FFB517A7-C588-43F2-897D-E6BE0A82E1D0}" type="slidenum">
              <a:rPr lang="sl-SI" altLang="sl-SI"/>
              <a:pPr/>
              <a:t>‹#›</a:t>
            </a:fld>
            <a:endParaRPr lang="sl-SI" altLang="sl-SI"/>
          </a:p>
        </p:txBody>
      </p:sp>
    </p:spTree>
    <p:extLst>
      <p:ext uri="{BB962C8B-B14F-4D97-AF65-F5344CB8AC3E}">
        <p14:creationId xmlns:p14="http://schemas.microsoft.com/office/powerpoint/2010/main" val="3000025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a:t>Kliknite, če želite urediti slog naslova matrice</a:t>
            </a:r>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če želite urediti sloge besedila matrice</a:t>
            </a:r>
          </a:p>
        </p:txBody>
      </p:sp>
      <p:sp>
        <p:nvSpPr>
          <p:cNvPr id="5" name="Rectangle 4">
            <a:extLst>
              <a:ext uri="{FF2B5EF4-FFF2-40B4-BE49-F238E27FC236}">
                <a16:creationId xmlns:a16="http://schemas.microsoft.com/office/drawing/2014/main" id="{EA760C83-0F3C-4CFA-B3F8-79CBE87365A4}"/>
              </a:ext>
            </a:extLst>
          </p:cNvPr>
          <p:cNvSpPr>
            <a:spLocks noGrp="1" noChangeArrowheads="1"/>
          </p:cNvSpPr>
          <p:nvPr>
            <p:ph type="dt" sz="half" idx="10"/>
          </p:nvPr>
        </p:nvSpPr>
        <p:spPr>
          <a:ln/>
        </p:spPr>
        <p:txBody>
          <a:bodyPr/>
          <a:lstStyle>
            <a:lvl1pPr>
              <a:defRPr/>
            </a:lvl1pPr>
          </a:lstStyle>
          <a:p>
            <a:pPr>
              <a:defRPr/>
            </a:pPr>
            <a:endParaRPr lang="sl-SI"/>
          </a:p>
        </p:txBody>
      </p:sp>
      <p:sp>
        <p:nvSpPr>
          <p:cNvPr id="6" name="Rectangle 5">
            <a:extLst>
              <a:ext uri="{FF2B5EF4-FFF2-40B4-BE49-F238E27FC236}">
                <a16:creationId xmlns:a16="http://schemas.microsoft.com/office/drawing/2014/main" id="{B71F3B85-9426-4CFF-9310-648673FA0FE0}"/>
              </a:ext>
            </a:extLst>
          </p:cNvPr>
          <p:cNvSpPr>
            <a:spLocks noGrp="1" noChangeArrowheads="1"/>
          </p:cNvSpPr>
          <p:nvPr>
            <p:ph type="ftr" sz="quarter" idx="11"/>
          </p:nvPr>
        </p:nvSpPr>
        <p:spPr>
          <a:ln/>
        </p:spPr>
        <p:txBody>
          <a:bodyPr/>
          <a:lstStyle>
            <a:lvl1pPr>
              <a:defRPr/>
            </a:lvl1pPr>
          </a:lstStyle>
          <a:p>
            <a:pPr>
              <a:defRPr/>
            </a:pPr>
            <a:endParaRPr lang="sl-SI"/>
          </a:p>
        </p:txBody>
      </p:sp>
      <p:sp>
        <p:nvSpPr>
          <p:cNvPr id="7" name="Rectangle 6">
            <a:extLst>
              <a:ext uri="{FF2B5EF4-FFF2-40B4-BE49-F238E27FC236}">
                <a16:creationId xmlns:a16="http://schemas.microsoft.com/office/drawing/2014/main" id="{37AA9316-AAD3-4FE0-A564-CCA8F32FB317}"/>
              </a:ext>
            </a:extLst>
          </p:cNvPr>
          <p:cNvSpPr>
            <a:spLocks noGrp="1" noChangeArrowheads="1"/>
          </p:cNvSpPr>
          <p:nvPr>
            <p:ph type="sldNum" sz="quarter" idx="12"/>
          </p:nvPr>
        </p:nvSpPr>
        <p:spPr>
          <a:ln/>
        </p:spPr>
        <p:txBody>
          <a:bodyPr/>
          <a:lstStyle>
            <a:lvl1pPr>
              <a:defRPr/>
            </a:lvl1pPr>
          </a:lstStyle>
          <a:p>
            <a:fld id="{077F8D43-6834-48E8-9F5E-9A60E9D1B307}" type="slidenum">
              <a:rPr lang="sl-SI" altLang="sl-SI"/>
              <a:pPr/>
              <a:t>‹#›</a:t>
            </a:fld>
            <a:endParaRPr lang="sl-SI" altLang="sl-SI"/>
          </a:p>
        </p:txBody>
      </p:sp>
    </p:spTree>
    <p:extLst>
      <p:ext uri="{BB962C8B-B14F-4D97-AF65-F5344CB8AC3E}">
        <p14:creationId xmlns:p14="http://schemas.microsoft.com/office/powerpoint/2010/main" val="545977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A0CAD0B-90F4-4594-91EB-3E95A8F68BE5}"/>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1027" name="Rectangle 3">
            <a:extLst>
              <a:ext uri="{FF2B5EF4-FFF2-40B4-BE49-F238E27FC236}">
                <a16:creationId xmlns:a16="http://schemas.microsoft.com/office/drawing/2014/main" id="{9D187246-0426-4FDB-9E64-AE866BAB8B2E}"/>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1028" name="Rectangle 4">
            <a:extLst>
              <a:ext uri="{FF2B5EF4-FFF2-40B4-BE49-F238E27FC236}">
                <a16:creationId xmlns:a16="http://schemas.microsoft.com/office/drawing/2014/main" id="{8B1F75BE-2AF0-4F34-8813-35FD7794DFA9}"/>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a:defRPr/>
            </a:pPr>
            <a:endParaRPr lang="sl-SI"/>
          </a:p>
        </p:txBody>
      </p:sp>
      <p:sp>
        <p:nvSpPr>
          <p:cNvPr id="1029" name="Rectangle 5">
            <a:extLst>
              <a:ext uri="{FF2B5EF4-FFF2-40B4-BE49-F238E27FC236}">
                <a16:creationId xmlns:a16="http://schemas.microsoft.com/office/drawing/2014/main" id="{A83FC4AF-FD55-4411-8893-1EAB7436171F}"/>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a:defRPr/>
            </a:pPr>
            <a:endParaRPr lang="sl-SI"/>
          </a:p>
        </p:txBody>
      </p:sp>
      <p:sp>
        <p:nvSpPr>
          <p:cNvPr id="1030" name="Rectangle 6">
            <a:extLst>
              <a:ext uri="{FF2B5EF4-FFF2-40B4-BE49-F238E27FC236}">
                <a16:creationId xmlns:a16="http://schemas.microsoft.com/office/drawing/2014/main" id="{D7AE71B3-8858-470D-AA56-51FEE4223B32}"/>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B2574171-8653-49C9-8D0F-9B94D043A435}"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5" descr="1924605">
            <a:extLst>
              <a:ext uri="{FF2B5EF4-FFF2-40B4-BE49-F238E27FC236}">
                <a16:creationId xmlns:a16="http://schemas.microsoft.com/office/drawing/2014/main" id="{1401AA7C-5E4C-4657-A22D-1D5385CD2C2B}"/>
              </a:ext>
            </a:extLst>
          </p:cNvPr>
          <p:cNvPicPr>
            <a:picLocks noChangeAspect="1" noChangeArrowheads="1"/>
          </p:cNvPicPr>
          <p:nvPr/>
        </p:nvPicPr>
        <p:blipFill>
          <a:blip r:embed="rId2">
            <a:lum bright="48000" contrast="-30000"/>
            <a:extLst>
              <a:ext uri="{28A0092B-C50C-407E-A947-70E740481C1C}">
                <a14:useLocalDpi xmlns:a14="http://schemas.microsoft.com/office/drawing/2010/main" val="0"/>
              </a:ext>
            </a:extLst>
          </a:blip>
          <a:srcRect/>
          <a:stretch>
            <a:fillRect/>
          </a:stretch>
        </p:blipFill>
        <p:spPr bwMode="auto">
          <a:xfrm>
            <a:off x="0" y="0"/>
            <a:ext cx="102600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a:extLst>
              <a:ext uri="{FF2B5EF4-FFF2-40B4-BE49-F238E27FC236}">
                <a16:creationId xmlns:a16="http://schemas.microsoft.com/office/drawing/2014/main" id="{E66AA703-0729-4CAD-8216-29279AA53979}"/>
              </a:ext>
            </a:extLst>
          </p:cNvPr>
          <p:cNvSpPr>
            <a:spLocks noGrp="1" noChangeArrowheads="1"/>
          </p:cNvSpPr>
          <p:nvPr>
            <p:ph type="ctrTitle"/>
          </p:nvPr>
        </p:nvSpPr>
        <p:spPr>
          <a:xfrm>
            <a:off x="-684213" y="476250"/>
            <a:ext cx="8496301" cy="3457575"/>
          </a:xfrm>
        </p:spPr>
        <p:txBody>
          <a:bodyPr/>
          <a:lstStyle/>
          <a:p>
            <a:pPr eaLnBrk="1" hangingPunct="1"/>
            <a:r>
              <a:rPr lang="sl-SI" altLang="sl-SI" b="1"/>
              <a:t>Hlapec Jernej </a:t>
            </a:r>
            <a:br>
              <a:rPr lang="sl-SI" altLang="sl-SI" b="1"/>
            </a:br>
            <a:r>
              <a:rPr lang="sl-SI" altLang="sl-SI" b="1"/>
              <a:t>in </a:t>
            </a:r>
            <a:br>
              <a:rPr lang="sl-SI" altLang="sl-SI" b="1"/>
            </a:br>
            <a:r>
              <a:rPr lang="sl-SI" altLang="sl-SI" b="1"/>
              <a:t>njegova pravica</a:t>
            </a:r>
          </a:p>
        </p:txBody>
      </p:sp>
      <p:sp>
        <p:nvSpPr>
          <p:cNvPr id="2052" name="Rectangle 3">
            <a:extLst>
              <a:ext uri="{FF2B5EF4-FFF2-40B4-BE49-F238E27FC236}">
                <a16:creationId xmlns:a16="http://schemas.microsoft.com/office/drawing/2014/main" id="{A6DF2A07-AB73-4AF7-ADFC-D0D1F84B8A3C}"/>
              </a:ext>
            </a:extLst>
          </p:cNvPr>
          <p:cNvSpPr>
            <a:spLocks noGrp="1" noChangeArrowheads="1"/>
          </p:cNvSpPr>
          <p:nvPr>
            <p:ph type="subTitle" idx="1"/>
          </p:nvPr>
        </p:nvSpPr>
        <p:spPr>
          <a:xfrm>
            <a:off x="3348038" y="3860800"/>
            <a:ext cx="6400800" cy="1752600"/>
          </a:xfrm>
        </p:spPr>
        <p:txBody>
          <a:bodyPr/>
          <a:lstStyle/>
          <a:p>
            <a:pPr eaLnBrk="1" hangingPunct="1"/>
            <a:r>
              <a:rPr lang="sl-SI" altLang="sl-SI" b="1" dirty="0"/>
              <a:t>Ivan Cankar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2" descr="1924605">
            <a:extLst>
              <a:ext uri="{FF2B5EF4-FFF2-40B4-BE49-F238E27FC236}">
                <a16:creationId xmlns:a16="http://schemas.microsoft.com/office/drawing/2014/main" id="{5A208A3B-2D22-442F-98F7-F20BC3576684}"/>
              </a:ext>
            </a:extLst>
          </p:cNvPr>
          <p:cNvPicPr>
            <a:picLocks noChangeAspect="1" noChangeArrowheads="1"/>
          </p:cNvPicPr>
          <p:nvPr/>
        </p:nvPicPr>
        <p:blipFill>
          <a:blip r:embed="rId2">
            <a:lum bright="48000" contrast="-30000"/>
            <a:extLst>
              <a:ext uri="{28A0092B-C50C-407E-A947-70E740481C1C}">
                <a14:useLocalDpi xmlns:a14="http://schemas.microsoft.com/office/drawing/2010/main" val="0"/>
              </a:ext>
            </a:extLst>
          </a:blip>
          <a:srcRect/>
          <a:stretch>
            <a:fillRect/>
          </a:stretch>
        </p:blipFill>
        <p:spPr bwMode="auto">
          <a:xfrm>
            <a:off x="0" y="-26988"/>
            <a:ext cx="10260013"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4">
            <a:extLst>
              <a:ext uri="{FF2B5EF4-FFF2-40B4-BE49-F238E27FC236}">
                <a16:creationId xmlns:a16="http://schemas.microsoft.com/office/drawing/2014/main" id="{36198074-B514-4E49-8F40-C0194F8FFA02}"/>
              </a:ext>
            </a:extLst>
          </p:cNvPr>
          <p:cNvSpPr>
            <a:spLocks noGrp="1" noChangeArrowheads="1"/>
          </p:cNvSpPr>
          <p:nvPr>
            <p:ph type="title"/>
          </p:nvPr>
        </p:nvSpPr>
        <p:spPr/>
        <p:txBody>
          <a:bodyPr/>
          <a:lstStyle/>
          <a:p>
            <a:pPr eaLnBrk="1" hangingPunct="1"/>
            <a:r>
              <a:rPr lang="sl-SI" altLang="sl-SI" sz="4000" b="1"/>
              <a:t>Ivan Cankar</a:t>
            </a:r>
            <a:br>
              <a:rPr lang="sl-SI" altLang="sl-SI" sz="4000" b="1"/>
            </a:br>
            <a:r>
              <a:rPr lang="sl-SI" altLang="sl-SI" sz="4000"/>
              <a:t>1876 </a:t>
            </a:r>
            <a:r>
              <a:rPr lang="sl-SI" altLang="sl-SI" sz="4000">
                <a:cs typeface="Arial" panose="020B0604020202020204" pitchFamily="34" charset="0"/>
              </a:rPr>
              <a:t>† 1918</a:t>
            </a:r>
          </a:p>
        </p:txBody>
      </p:sp>
      <p:sp>
        <p:nvSpPr>
          <p:cNvPr id="3076" name="Rectangle 8">
            <a:extLst>
              <a:ext uri="{FF2B5EF4-FFF2-40B4-BE49-F238E27FC236}">
                <a16:creationId xmlns:a16="http://schemas.microsoft.com/office/drawing/2014/main" id="{E58F2050-13F8-4374-90EA-0DC957CFCE58}"/>
              </a:ext>
            </a:extLst>
          </p:cNvPr>
          <p:cNvSpPr>
            <a:spLocks noGrp="1" noChangeArrowheads="1"/>
          </p:cNvSpPr>
          <p:nvPr>
            <p:ph type="body" sz="half" idx="2"/>
          </p:nvPr>
        </p:nvSpPr>
        <p:spPr/>
        <p:txBody>
          <a:bodyPr/>
          <a:lstStyle/>
          <a:p>
            <a:pPr eaLnBrk="1" hangingPunct="1"/>
            <a:r>
              <a:rPr lang="sl-SI" altLang="sl-SI" sz="2000"/>
              <a:t>Največji slovenski </a:t>
            </a:r>
            <a:r>
              <a:rPr lang="sl-SI" altLang="sl-SI" sz="2000" b="1"/>
              <a:t>pripovednik</a:t>
            </a:r>
            <a:r>
              <a:rPr lang="sl-SI" altLang="sl-SI" sz="2000"/>
              <a:t> in </a:t>
            </a:r>
            <a:r>
              <a:rPr lang="sl-SI" altLang="sl-SI" sz="2000" b="1"/>
              <a:t>dramatik</a:t>
            </a:r>
            <a:r>
              <a:rPr lang="sl-SI" altLang="sl-SI" sz="2000"/>
              <a:t>; </a:t>
            </a:r>
            <a:r>
              <a:rPr lang="sl-SI" altLang="sl-SI" sz="2000" b="1"/>
              <a:t>kritik</a:t>
            </a:r>
            <a:r>
              <a:rPr lang="sl-SI" altLang="sl-SI" sz="2000"/>
              <a:t> in </a:t>
            </a:r>
            <a:r>
              <a:rPr lang="sl-SI" altLang="sl-SI" sz="2000" b="1"/>
              <a:t>esejist</a:t>
            </a:r>
            <a:r>
              <a:rPr lang="sl-SI" altLang="sl-SI" sz="2000"/>
              <a:t>;</a:t>
            </a:r>
          </a:p>
          <a:p>
            <a:pPr eaLnBrk="1" hangingPunct="1"/>
            <a:r>
              <a:rPr lang="sl-SI" altLang="sl-SI" sz="2000"/>
              <a:t>Mladost preživel na </a:t>
            </a:r>
            <a:r>
              <a:rPr lang="sl-SI" altLang="sl-SI" sz="2000" b="1"/>
              <a:t>Vrhniki</a:t>
            </a:r>
            <a:r>
              <a:rPr lang="sl-SI" altLang="sl-SI" sz="2000"/>
              <a:t>, v </a:t>
            </a:r>
            <a:r>
              <a:rPr lang="sl-SI" altLang="sl-SI" sz="2000" b="1"/>
              <a:t>Ljubljani</a:t>
            </a:r>
            <a:r>
              <a:rPr lang="sl-SI" altLang="sl-SI" sz="2000"/>
              <a:t> obiskoval realko, odšel študirat na </a:t>
            </a:r>
            <a:r>
              <a:rPr lang="sl-SI" altLang="sl-SI" sz="2000" b="1"/>
              <a:t>Dunaj</a:t>
            </a:r>
            <a:r>
              <a:rPr lang="sl-SI" altLang="sl-SI" sz="2000"/>
              <a:t>, a študija ni dokončal;</a:t>
            </a:r>
          </a:p>
          <a:p>
            <a:pPr eaLnBrk="1" hangingPunct="1"/>
            <a:r>
              <a:rPr lang="sl-SI" altLang="sl-SI" sz="2000"/>
              <a:t>Zanimanje za </a:t>
            </a:r>
            <a:r>
              <a:rPr lang="sl-SI" altLang="sl-SI" sz="2000" b="1"/>
              <a:t>politiko</a:t>
            </a:r>
            <a:r>
              <a:rPr lang="sl-SI" altLang="sl-SI" sz="2000"/>
              <a:t>;</a:t>
            </a:r>
          </a:p>
          <a:p>
            <a:pPr eaLnBrk="1" hangingPunct="1"/>
            <a:r>
              <a:rPr lang="sl-SI" altLang="sl-SI" sz="2000"/>
              <a:t>Do svoje smrti je živel v Ljubljani;</a:t>
            </a:r>
          </a:p>
          <a:p>
            <a:pPr eaLnBrk="1" hangingPunct="1"/>
            <a:r>
              <a:rPr lang="sl-SI" altLang="sl-SI" sz="2000"/>
              <a:t>Prvi slovenski </a:t>
            </a:r>
            <a:r>
              <a:rPr lang="sl-SI" altLang="sl-SI" sz="2000" i="1"/>
              <a:t>poklicni</a:t>
            </a:r>
            <a:r>
              <a:rPr lang="sl-SI" altLang="sl-SI" sz="2000"/>
              <a:t> pisatelj.</a:t>
            </a:r>
          </a:p>
          <a:p>
            <a:pPr eaLnBrk="1" hangingPunct="1"/>
            <a:endParaRPr lang="sl-SI" altLang="sl-SI" sz="2000"/>
          </a:p>
          <a:p>
            <a:pPr eaLnBrk="1" hangingPunct="1"/>
            <a:endParaRPr lang="sl-SI" altLang="sl-SI" sz="2000"/>
          </a:p>
          <a:p>
            <a:pPr eaLnBrk="1" hangingPunct="1"/>
            <a:endParaRPr lang="sl-SI" altLang="sl-SI" sz="2000"/>
          </a:p>
        </p:txBody>
      </p:sp>
      <p:pic>
        <p:nvPicPr>
          <p:cNvPr id="3077" name="Picture 9" descr="165">
            <a:extLst>
              <a:ext uri="{FF2B5EF4-FFF2-40B4-BE49-F238E27FC236}">
                <a16:creationId xmlns:a16="http://schemas.microsoft.com/office/drawing/2014/main" id="{600AE4BA-CEFA-4EAC-AA97-5FEE5D13093E}"/>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rot="21091287">
            <a:off x="1331913" y="1844675"/>
            <a:ext cx="2270125" cy="3097213"/>
          </a:xfrm>
          <a:noFill/>
        </p:spPr>
      </p:pic>
      <p:sp>
        <p:nvSpPr>
          <p:cNvPr id="3078" name="Text Box 10">
            <a:extLst>
              <a:ext uri="{FF2B5EF4-FFF2-40B4-BE49-F238E27FC236}">
                <a16:creationId xmlns:a16="http://schemas.microsoft.com/office/drawing/2014/main" id="{1E3D4D47-2073-4673-B685-67C07125DFDB}"/>
              </a:ext>
            </a:extLst>
          </p:cNvPr>
          <p:cNvSpPr txBox="1">
            <a:spLocks noChangeArrowheads="1"/>
          </p:cNvSpPr>
          <p:nvPr/>
        </p:nvSpPr>
        <p:spPr bwMode="auto">
          <a:xfrm>
            <a:off x="611188" y="5445125"/>
            <a:ext cx="74168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sl-SI" altLang="sl-SI" b="1"/>
              <a:t>Dela:</a:t>
            </a:r>
            <a:r>
              <a:rPr lang="sl-SI" altLang="sl-SI"/>
              <a:t> Hlapci, Martin Kačur, Na klancu, Za narodov blagor, Kurent, Kostanj posebne sorte, Gospod stotnik, Vinjete, Kralj na Betajnovi, Pohujšanje v dolini šentflorjanski, Iz moje samotne, grenke mladosti…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9" descr="1924605">
            <a:extLst>
              <a:ext uri="{FF2B5EF4-FFF2-40B4-BE49-F238E27FC236}">
                <a16:creationId xmlns:a16="http://schemas.microsoft.com/office/drawing/2014/main" id="{18C16785-31B8-408B-A7C3-6169580B3A3B}"/>
              </a:ext>
            </a:extLst>
          </p:cNvPr>
          <p:cNvPicPr>
            <a:picLocks noChangeAspect="1" noChangeArrowheads="1"/>
          </p:cNvPicPr>
          <p:nvPr/>
        </p:nvPicPr>
        <p:blipFill>
          <a:blip r:embed="rId2">
            <a:lum bright="48000" contrast="-30000"/>
            <a:extLst>
              <a:ext uri="{28A0092B-C50C-407E-A947-70E740481C1C}">
                <a14:useLocalDpi xmlns:a14="http://schemas.microsoft.com/office/drawing/2010/main" val="0"/>
              </a:ext>
            </a:extLst>
          </a:blip>
          <a:srcRect/>
          <a:stretch>
            <a:fillRect/>
          </a:stretch>
        </p:blipFill>
        <p:spPr bwMode="auto">
          <a:xfrm>
            <a:off x="0" y="-26988"/>
            <a:ext cx="10260013"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4">
            <a:extLst>
              <a:ext uri="{FF2B5EF4-FFF2-40B4-BE49-F238E27FC236}">
                <a16:creationId xmlns:a16="http://schemas.microsoft.com/office/drawing/2014/main" id="{FE1ABCD6-17C4-437C-97CA-98883DEB1F35}"/>
              </a:ext>
            </a:extLst>
          </p:cNvPr>
          <p:cNvSpPr>
            <a:spLocks noGrp="1" noChangeArrowheads="1"/>
          </p:cNvSpPr>
          <p:nvPr>
            <p:ph type="title"/>
          </p:nvPr>
        </p:nvSpPr>
        <p:spPr/>
        <p:txBody>
          <a:bodyPr/>
          <a:lstStyle/>
          <a:p>
            <a:pPr eaLnBrk="1" hangingPunct="1"/>
            <a:r>
              <a:rPr lang="sl-SI" altLang="sl-SI"/>
              <a:t>O delu</a:t>
            </a:r>
          </a:p>
        </p:txBody>
      </p:sp>
      <p:sp>
        <p:nvSpPr>
          <p:cNvPr id="4100" name="Rectangle 5">
            <a:extLst>
              <a:ext uri="{FF2B5EF4-FFF2-40B4-BE49-F238E27FC236}">
                <a16:creationId xmlns:a16="http://schemas.microsoft.com/office/drawing/2014/main" id="{5B844BB4-54AD-4BA0-AE29-214F786D3A00}"/>
              </a:ext>
            </a:extLst>
          </p:cNvPr>
          <p:cNvSpPr>
            <a:spLocks noGrp="1" noChangeArrowheads="1"/>
          </p:cNvSpPr>
          <p:nvPr>
            <p:ph type="body" sz="half" idx="1"/>
          </p:nvPr>
        </p:nvSpPr>
        <p:spPr>
          <a:xfrm>
            <a:off x="457200" y="1412875"/>
            <a:ext cx="4038600" cy="4895850"/>
          </a:xfrm>
        </p:spPr>
        <p:txBody>
          <a:bodyPr/>
          <a:lstStyle/>
          <a:p>
            <a:pPr eaLnBrk="1" hangingPunct="1">
              <a:lnSpc>
                <a:spcPct val="110000"/>
              </a:lnSpc>
            </a:pPr>
            <a:r>
              <a:rPr lang="sl-SI" altLang="sl-SI" sz="2100"/>
              <a:t>Povest je nastala leta </a:t>
            </a:r>
            <a:r>
              <a:rPr lang="sl-SI" altLang="sl-SI" sz="2100" b="1"/>
              <a:t>1907</a:t>
            </a:r>
            <a:r>
              <a:rPr lang="sl-SI" altLang="sl-SI" sz="2100"/>
              <a:t>;</a:t>
            </a:r>
          </a:p>
          <a:p>
            <a:pPr eaLnBrk="1" hangingPunct="1">
              <a:lnSpc>
                <a:spcPct val="110000"/>
              </a:lnSpc>
            </a:pPr>
            <a:r>
              <a:rPr lang="sl-SI" altLang="sl-SI" sz="2100"/>
              <a:t>srečanje s </a:t>
            </a:r>
            <a:r>
              <a:rPr lang="sl-SI" altLang="sl-SI" sz="2100" i="1"/>
              <a:t>kmečkim človekom</a:t>
            </a:r>
            <a:r>
              <a:rPr lang="sl-SI" altLang="sl-SI" sz="2100"/>
              <a:t>, ki je iskal v mestu </a:t>
            </a:r>
            <a:r>
              <a:rPr lang="sl-SI" altLang="sl-SI" sz="2100" b="1"/>
              <a:t>pravico</a:t>
            </a:r>
            <a:r>
              <a:rPr lang="sl-SI" altLang="sl-SI" sz="2100"/>
              <a:t> zoper svojega brata;</a:t>
            </a:r>
          </a:p>
          <a:p>
            <a:pPr eaLnBrk="1" hangingPunct="1">
              <a:lnSpc>
                <a:spcPct val="110000"/>
              </a:lnSpc>
            </a:pPr>
            <a:r>
              <a:rPr lang="sl-SI" altLang="sl-SI" sz="2100"/>
              <a:t>spada v obdobje Cankarjeve </a:t>
            </a:r>
            <a:r>
              <a:rPr lang="sl-SI" altLang="sl-SI" sz="2100" i="1"/>
              <a:t>politične dejavnosti</a:t>
            </a:r>
            <a:r>
              <a:rPr lang="sl-SI" altLang="sl-SI" sz="2100"/>
              <a:t>, ko je kandidiral za poslanca na socialnodemokratski listi;</a:t>
            </a:r>
          </a:p>
          <a:p>
            <a:pPr eaLnBrk="1" hangingPunct="1">
              <a:lnSpc>
                <a:spcPct val="110000"/>
              </a:lnSpc>
            </a:pPr>
            <a:r>
              <a:rPr lang="sl-SI" altLang="sl-SI" sz="2100"/>
              <a:t>“Hotel sem napisati agitacijsko brošuro za volitve, pa je nastala moja najboljša novela”.</a:t>
            </a:r>
          </a:p>
        </p:txBody>
      </p:sp>
      <p:pic>
        <p:nvPicPr>
          <p:cNvPr id="4101" name="Picture 8" descr="Hlapec Jernej">
            <a:extLst>
              <a:ext uri="{FF2B5EF4-FFF2-40B4-BE49-F238E27FC236}">
                <a16:creationId xmlns:a16="http://schemas.microsoft.com/office/drawing/2014/main" id="{F276C3AC-BF5D-4CCF-A662-D8D77AEF0098}"/>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rot="393720">
            <a:off x="5003800" y="1484313"/>
            <a:ext cx="3155950" cy="4525962"/>
          </a:xfr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7" descr="1924605">
            <a:extLst>
              <a:ext uri="{FF2B5EF4-FFF2-40B4-BE49-F238E27FC236}">
                <a16:creationId xmlns:a16="http://schemas.microsoft.com/office/drawing/2014/main" id="{D9327043-38BB-4C02-89B1-3DC34A8084FB}"/>
              </a:ext>
            </a:extLst>
          </p:cNvPr>
          <p:cNvPicPr>
            <a:picLocks noChangeAspect="1" noChangeArrowheads="1"/>
          </p:cNvPicPr>
          <p:nvPr/>
        </p:nvPicPr>
        <p:blipFill>
          <a:blip r:embed="rId2">
            <a:lum bright="48000" contrast="-30000"/>
            <a:extLst>
              <a:ext uri="{28A0092B-C50C-407E-A947-70E740481C1C}">
                <a14:useLocalDpi xmlns:a14="http://schemas.microsoft.com/office/drawing/2010/main" val="0"/>
              </a:ext>
            </a:extLst>
          </a:blip>
          <a:srcRect/>
          <a:stretch>
            <a:fillRect/>
          </a:stretch>
        </p:blipFill>
        <p:spPr bwMode="auto">
          <a:xfrm>
            <a:off x="0" y="0"/>
            <a:ext cx="102600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a:extLst>
              <a:ext uri="{FF2B5EF4-FFF2-40B4-BE49-F238E27FC236}">
                <a16:creationId xmlns:a16="http://schemas.microsoft.com/office/drawing/2014/main" id="{F5A1D856-D1BE-48C3-ADD6-556B5F215BA0}"/>
              </a:ext>
            </a:extLst>
          </p:cNvPr>
          <p:cNvSpPr>
            <a:spLocks noGrp="1" noChangeArrowheads="1"/>
          </p:cNvSpPr>
          <p:nvPr>
            <p:ph type="body" idx="1"/>
          </p:nvPr>
        </p:nvSpPr>
        <p:spPr>
          <a:xfrm>
            <a:off x="457200" y="476250"/>
            <a:ext cx="8229600" cy="6048375"/>
          </a:xfrm>
        </p:spPr>
        <p:txBody>
          <a:bodyPr/>
          <a:lstStyle/>
          <a:p>
            <a:pPr eaLnBrk="1" hangingPunct="1">
              <a:lnSpc>
                <a:spcPct val="110000"/>
              </a:lnSpc>
            </a:pPr>
            <a:r>
              <a:rPr lang="sl-SI" altLang="sl-SI" sz="2100"/>
              <a:t>Zgodba ni vezana ozko na slovenski prostor, temveč je aktualna v </a:t>
            </a:r>
            <a:r>
              <a:rPr lang="sl-SI" altLang="sl-SI" sz="2100" i="1"/>
              <a:t>širši družbeni stvarnosti</a:t>
            </a:r>
            <a:r>
              <a:rPr lang="sl-SI" altLang="sl-SI" sz="2100"/>
              <a:t>;</a:t>
            </a:r>
          </a:p>
          <a:p>
            <a:pPr eaLnBrk="1" hangingPunct="1"/>
            <a:r>
              <a:rPr lang="sl-SI" altLang="sl-SI" sz="2100" i="1"/>
              <a:t>največkrat</a:t>
            </a:r>
            <a:r>
              <a:rPr lang="sl-SI" altLang="sl-SI" sz="2100"/>
              <a:t> izdana in prevedena Cankarjeva knjiga;</a:t>
            </a:r>
          </a:p>
          <a:p>
            <a:pPr eaLnBrk="1" hangingPunct="1"/>
            <a:r>
              <a:rPr lang="sl-SI" altLang="sl-SI" sz="2100" i="1"/>
              <a:t>dramatizacija</a:t>
            </a:r>
            <a:r>
              <a:rPr lang="sl-SI" altLang="sl-SI" sz="2100"/>
              <a:t> in </a:t>
            </a:r>
            <a:r>
              <a:rPr lang="sl-SI" altLang="sl-SI" sz="2100" i="1"/>
              <a:t>operna uglasbitev</a:t>
            </a:r>
            <a:r>
              <a:rPr lang="sl-SI" altLang="sl-SI" sz="2100"/>
              <a:t> dela.</a:t>
            </a:r>
          </a:p>
          <a:p>
            <a:pPr eaLnBrk="1" hangingPunct="1"/>
            <a:endParaRPr lang="sl-SI" altLang="sl-SI" sz="2100"/>
          </a:p>
          <a:p>
            <a:pPr eaLnBrk="1" hangingPunct="1"/>
            <a:endParaRPr lang="sl-SI" altLang="sl-SI" sz="2100"/>
          </a:p>
          <a:p>
            <a:pPr eaLnBrk="1" hangingPunct="1"/>
            <a:r>
              <a:rPr lang="sl-SI" altLang="sl-SI" sz="2100"/>
              <a:t>Značilno </a:t>
            </a:r>
            <a:r>
              <a:rPr lang="sl-SI" altLang="sl-SI" sz="2100" i="1"/>
              <a:t>ciklično paralelno dogajanje</a:t>
            </a:r>
            <a:r>
              <a:rPr lang="sl-SI" altLang="sl-SI" sz="2100"/>
              <a:t>;</a:t>
            </a:r>
          </a:p>
          <a:p>
            <a:pPr eaLnBrk="1" hangingPunct="1"/>
            <a:r>
              <a:rPr lang="sl-SI" altLang="sl-SI" sz="2100"/>
              <a:t>napisana v vzvišenem, patetičnem in </a:t>
            </a:r>
          </a:p>
          <a:p>
            <a:pPr eaLnBrk="1" hangingPunct="1">
              <a:buFontTx/>
              <a:buNone/>
            </a:pPr>
            <a:r>
              <a:rPr lang="sl-SI" altLang="sl-SI" sz="2100"/>
              <a:t>	biblijskem slogu (zaradi pomembnosti ideje);</a:t>
            </a:r>
          </a:p>
          <a:p>
            <a:pPr eaLnBrk="1" hangingPunct="1"/>
            <a:r>
              <a:rPr lang="sl-SI" altLang="sl-SI" sz="2100" i="1"/>
              <a:t>poetično delo</a:t>
            </a:r>
            <a:r>
              <a:rPr lang="sl-SI" altLang="sl-SI" sz="2100"/>
              <a:t>; metafore, simboli, </a:t>
            </a:r>
          </a:p>
          <a:p>
            <a:pPr eaLnBrk="1" hangingPunct="1">
              <a:buFontTx/>
              <a:buNone/>
            </a:pPr>
            <a:r>
              <a:rPr lang="sl-SI" altLang="sl-SI" sz="2100"/>
              <a:t>	okrasni pridevki, retorična vprašanja,</a:t>
            </a:r>
          </a:p>
          <a:p>
            <a:pPr eaLnBrk="1" hangingPunct="1">
              <a:buFontTx/>
              <a:buNone/>
            </a:pPr>
            <a:r>
              <a:rPr lang="sl-SI" altLang="sl-SI" sz="2100"/>
              <a:t>	nagovori, inverzije…</a:t>
            </a:r>
          </a:p>
        </p:txBody>
      </p:sp>
      <p:pic>
        <p:nvPicPr>
          <p:cNvPr id="5124" name="Picture 4" descr="_485324e0e2af5">
            <a:extLst>
              <a:ext uri="{FF2B5EF4-FFF2-40B4-BE49-F238E27FC236}">
                <a16:creationId xmlns:a16="http://schemas.microsoft.com/office/drawing/2014/main" id="{4F628D62-709F-4388-BBD7-455F2AAE4F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864023">
            <a:off x="6289675" y="2625725"/>
            <a:ext cx="2111375"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5" descr="1924605">
            <a:extLst>
              <a:ext uri="{FF2B5EF4-FFF2-40B4-BE49-F238E27FC236}">
                <a16:creationId xmlns:a16="http://schemas.microsoft.com/office/drawing/2014/main" id="{8183CD6F-335E-4F88-B60F-D6208A48CB88}"/>
              </a:ext>
            </a:extLst>
          </p:cNvPr>
          <p:cNvPicPr>
            <a:picLocks noChangeAspect="1" noChangeArrowheads="1"/>
          </p:cNvPicPr>
          <p:nvPr/>
        </p:nvPicPr>
        <p:blipFill>
          <a:blip r:embed="rId2">
            <a:lum bright="48000" contrast="-30000"/>
            <a:extLst>
              <a:ext uri="{28A0092B-C50C-407E-A947-70E740481C1C}">
                <a14:useLocalDpi xmlns:a14="http://schemas.microsoft.com/office/drawing/2010/main" val="0"/>
              </a:ext>
            </a:extLst>
          </a:blip>
          <a:srcRect/>
          <a:stretch>
            <a:fillRect/>
          </a:stretch>
        </p:blipFill>
        <p:spPr bwMode="auto">
          <a:xfrm>
            <a:off x="0" y="0"/>
            <a:ext cx="102600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Rectangle 2">
            <a:extLst>
              <a:ext uri="{FF2B5EF4-FFF2-40B4-BE49-F238E27FC236}">
                <a16:creationId xmlns:a16="http://schemas.microsoft.com/office/drawing/2014/main" id="{B82CCC61-9FD2-4FD1-B220-F0DDB17CB96A}"/>
              </a:ext>
            </a:extLst>
          </p:cNvPr>
          <p:cNvSpPr>
            <a:spLocks noGrp="1" noChangeArrowheads="1"/>
          </p:cNvSpPr>
          <p:nvPr>
            <p:ph type="title"/>
          </p:nvPr>
        </p:nvSpPr>
        <p:spPr/>
        <p:txBody>
          <a:bodyPr/>
          <a:lstStyle/>
          <a:p>
            <a:pPr eaLnBrk="1" hangingPunct="1"/>
            <a:r>
              <a:rPr lang="sl-SI" altLang="sl-SI" sz="3200"/>
              <a:t>O glavnem junaku</a:t>
            </a:r>
          </a:p>
        </p:txBody>
      </p:sp>
      <p:sp>
        <p:nvSpPr>
          <p:cNvPr id="6148" name="Rectangle 3">
            <a:extLst>
              <a:ext uri="{FF2B5EF4-FFF2-40B4-BE49-F238E27FC236}">
                <a16:creationId xmlns:a16="http://schemas.microsoft.com/office/drawing/2014/main" id="{9B20CEB0-29F3-4C4F-9E6E-AE40075E30D6}"/>
              </a:ext>
            </a:extLst>
          </p:cNvPr>
          <p:cNvSpPr>
            <a:spLocks noGrp="1" noChangeArrowheads="1"/>
          </p:cNvSpPr>
          <p:nvPr>
            <p:ph type="body" idx="1"/>
          </p:nvPr>
        </p:nvSpPr>
        <p:spPr/>
        <p:txBody>
          <a:bodyPr/>
          <a:lstStyle/>
          <a:p>
            <a:pPr eaLnBrk="1" hangingPunct="1"/>
            <a:r>
              <a:rPr lang="sl-SI" altLang="sl-SI" sz="2400" i="1"/>
              <a:t>Napredni</a:t>
            </a:r>
            <a:r>
              <a:rPr lang="sl-SI" altLang="sl-SI" sz="2400"/>
              <a:t> junak in upornik;</a:t>
            </a:r>
          </a:p>
          <a:p>
            <a:pPr eaLnBrk="1" hangingPunct="1"/>
            <a:r>
              <a:rPr lang="sl-SI" altLang="sl-SI" sz="2400" i="1"/>
              <a:t>Proletarec</a:t>
            </a:r>
            <a:r>
              <a:rPr lang="sl-SI" altLang="sl-SI" sz="2400"/>
              <a:t>, ki išče pravico zaradi sadov svojega dela;</a:t>
            </a:r>
          </a:p>
          <a:p>
            <a:pPr eaLnBrk="1" hangingPunct="1"/>
            <a:r>
              <a:rPr lang="sl-SI" altLang="sl-SI" sz="2400"/>
              <a:t>Neomajno zaupanje Bogu in njegovi milosti;</a:t>
            </a:r>
          </a:p>
          <a:p>
            <a:pPr eaLnBrk="1" hangingPunct="1"/>
            <a:r>
              <a:rPr lang="sl-SI" altLang="sl-SI" sz="2400"/>
              <a:t>Napačno pojmovanje lastnine – vzrok za spor;</a:t>
            </a:r>
          </a:p>
          <a:p>
            <a:pPr eaLnBrk="1" hangingPunct="1"/>
            <a:endParaRPr lang="sl-SI" altLang="sl-SI" sz="2400"/>
          </a:p>
        </p:txBody>
      </p:sp>
      <p:pic>
        <p:nvPicPr>
          <p:cNvPr id="6149" name="Picture 4" descr="74-75-2">
            <a:extLst>
              <a:ext uri="{FF2B5EF4-FFF2-40B4-BE49-F238E27FC236}">
                <a16:creationId xmlns:a16="http://schemas.microsoft.com/office/drawing/2014/main" id="{F394CE54-2B99-42E4-BF74-31B4CDDAD95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313" y="3644900"/>
            <a:ext cx="3892550" cy="276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5" descr="1924605">
            <a:extLst>
              <a:ext uri="{FF2B5EF4-FFF2-40B4-BE49-F238E27FC236}">
                <a16:creationId xmlns:a16="http://schemas.microsoft.com/office/drawing/2014/main" id="{25825C87-0B7C-4B4F-8FF0-E9B761577350}"/>
              </a:ext>
            </a:extLst>
          </p:cNvPr>
          <p:cNvPicPr>
            <a:picLocks noChangeAspect="1" noChangeArrowheads="1"/>
          </p:cNvPicPr>
          <p:nvPr/>
        </p:nvPicPr>
        <p:blipFill>
          <a:blip r:embed="rId2">
            <a:lum bright="48000" contrast="-30000"/>
            <a:extLst>
              <a:ext uri="{28A0092B-C50C-407E-A947-70E740481C1C}">
                <a14:useLocalDpi xmlns:a14="http://schemas.microsoft.com/office/drawing/2010/main" val="0"/>
              </a:ext>
            </a:extLst>
          </a:blip>
          <a:srcRect/>
          <a:stretch>
            <a:fillRect/>
          </a:stretch>
        </p:blipFill>
        <p:spPr bwMode="auto">
          <a:xfrm>
            <a:off x="0" y="0"/>
            <a:ext cx="102600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2">
            <a:extLst>
              <a:ext uri="{FF2B5EF4-FFF2-40B4-BE49-F238E27FC236}">
                <a16:creationId xmlns:a16="http://schemas.microsoft.com/office/drawing/2014/main" id="{2EC6A72D-C939-4104-8CA0-F9313889635E}"/>
              </a:ext>
            </a:extLst>
          </p:cNvPr>
          <p:cNvSpPr>
            <a:spLocks noGrp="1" noChangeArrowheads="1"/>
          </p:cNvSpPr>
          <p:nvPr>
            <p:ph type="title"/>
          </p:nvPr>
        </p:nvSpPr>
        <p:spPr/>
        <p:txBody>
          <a:bodyPr/>
          <a:lstStyle/>
          <a:p>
            <a:pPr eaLnBrk="1" hangingPunct="1"/>
            <a:r>
              <a:rPr lang="sl-SI" altLang="sl-SI" sz="3600"/>
              <a:t>Kratka vsebina</a:t>
            </a:r>
          </a:p>
        </p:txBody>
      </p:sp>
      <p:sp>
        <p:nvSpPr>
          <p:cNvPr id="7172" name="Rectangle 3">
            <a:extLst>
              <a:ext uri="{FF2B5EF4-FFF2-40B4-BE49-F238E27FC236}">
                <a16:creationId xmlns:a16="http://schemas.microsoft.com/office/drawing/2014/main" id="{59181C2C-D388-45EC-A303-3A2F7597E667}"/>
              </a:ext>
            </a:extLst>
          </p:cNvPr>
          <p:cNvSpPr>
            <a:spLocks noGrp="1" noChangeArrowheads="1"/>
          </p:cNvSpPr>
          <p:nvPr>
            <p:ph type="body" idx="1"/>
          </p:nvPr>
        </p:nvSpPr>
        <p:spPr>
          <a:xfrm>
            <a:off x="179388" y="1484313"/>
            <a:ext cx="5689600" cy="5040312"/>
          </a:xfrm>
        </p:spPr>
        <p:txBody>
          <a:bodyPr/>
          <a:lstStyle/>
          <a:p>
            <a:pPr algn="ctr" eaLnBrk="1" hangingPunct="1">
              <a:lnSpc>
                <a:spcPct val="125000"/>
              </a:lnSpc>
              <a:buFontTx/>
              <a:buNone/>
            </a:pPr>
            <a:r>
              <a:rPr lang="sl-SI" altLang="sl-SI" sz="1800"/>
              <a:t>	</a:t>
            </a:r>
            <a:r>
              <a:rPr lang="sl-SI" altLang="sl-SI" sz="1800">
                <a:latin typeface="Arial Black" panose="020B0A04020102020204" pitchFamily="34" charset="0"/>
              </a:rPr>
              <a:t>Jernej je hlapec pri Sitarjevih. Stari gospodar mu je obljubil, da bo lahko živel pri njih do svoje smrti. Ko pa stari Sitar umre, mladi naslednik Jerneja vrže na cesto. To je začetek iskanja pravice: za pomoč prosi v vasi, mestu in celo na Dunaju. Na koncu ga zaprejo in pozneje vrnejo v domačo vas. Zadnje upanje je domači župnik, ki ga kruto odslovi. Jernej vzame pravico v svoje roke in zažge domačijo Sitarjevih. Ko so ljudje videli, kaj je storil, so v ogenj vrgli tudi njega in ga tako umorili.</a:t>
            </a:r>
          </a:p>
        </p:txBody>
      </p:sp>
      <p:pic>
        <p:nvPicPr>
          <p:cNvPr id="7173" name="Picture 4" descr="07bbff20">
            <a:extLst>
              <a:ext uri="{FF2B5EF4-FFF2-40B4-BE49-F238E27FC236}">
                <a16:creationId xmlns:a16="http://schemas.microsoft.com/office/drawing/2014/main" id="{08F4B4A4-6757-4667-B1A0-B0C56B88F6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6325" y="1916113"/>
            <a:ext cx="2451100" cy="310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11" descr="1924605">
            <a:extLst>
              <a:ext uri="{FF2B5EF4-FFF2-40B4-BE49-F238E27FC236}">
                <a16:creationId xmlns:a16="http://schemas.microsoft.com/office/drawing/2014/main" id="{5BCAC520-EC2B-4E48-9463-DC27DC240A87}"/>
              </a:ext>
            </a:extLst>
          </p:cNvPr>
          <p:cNvPicPr>
            <a:picLocks noChangeAspect="1" noChangeArrowheads="1"/>
          </p:cNvPicPr>
          <p:nvPr/>
        </p:nvPicPr>
        <p:blipFill>
          <a:blip r:embed="rId2">
            <a:lum bright="48000" contrast="-30000"/>
            <a:extLst>
              <a:ext uri="{28A0092B-C50C-407E-A947-70E740481C1C}">
                <a14:useLocalDpi xmlns:a14="http://schemas.microsoft.com/office/drawing/2010/main" val="0"/>
              </a:ext>
            </a:extLst>
          </a:blip>
          <a:srcRect/>
          <a:stretch>
            <a:fillRect/>
          </a:stretch>
        </p:blipFill>
        <p:spPr bwMode="auto">
          <a:xfrm>
            <a:off x="0" y="0"/>
            <a:ext cx="102600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Rectangle 6">
            <a:extLst>
              <a:ext uri="{FF2B5EF4-FFF2-40B4-BE49-F238E27FC236}">
                <a16:creationId xmlns:a16="http://schemas.microsoft.com/office/drawing/2014/main" id="{A43D8946-9D7F-40F3-B31B-D125F66CBCA3}"/>
              </a:ext>
            </a:extLst>
          </p:cNvPr>
          <p:cNvSpPr>
            <a:spLocks noGrp="1" noChangeArrowheads="1"/>
          </p:cNvSpPr>
          <p:nvPr>
            <p:ph type="title"/>
          </p:nvPr>
        </p:nvSpPr>
        <p:spPr/>
        <p:txBody>
          <a:bodyPr/>
          <a:lstStyle/>
          <a:p>
            <a:pPr eaLnBrk="1" hangingPunct="1"/>
            <a:r>
              <a:rPr lang="sl-SI" altLang="sl-SI"/>
              <a:t>O delu</a:t>
            </a:r>
          </a:p>
        </p:txBody>
      </p:sp>
      <p:sp>
        <p:nvSpPr>
          <p:cNvPr id="8196" name="Rectangle 7">
            <a:extLst>
              <a:ext uri="{FF2B5EF4-FFF2-40B4-BE49-F238E27FC236}">
                <a16:creationId xmlns:a16="http://schemas.microsoft.com/office/drawing/2014/main" id="{C8A1D425-BCA4-4F09-8399-386F93728477}"/>
              </a:ext>
            </a:extLst>
          </p:cNvPr>
          <p:cNvSpPr>
            <a:spLocks noGrp="1" noChangeArrowheads="1"/>
          </p:cNvSpPr>
          <p:nvPr>
            <p:ph type="body" sz="half" idx="1"/>
          </p:nvPr>
        </p:nvSpPr>
        <p:spPr>
          <a:xfrm>
            <a:off x="250825" y="981075"/>
            <a:ext cx="4835525" cy="5400675"/>
          </a:xfrm>
        </p:spPr>
        <p:txBody>
          <a:bodyPr/>
          <a:lstStyle/>
          <a:p>
            <a:pPr eaLnBrk="1" hangingPunct="1"/>
            <a:r>
              <a:rPr lang="sl-SI" altLang="sl-SI" sz="2400" b="1"/>
              <a:t>Motivi:</a:t>
            </a:r>
            <a:r>
              <a:rPr lang="sl-SI" altLang="sl-SI" sz="2400"/>
              <a:t> </a:t>
            </a:r>
          </a:p>
          <a:p>
            <a:pPr lvl="1" eaLnBrk="1" hangingPunct="1">
              <a:lnSpc>
                <a:spcPct val="120000"/>
              </a:lnSpc>
            </a:pPr>
            <a:r>
              <a:rPr lang="sl-SI" altLang="sl-SI" sz="2100"/>
              <a:t>Smrt </a:t>
            </a:r>
            <a:r>
              <a:rPr lang="sl-SI" altLang="sl-SI" sz="2100" i="1"/>
              <a:t>patriarhalnega</a:t>
            </a:r>
            <a:r>
              <a:rPr lang="sl-SI" altLang="sl-SI" sz="2100"/>
              <a:t> gospodarja;</a:t>
            </a:r>
          </a:p>
          <a:p>
            <a:pPr lvl="1" eaLnBrk="1" hangingPunct="1">
              <a:lnSpc>
                <a:spcPct val="120000"/>
              </a:lnSpc>
            </a:pPr>
            <a:r>
              <a:rPr lang="sl-SI" altLang="sl-SI" sz="2100"/>
              <a:t>nasledstvo </a:t>
            </a:r>
            <a:r>
              <a:rPr lang="sl-SI" altLang="sl-SI" sz="2100" i="1"/>
              <a:t>kapitalističnega</a:t>
            </a:r>
            <a:r>
              <a:rPr lang="sl-SI" altLang="sl-SI" sz="2100"/>
              <a:t> gospodarja;</a:t>
            </a:r>
          </a:p>
          <a:p>
            <a:pPr lvl="1" eaLnBrk="1" hangingPunct="1">
              <a:lnSpc>
                <a:spcPct val="120000"/>
              </a:lnSpc>
            </a:pPr>
            <a:r>
              <a:rPr lang="sl-SI" altLang="sl-SI" sz="2100" i="1"/>
              <a:t>brezpravnost hlapca</a:t>
            </a:r>
            <a:r>
              <a:rPr lang="sl-SI" altLang="sl-SI" sz="2100"/>
              <a:t>, </a:t>
            </a:r>
            <a:r>
              <a:rPr lang="sl-SI" altLang="sl-SI" sz="2100" i="1"/>
              <a:t>izkoriščanje</a:t>
            </a:r>
            <a:r>
              <a:rPr lang="sl-SI" altLang="sl-SI" sz="2100"/>
              <a:t>;</a:t>
            </a:r>
          </a:p>
          <a:p>
            <a:pPr lvl="1" eaLnBrk="1" hangingPunct="1">
              <a:lnSpc>
                <a:spcPct val="120000"/>
              </a:lnSpc>
            </a:pPr>
            <a:r>
              <a:rPr lang="sl-SI" altLang="sl-SI" sz="2100"/>
              <a:t>brezuspešno iskanje pravice in dvom o njenem obstoju;</a:t>
            </a:r>
          </a:p>
          <a:p>
            <a:pPr lvl="1" eaLnBrk="1" hangingPunct="1">
              <a:lnSpc>
                <a:spcPct val="120000"/>
              </a:lnSpc>
            </a:pPr>
            <a:r>
              <a:rPr lang="sl-SI" altLang="sl-SI" sz="2100"/>
              <a:t>razočaranje nad državnim pravom in cerkvijo;</a:t>
            </a:r>
          </a:p>
          <a:p>
            <a:pPr lvl="1" eaLnBrk="1" hangingPunct="1">
              <a:lnSpc>
                <a:spcPct val="120000"/>
              </a:lnSpc>
            </a:pPr>
            <a:r>
              <a:rPr lang="sl-SI" altLang="sl-SI" sz="2100" i="1"/>
              <a:t>Jernejev obup</a:t>
            </a:r>
            <a:r>
              <a:rPr lang="sl-SI" altLang="sl-SI" sz="2100"/>
              <a:t> </a:t>
            </a:r>
            <a:r>
              <a:rPr lang="sl-SI" altLang="sl-SI" sz="2100">
                <a:cs typeface="Arial" panose="020B0604020202020204" pitchFamily="34" charset="0"/>
              </a:rPr>
              <a:t>← simbol nujne revolucije.</a:t>
            </a:r>
            <a:endParaRPr lang="sl-SI" altLang="sl-SI" sz="1900"/>
          </a:p>
        </p:txBody>
      </p:sp>
      <p:sp>
        <p:nvSpPr>
          <p:cNvPr id="8197" name="Rectangle 8">
            <a:extLst>
              <a:ext uri="{FF2B5EF4-FFF2-40B4-BE49-F238E27FC236}">
                <a16:creationId xmlns:a16="http://schemas.microsoft.com/office/drawing/2014/main" id="{7C739525-A01B-496F-9F41-31C4AFA7847C}"/>
              </a:ext>
            </a:extLst>
          </p:cNvPr>
          <p:cNvSpPr>
            <a:spLocks noGrp="1" noChangeArrowheads="1"/>
          </p:cNvSpPr>
          <p:nvPr>
            <p:ph type="body" sz="half" idx="2"/>
          </p:nvPr>
        </p:nvSpPr>
        <p:spPr>
          <a:xfrm>
            <a:off x="5003800" y="4221163"/>
            <a:ext cx="3971925" cy="2333625"/>
          </a:xfrm>
        </p:spPr>
        <p:txBody>
          <a:bodyPr/>
          <a:lstStyle/>
          <a:p>
            <a:pPr eaLnBrk="1" hangingPunct="1"/>
            <a:r>
              <a:rPr lang="sl-SI" altLang="sl-SI" sz="2400" b="1"/>
              <a:t>Ideja:</a:t>
            </a:r>
            <a:r>
              <a:rPr lang="sl-SI" altLang="sl-SI"/>
              <a:t> </a:t>
            </a:r>
          </a:p>
          <a:p>
            <a:pPr eaLnBrk="1" hangingPunct="1">
              <a:buFontTx/>
              <a:buNone/>
            </a:pPr>
            <a:r>
              <a:rPr lang="sl-SI" altLang="sl-SI" sz="2000"/>
              <a:t>	</a:t>
            </a:r>
            <a:r>
              <a:rPr lang="sl-SI" altLang="sl-SI" sz="2200"/>
              <a:t>Družbenozgodovinsko utemeljena pravica delavca do rezultatov svojega dela</a:t>
            </a:r>
            <a:endParaRPr lang="sl-SI" altLang="sl-SI" sz="2200">
              <a:cs typeface="Arial" panose="020B0604020202020204" pitchFamily="34" charset="0"/>
            </a:endParaRPr>
          </a:p>
        </p:txBody>
      </p:sp>
      <p:pic>
        <p:nvPicPr>
          <p:cNvPr id="8198" name="Picture 9" descr="39-040">
            <a:extLst>
              <a:ext uri="{FF2B5EF4-FFF2-40B4-BE49-F238E27FC236}">
                <a16:creationId xmlns:a16="http://schemas.microsoft.com/office/drawing/2014/main" id="{30516EE6-25EA-47C0-BA6B-509B94F891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739486">
            <a:off x="5651500" y="549275"/>
            <a:ext cx="2178050" cy="316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8" descr="1924605">
            <a:extLst>
              <a:ext uri="{FF2B5EF4-FFF2-40B4-BE49-F238E27FC236}">
                <a16:creationId xmlns:a16="http://schemas.microsoft.com/office/drawing/2014/main" id="{FE52E013-8C7E-4287-8AE9-5E11C1F0D910}"/>
              </a:ext>
            </a:extLst>
          </p:cNvPr>
          <p:cNvPicPr>
            <a:picLocks noChangeAspect="1" noChangeArrowheads="1"/>
          </p:cNvPicPr>
          <p:nvPr/>
        </p:nvPicPr>
        <p:blipFill>
          <a:blip r:embed="rId2">
            <a:lum bright="48000" contrast="-30000"/>
            <a:extLst>
              <a:ext uri="{28A0092B-C50C-407E-A947-70E740481C1C}">
                <a14:useLocalDpi xmlns:a14="http://schemas.microsoft.com/office/drawing/2010/main" val="0"/>
              </a:ext>
            </a:extLst>
          </a:blip>
          <a:srcRect/>
          <a:stretch>
            <a:fillRect/>
          </a:stretch>
        </p:blipFill>
        <p:spPr bwMode="auto">
          <a:xfrm>
            <a:off x="0" y="0"/>
            <a:ext cx="102600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Rectangle 5">
            <a:extLst>
              <a:ext uri="{FF2B5EF4-FFF2-40B4-BE49-F238E27FC236}">
                <a16:creationId xmlns:a16="http://schemas.microsoft.com/office/drawing/2014/main" id="{32CB735E-958E-4043-ABCB-EDA4A9B377F9}"/>
              </a:ext>
            </a:extLst>
          </p:cNvPr>
          <p:cNvSpPr>
            <a:spLocks noGrp="1" noChangeArrowheads="1"/>
          </p:cNvSpPr>
          <p:nvPr>
            <p:ph type="body" sz="half" idx="1"/>
          </p:nvPr>
        </p:nvSpPr>
        <p:spPr>
          <a:xfrm>
            <a:off x="755650" y="836613"/>
            <a:ext cx="4038600" cy="4525962"/>
          </a:xfrm>
        </p:spPr>
        <p:txBody>
          <a:bodyPr/>
          <a:lstStyle/>
          <a:p>
            <a:pPr eaLnBrk="1" hangingPunct="1"/>
            <a:r>
              <a:rPr lang="sl-SI" altLang="sl-SI" sz="2400" b="1"/>
              <a:t>Tema: </a:t>
            </a:r>
          </a:p>
          <a:p>
            <a:pPr eaLnBrk="1" hangingPunct="1">
              <a:buFontTx/>
              <a:buNone/>
            </a:pPr>
            <a:r>
              <a:rPr lang="sl-SI" altLang="sl-SI" sz="2200"/>
              <a:t>	</a:t>
            </a:r>
            <a:r>
              <a:rPr lang="sl-SI" altLang="sl-SI" sz="2200" i="1"/>
              <a:t>Osebna tragedija</a:t>
            </a:r>
            <a:r>
              <a:rPr lang="sl-SI" altLang="sl-SI" sz="2200"/>
              <a:t> hlapca Jerneja v boju za lastno pravico </a:t>
            </a:r>
            <a:r>
              <a:rPr lang="sl-SI" altLang="sl-SI" sz="2200">
                <a:cs typeface="Arial" panose="020B0604020202020204" pitchFamily="34" charset="0"/>
              </a:rPr>
              <a:t>← kaže se kot </a:t>
            </a:r>
            <a:r>
              <a:rPr lang="sl-SI" altLang="sl-SI" sz="2200" i="1">
                <a:cs typeface="Arial" panose="020B0604020202020204" pitchFamily="34" charset="0"/>
              </a:rPr>
              <a:t>osebna drama</a:t>
            </a:r>
            <a:r>
              <a:rPr lang="sl-SI" altLang="sl-SI" sz="2200">
                <a:cs typeface="Arial" panose="020B0604020202020204" pitchFamily="34" charset="0"/>
              </a:rPr>
              <a:t>.</a:t>
            </a:r>
          </a:p>
          <a:p>
            <a:pPr eaLnBrk="1" hangingPunct="1">
              <a:buFontTx/>
              <a:buNone/>
            </a:pPr>
            <a:endParaRPr lang="sl-SI" altLang="sl-SI" sz="2200">
              <a:cs typeface="Arial" panose="020B0604020202020204" pitchFamily="34" charset="0"/>
            </a:endParaRPr>
          </a:p>
          <a:p>
            <a:pPr eaLnBrk="1" hangingPunct="1">
              <a:buFontTx/>
              <a:buNone/>
            </a:pPr>
            <a:r>
              <a:rPr lang="sl-SI" altLang="sl-SI" sz="2400">
                <a:cs typeface="Arial" panose="020B0604020202020204" pitchFamily="34" charset="0"/>
              </a:rPr>
              <a:t>→ </a:t>
            </a:r>
            <a:r>
              <a:rPr lang="sl-SI" altLang="sl-SI" sz="2400"/>
              <a:t>Spoznanje:</a:t>
            </a:r>
            <a:r>
              <a:rPr lang="sl-SI" altLang="sl-SI"/>
              <a:t> </a:t>
            </a:r>
            <a:r>
              <a:rPr lang="sl-SI" altLang="sl-SI" sz="2200" i="1"/>
              <a:t>posameznik nima moči za dosego pravice v ustanovah in zakonih meščanske družbe</a:t>
            </a:r>
            <a:r>
              <a:rPr lang="sl-SI" altLang="sl-SI" sz="2200"/>
              <a:t>.</a:t>
            </a:r>
          </a:p>
          <a:p>
            <a:pPr eaLnBrk="1" hangingPunct="1"/>
            <a:endParaRPr lang="sl-SI" altLang="sl-SI" sz="2200"/>
          </a:p>
        </p:txBody>
      </p:sp>
      <p:sp>
        <p:nvSpPr>
          <p:cNvPr id="9220" name="Rectangle 6">
            <a:extLst>
              <a:ext uri="{FF2B5EF4-FFF2-40B4-BE49-F238E27FC236}">
                <a16:creationId xmlns:a16="http://schemas.microsoft.com/office/drawing/2014/main" id="{68195DEA-FEAF-4867-A013-8EC38CD87970}"/>
              </a:ext>
            </a:extLst>
          </p:cNvPr>
          <p:cNvSpPr>
            <a:spLocks noGrp="1" noChangeArrowheads="1"/>
          </p:cNvSpPr>
          <p:nvPr>
            <p:ph type="body" sz="half" idx="2"/>
          </p:nvPr>
        </p:nvSpPr>
        <p:spPr>
          <a:xfrm>
            <a:off x="3348038" y="5013325"/>
            <a:ext cx="4038600" cy="2078038"/>
          </a:xfrm>
        </p:spPr>
        <p:txBody>
          <a:bodyPr/>
          <a:lstStyle/>
          <a:p>
            <a:pPr eaLnBrk="1" hangingPunct="1"/>
            <a:r>
              <a:rPr lang="sl-SI" altLang="sl-SI" sz="2400"/>
              <a:t>Socialno ozadje kaže na prehod iz patriarhalnih odnosov v kapitalistične.</a:t>
            </a:r>
          </a:p>
        </p:txBody>
      </p:sp>
      <p:pic>
        <p:nvPicPr>
          <p:cNvPr id="9221" name="Picture 7" descr="9789612315023">
            <a:extLst>
              <a:ext uri="{FF2B5EF4-FFF2-40B4-BE49-F238E27FC236}">
                <a16:creationId xmlns:a16="http://schemas.microsoft.com/office/drawing/2014/main" id="{C4AF3FE0-61CD-4EAD-BF4A-9FDE263C7D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468067">
            <a:off x="5580063" y="765175"/>
            <a:ext cx="2362200" cy="374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Privzeti načrt">
  <a:themeElements>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ivzeti načrt">
      <a:majorFont>
        <a:latin typeface="Arial"/>
        <a:ea typeface=""/>
        <a:cs typeface=""/>
      </a:majorFont>
      <a:minorFont>
        <a:latin typeface="Arial"/>
        <a:ea typeface=""/>
        <a:cs typeface=""/>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ivzeti nač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ivzeti nač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ivzeti nač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ivzeti nač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ivzeti nač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ivzeti načr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ivzeti nač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ivzeti nač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ivzeti nač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ivzeti nač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ivzeti nač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279</Words>
  <Application>Microsoft Office PowerPoint</Application>
  <PresentationFormat>On-screen Show (4:3)</PresentationFormat>
  <Paragraphs>48</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Arial Black</vt:lpstr>
      <vt:lpstr>Privzeti načrt</vt:lpstr>
      <vt:lpstr>Hlapec Jernej  in  njegova pravica</vt:lpstr>
      <vt:lpstr>Ivan Cankar 1876 † 1918</vt:lpstr>
      <vt:lpstr>O delu</vt:lpstr>
      <vt:lpstr>PowerPoint Presentation</vt:lpstr>
      <vt:lpstr>O glavnem junaku</vt:lpstr>
      <vt:lpstr>Kratka vsebina</vt:lpstr>
      <vt:lpstr>O delu</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2019-06-03T09:07:59Z</dcterms:created>
  <dcterms:modified xsi:type="dcterms:W3CDTF">2019-06-03T09:07:59Z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