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9"/>
  </p:notesMasterIdLst>
  <p:handoutMasterIdLst>
    <p:handoutMasterId r:id="rId30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5143500" type="screen16x9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C5181E-4A5B-406A-9C12-8C5A4172EB6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4A5A7-EF34-4076-AEDA-33B9B78091A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438" y="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fld id="{F80AC564-8B24-4163-97FE-67D3A82AA57D}" type="datetimeFigureOut">
              <a:rPr lang="sl-SI"/>
              <a:pPr>
                <a:defRPr sz="1400"/>
              </a:pPr>
              <a:t>3. 06. 2019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7732E-FFCB-45D1-BE50-07AF33C142B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B3D4C-809F-42AB-837C-4B6741B6264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numCol="1" anchor="b" anchorCtr="0" compatLnSpc="1">
            <a:prstTxWarp prst="textNoShape">
              <a:avLst/>
            </a:prstTxWarp>
          </a:bodyPr>
          <a:lstStyle>
            <a:lvl1pPr algn="r" hangingPunct="0">
              <a:defRPr sz="1200"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</a:lstStyle>
          <a:p>
            <a:fld id="{AE9ABA2E-1BBB-4B98-B8ED-7B23218DC8A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3124227C-C038-4510-AE76-0B7F79822E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973E2E-F56E-4CEA-96E6-BA99B65EB0D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sl-SI" noProof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9304876-0002-4D73-B8B3-48DCDBF160E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l-SI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67E5F-DA14-48B5-98F5-A3F5F0ED445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l-SI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9794737E-7D00-4273-AB45-DA43B65E4DBF}" type="datetimeFigureOut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DAA37-8C43-4076-8AC2-0716B9EB6D9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sl-SI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D1FC5-C3DF-4984-9729-7D50BDEB82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defRPr sz="140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defRPr>
            </a:lvl1pPr>
          </a:lstStyle>
          <a:p>
            <a:fld id="{EF3F13B6-4B50-495A-8FEA-928529D83FE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sl-SI" sz="2000" kern="1200">
        <a:solidFill>
          <a:schemeClr val="tx1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A0CE514F-F48A-4986-A414-E73442125C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Označba mesta opomb 2">
            <a:extLst>
              <a:ext uri="{FF2B5EF4-FFF2-40B4-BE49-F238E27FC236}">
                <a16:creationId xmlns:a16="http://schemas.microsoft.com/office/drawing/2014/main" id="{F1F96687-E901-4514-9169-8C65CE0E37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30C1C4E-E03F-4FE9-A994-9B648F713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E602D493-623C-4036-A0B8-45DB8B075088}" type="slidenum">
              <a:rPr lang="sl-SI" altLang="sl-SI" sz="1800">
                <a:solidFill>
                  <a:srgbClr val="000000"/>
                </a:solidFill>
              </a:rPr>
              <a:pPr algn="l" hangingPunct="1"/>
              <a:t>1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509723B5-F540-4FF6-9C1F-B4C614BA24D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Označba mesta opomb 2">
            <a:extLst>
              <a:ext uri="{FF2B5EF4-FFF2-40B4-BE49-F238E27FC236}">
                <a16:creationId xmlns:a16="http://schemas.microsoft.com/office/drawing/2014/main" id="{E7D44416-4E58-447C-88BE-5E8F8EF66E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81DF915-6A62-4DB9-92BF-8AF7B6338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5EF08DF1-1058-4C9E-85D9-996E6CBE1962}" type="slidenum">
              <a:rPr lang="sl-SI" altLang="sl-SI" sz="1800">
                <a:solidFill>
                  <a:srgbClr val="000000"/>
                </a:solidFill>
              </a:rPr>
              <a:pPr algn="l" hangingPunct="1"/>
              <a:t>10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EB2014B1-AA5E-48A2-BCF0-ACD70CAAB2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9939" name="Označba mesta opomb 2">
            <a:extLst>
              <a:ext uri="{FF2B5EF4-FFF2-40B4-BE49-F238E27FC236}">
                <a16:creationId xmlns:a16="http://schemas.microsoft.com/office/drawing/2014/main" id="{D7EE311A-8C8D-48B3-ADFE-1FC1379171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8C9B178-29DA-419F-94AF-770D76A0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3013BB94-4884-4D33-B8AC-766864EF5F40}" type="slidenum">
              <a:rPr lang="sl-SI" altLang="sl-SI" sz="1800">
                <a:solidFill>
                  <a:srgbClr val="000000"/>
                </a:solidFill>
              </a:rPr>
              <a:pPr algn="l" hangingPunct="1"/>
              <a:t>11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61FA67B5-04C0-4892-AA60-80AA2C8BF1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63" name="Označba mesta opomb 2">
            <a:extLst>
              <a:ext uri="{FF2B5EF4-FFF2-40B4-BE49-F238E27FC236}">
                <a16:creationId xmlns:a16="http://schemas.microsoft.com/office/drawing/2014/main" id="{0439DDF8-282C-46EE-8EE3-E68B9303AA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CD7C26F-B084-4920-9FFE-C04AB2232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23654AF1-BDA6-4E79-93B7-6DFDC22E49D2}" type="slidenum">
              <a:rPr lang="sl-SI" altLang="sl-SI" sz="1800">
                <a:solidFill>
                  <a:srgbClr val="000000"/>
                </a:solidFill>
              </a:rPr>
              <a:pPr algn="l" hangingPunct="1"/>
              <a:t>12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66357DE5-8B2A-49CF-AD42-9BFA86C67D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1987" name="Označba mesta opomb 2">
            <a:extLst>
              <a:ext uri="{FF2B5EF4-FFF2-40B4-BE49-F238E27FC236}">
                <a16:creationId xmlns:a16="http://schemas.microsoft.com/office/drawing/2014/main" id="{1532D0F5-8F0C-49B6-AC69-274BFE89D3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16BE582-AED2-4389-B29B-82F205006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E2A1122D-35A1-4F70-A17C-387019F4E8C1}" type="slidenum">
              <a:rPr lang="sl-SI" altLang="sl-SI" sz="1800">
                <a:solidFill>
                  <a:srgbClr val="000000"/>
                </a:solidFill>
              </a:rPr>
              <a:pPr algn="l" hangingPunct="1"/>
              <a:t>13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C2D531CB-C154-4B9D-B980-2FE4FEC6CC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Označba mesta opomb 2">
            <a:extLst>
              <a:ext uri="{FF2B5EF4-FFF2-40B4-BE49-F238E27FC236}">
                <a16:creationId xmlns:a16="http://schemas.microsoft.com/office/drawing/2014/main" id="{17993B4C-D27B-40A3-8BB7-85CE544502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40D68CC-1E79-4EC7-B14B-D6C3AB9FCF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1880B35F-BE5A-4548-86D3-E0043F925922}" type="slidenum">
              <a:rPr lang="sl-SI" altLang="sl-SI" sz="1800">
                <a:solidFill>
                  <a:srgbClr val="000000"/>
                </a:solidFill>
              </a:rPr>
              <a:pPr algn="l" hangingPunct="1"/>
              <a:t>14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3D359154-B59F-4034-8B87-F8153C10C83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4035" name="Označba mesta opomb 2">
            <a:extLst>
              <a:ext uri="{FF2B5EF4-FFF2-40B4-BE49-F238E27FC236}">
                <a16:creationId xmlns:a16="http://schemas.microsoft.com/office/drawing/2014/main" id="{D1105159-D27F-4BE6-91A5-2A0C02CEBC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294777D-6F53-4D80-AEB3-B21A853D7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AE2778F1-B5F6-4705-98B5-286EECC9892D}" type="slidenum">
              <a:rPr lang="sl-SI" altLang="sl-SI" sz="1800">
                <a:solidFill>
                  <a:srgbClr val="000000"/>
                </a:solidFill>
              </a:rPr>
              <a:pPr algn="l" hangingPunct="1"/>
              <a:t>15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648BC206-20C5-41B0-A8BB-1AD56F1201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5059" name="Označba mesta opomb 2">
            <a:extLst>
              <a:ext uri="{FF2B5EF4-FFF2-40B4-BE49-F238E27FC236}">
                <a16:creationId xmlns:a16="http://schemas.microsoft.com/office/drawing/2014/main" id="{ADBA58F5-5C74-4DEC-B775-482B956AA2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9C1F8B1-6489-4823-A31D-04842F857A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B6F2CF87-3D77-4489-86C2-300C15CE6189}" type="slidenum">
              <a:rPr lang="sl-SI" altLang="sl-SI" sz="1800">
                <a:solidFill>
                  <a:srgbClr val="000000"/>
                </a:solidFill>
              </a:rPr>
              <a:pPr algn="l" hangingPunct="1"/>
              <a:t>16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F990707A-F395-4C47-9A47-00E5E006440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6083" name="Označba mesta opomb 2">
            <a:extLst>
              <a:ext uri="{FF2B5EF4-FFF2-40B4-BE49-F238E27FC236}">
                <a16:creationId xmlns:a16="http://schemas.microsoft.com/office/drawing/2014/main" id="{85BC5E03-7412-44A8-B7A7-4453B4477F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D7C797A-F31D-4ACD-8EE9-183628F21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EBD2E3F9-94DF-4A16-B22F-C9FF02455E1B}" type="slidenum">
              <a:rPr lang="sl-SI" altLang="sl-SI" sz="1800">
                <a:solidFill>
                  <a:srgbClr val="000000"/>
                </a:solidFill>
              </a:rPr>
              <a:pPr algn="l" hangingPunct="1"/>
              <a:t>17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C5DF78DD-AB76-4CBA-BE98-1EAD45D8D16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7107" name="Označba mesta opomb 2">
            <a:extLst>
              <a:ext uri="{FF2B5EF4-FFF2-40B4-BE49-F238E27FC236}">
                <a16:creationId xmlns:a16="http://schemas.microsoft.com/office/drawing/2014/main" id="{4D252227-466F-40F7-B9F7-CB3A6D00EA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63BBBBD-B96F-4CDF-9247-933741EF3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9F8A7A99-FF20-48AD-9AE4-096572F476CD}" type="slidenum">
              <a:rPr lang="sl-SI" altLang="sl-SI" sz="1800">
                <a:solidFill>
                  <a:srgbClr val="000000"/>
                </a:solidFill>
              </a:rPr>
              <a:pPr algn="l" hangingPunct="1"/>
              <a:t>18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E387CEA8-0B86-476F-8F96-2DBF2CFBA3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8131" name="Označba mesta opomb 2">
            <a:extLst>
              <a:ext uri="{FF2B5EF4-FFF2-40B4-BE49-F238E27FC236}">
                <a16:creationId xmlns:a16="http://schemas.microsoft.com/office/drawing/2014/main" id="{59942239-8BEB-438F-B5AF-6EBAF30047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488CB50-B194-4003-8B51-43F6D1B86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953B581B-23EF-4EEE-9494-A582A53A345F}" type="slidenum">
              <a:rPr lang="sl-SI" altLang="sl-SI" sz="1800">
                <a:solidFill>
                  <a:srgbClr val="000000"/>
                </a:solidFill>
              </a:rPr>
              <a:pPr algn="l" hangingPunct="1"/>
              <a:t>19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33629808-1E0D-4967-A1EB-77662C10E4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0723" name="Označba mesta opomb 2">
            <a:extLst>
              <a:ext uri="{FF2B5EF4-FFF2-40B4-BE49-F238E27FC236}">
                <a16:creationId xmlns:a16="http://schemas.microsoft.com/office/drawing/2014/main" id="{135CECD8-5D2D-424D-9548-F53F0A574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D7BB404-1A08-496C-AE01-1BF002D43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75127011-A95C-4991-934C-04ED4C31DA9E}" type="slidenum">
              <a:rPr lang="sl-SI" altLang="sl-SI" sz="1800">
                <a:solidFill>
                  <a:srgbClr val="000000"/>
                </a:solidFill>
              </a:rPr>
              <a:pPr algn="l" hangingPunct="1"/>
              <a:t>2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DB0A9DDB-2E63-470F-A774-676883059B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9155" name="Označba mesta opomb 2">
            <a:extLst>
              <a:ext uri="{FF2B5EF4-FFF2-40B4-BE49-F238E27FC236}">
                <a16:creationId xmlns:a16="http://schemas.microsoft.com/office/drawing/2014/main" id="{47E24C85-2376-400A-B548-D903FA1A1E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3F6E426-3BE1-4B99-90C3-7D0C93E56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652351A4-8104-4D7E-85FB-64E6B631B0CD}" type="slidenum">
              <a:rPr lang="sl-SI" altLang="sl-SI" sz="1800">
                <a:solidFill>
                  <a:srgbClr val="000000"/>
                </a:solidFill>
              </a:rPr>
              <a:pPr algn="l" hangingPunct="1"/>
              <a:t>20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9AA90495-D49E-439E-93D4-A45BC4D03F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0179" name="Označba mesta opomb 2">
            <a:extLst>
              <a:ext uri="{FF2B5EF4-FFF2-40B4-BE49-F238E27FC236}">
                <a16:creationId xmlns:a16="http://schemas.microsoft.com/office/drawing/2014/main" id="{0619F2BB-9E96-4346-8EA2-A9D17D6798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FDFD1FA-31EF-4551-BCE8-8F43BD5A44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C58A8741-9D3B-41BB-BDC1-5FFDEF98B42C}" type="slidenum">
              <a:rPr lang="sl-SI" altLang="sl-SI" sz="1800">
                <a:solidFill>
                  <a:srgbClr val="000000"/>
                </a:solidFill>
              </a:rPr>
              <a:pPr algn="l" hangingPunct="1"/>
              <a:t>21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5B35F677-8D4F-43A8-A900-A8E917A667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1203" name="Označba mesta opomb 2">
            <a:extLst>
              <a:ext uri="{FF2B5EF4-FFF2-40B4-BE49-F238E27FC236}">
                <a16:creationId xmlns:a16="http://schemas.microsoft.com/office/drawing/2014/main" id="{024C8B50-5000-463A-BFB4-4CF884EA32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5F92A2B-1E0C-4E3A-9059-FB2532396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A1528E00-E3B1-4AF2-A230-338BDEBC1655}" type="slidenum">
              <a:rPr lang="sl-SI" altLang="sl-SI" sz="1800">
                <a:solidFill>
                  <a:srgbClr val="000000"/>
                </a:solidFill>
              </a:rPr>
              <a:pPr algn="l" hangingPunct="1"/>
              <a:t>22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0C25DC10-FCA9-4088-9A18-48C03FC3A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2227" name="Označba mesta opomb 2">
            <a:extLst>
              <a:ext uri="{FF2B5EF4-FFF2-40B4-BE49-F238E27FC236}">
                <a16:creationId xmlns:a16="http://schemas.microsoft.com/office/drawing/2014/main" id="{07572803-305C-4FA9-9345-4BDCF49E2A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024EC33-C043-4249-AFA5-376669097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1EEB3BCC-99F5-4DF0-8077-B11376F379F8}" type="slidenum">
              <a:rPr lang="sl-SI" altLang="sl-SI" sz="1800">
                <a:solidFill>
                  <a:srgbClr val="000000"/>
                </a:solidFill>
              </a:rPr>
              <a:pPr algn="l" hangingPunct="1"/>
              <a:t>23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89924BD5-9216-46D6-AAF1-AA1E6AAFE1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1747" name="Označba mesta opomb 2">
            <a:extLst>
              <a:ext uri="{FF2B5EF4-FFF2-40B4-BE49-F238E27FC236}">
                <a16:creationId xmlns:a16="http://schemas.microsoft.com/office/drawing/2014/main" id="{3F7AF38E-3768-495E-B8DC-BBDA562230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A9C4504-9773-4EEE-9D04-490CAD7E3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BD87D38E-56D4-4461-99B6-2F7BEBC8C8F4}" type="slidenum">
              <a:rPr lang="sl-SI" altLang="sl-SI" sz="1800">
                <a:solidFill>
                  <a:srgbClr val="000000"/>
                </a:solidFill>
              </a:rPr>
              <a:pPr algn="l" hangingPunct="1"/>
              <a:t>3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2BF04976-9726-493F-BB0D-2816D93959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2771" name="Označba mesta opomb 2">
            <a:extLst>
              <a:ext uri="{FF2B5EF4-FFF2-40B4-BE49-F238E27FC236}">
                <a16:creationId xmlns:a16="http://schemas.microsoft.com/office/drawing/2014/main" id="{69665CF3-DAE4-42AA-B2B4-137F3B4CFF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984B05D-D18F-4D9B-A9D1-7CE0BE3B5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70628322-83FD-4DAE-9BDE-0B7F7D82A58F}" type="slidenum">
              <a:rPr lang="sl-SI" altLang="sl-SI" sz="1800">
                <a:solidFill>
                  <a:srgbClr val="000000"/>
                </a:solidFill>
              </a:rPr>
              <a:pPr algn="l" hangingPunct="1"/>
              <a:t>4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763A3750-286D-4338-8CD0-8294F5B2199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Označba mesta opomb 2">
            <a:extLst>
              <a:ext uri="{FF2B5EF4-FFF2-40B4-BE49-F238E27FC236}">
                <a16:creationId xmlns:a16="http://schemas.microsoft.com/office/drawing/2014/main" id="{3F681D80-CC16-4495-9689-C5713D1224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E185E84-60CF-4F4B-BBA0-CF4BD63D1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D44341D4-D773-4E7D-80BB-F58B8B7147A9}" type="slidenum">
              <a:rPr lang="sl-SI" altLang="sl-SI" sz="1800">
                <a:solidFill>
                  <a:srgbClr val="000000"/>
                </a:solidFill>
              </a:rPr>
              <a:pPr algn="l" hangingPunct="1"/>
              <a:t>5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EE180D9C-070A-4384-BA21-9B0B492DDA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4819" name="Označba mesta opomb 2">
            <a:extLst>
              <a:ext uri="{FF2B5EF4-FFF2-40B4-BE49-F238E27FC236}">
                <a16:creationId xmlns:a16="http://schemas.microsoft.com/office/drawing/2014/main" id="{6AE65AE0-9DAC-44CC-A11F-57B67E8EF4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F446458-F266-44A5-B506-FA7584B6CB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F11A71C4-A3F9-48BA-B9FE-20FB42C7FF08}" type="slidenum">
              <a:rPr lang="sl-SI" altLang="sl-SI" sz="1800">
                <a:solidFill>
                  <a:srgbClr val="000000"/>
                </a:solidFill>
              </a:rPr>
              <a:pPr algn="l" hangingPunct="1"/>
              <a:t>6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85BE1A0B-ED79-4291-8AAA-D5E0F679AF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5843" name="Označba mesta opomb 2">
            <a:extLst>
              <a:ext uri="{FF2B5EF4-FFF2-40B4-BE49-F238E27FC236}">
                <a16:creationId xmlns:a16="http://schemas.microsoft.com/office/drawing/2014/main" id="{0C0811AD-CDC7-494F-9CB9-6DD3C9D8EE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852384B-741A-4830-9CE3-F9E2D000F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lIns="90000" tIns="45000" rIns="90000" bIns="45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hangingPunct="1"/>
            <a:fld id="{86BC7201-EC7A-4214-A3EC-CFDC0B8B5EBF}" type="slidenum">
              <a:rPr lang="sl-SI" altLang="sl-SI" sz="1800">
                <a:solidFill>
                  <a:srgbClr val="000000"/>
                </a:solidFill>
              </a:rPr>
              <a:pPr algn="l" hangingPunct="1"/>
              <a:t>7</a:t>
            </a:fld>
            <a:endParaRPr lang="sl-SI" altLang="sl-SI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996C38-3725-41E5-A0F6-EF8134021C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BB4924C3-C640-49B9-B5FF-5B7159EBDD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43B309-3BFA-4DB7-8577-596FA1C931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56C98DD-53D5-4AC8-8BA9-9542FC9286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sl-SI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15749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679708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788"/>
            <a:ext cx="2057400" cy="4392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4392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374127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501390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285937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45127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984568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13008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616527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767647"/>
      </p:ext>
    </p:extLst>
  </p:cSld>
  <p:clrMapOvr>
    <a:masterClrMapping/>
  </p:clrMapOvr>
  <p:transition spd="slow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59743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11285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836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764270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788"/>
            <a:ext cx="2057400" cy="4392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4392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6723849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667771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6184203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7811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9011134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7140260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4898966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338468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634956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318387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743436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0482466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788"/>
            <a:ext cx="2057400" cy="4392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4392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1273417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9828738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2950397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539406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2548680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382237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111058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7726359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620584"/>
      </p:ext>
    </p:extLst>
  </p:cSld>
  <p:clrMapOvr>
    <a:masterClrMapping/>
  </p:clrMapOvr>
  <p:transition spd="slow"/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021416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719618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1922228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788"/>
            <a:ext cx="2057400" cy="4392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4392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7390689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9639324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05341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846007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5265508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781229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5455218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9397344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513901"/>
      </p:ext>
    </p:extLst>
  </p:cSld>
  <p:clrMapOvr>
    <a:masterClrMapping/>
  </p:clrMapOvr>
  <p:transition spd="slow"/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915867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020633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5470883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1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508845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878725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907197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42869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47762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4F4ECD6-E0CF-40A5-A913-68E3AE0F5A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5" b="69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1">
            <a:extLst>
              <a:ext uri="{FF2B5EF4-FFF2-40B4-BE49-F238E27FC236}">
                <a16:creationId xmlns:a16="http://schemas.microsoft.com/office/drawing/2014/main" id="{8C16F618-52A0-4350-A875-9E87F7BC60B0}"/>
              </a:ext>
            </a:extLst>
          </p:cNvPr>
          <p:cNvSpPr/>
          <p:nvPr/>
        </p:nvSpPr>
        <p:spPr>
          <a:xfrm>
            <a:off x="2543175" y="484188"/>
            <a:ext cx="4057650" cy="46910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6600">
                <a:solidFill>
                  <a:srgbClr val="000000"/>
                </a:solidFill>
                <a:latin typeface="Arabic Typesetting" pitchFamily="66"/>
                <a:ea typeface="Microsoft YaHei" pitchFamily="2"/>
                <a:cs typeface="Arabic Typesetting" pitchFamily="66"/>
              </a:rPr>
              <a:t>POHUJŠANJE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2000" b="1">
                <a:solidFill>
                  <a:srgbClr val="000000"/>
                </a:solidFill>
                <a:latin typeface="Arabic Typesetting" pitchFamily="66"/>
                <a:ea typeface="Microsoft YaHei" pitchFamily="2"/>
                <a:cs typeface="Arabic Typesetting" pitchFamily="66"/>
              </a:rPr>
              <a:t>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3600" b="1">
                <a:solidFill>
                  <a:srgbClr val="000000"/>
                </a:solidFill>
                <a:latin typeface="Arabic Typesetting" pitchFamily="66"/>
                <a:ea typeface="Microsoft YaHei" pitchFamily="2"/>
                <a:cs typeface="Arabic Typesetting" pitchFamily="66"/>
              </a:rPr>
              <a:t>DOLINI ŠENTFLORJANSKI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1600" b="1">
                <a:solidFill>
                  <a:srgbClr val="000000"/>
                </a:solidFill>
                <a:latin typeface="Arabic Typesetting" pitchFamily="66"/>
                <a:ea typeface="Microsoft YaHei" pitchFamily="2"/>
                <a:cs typeface="Arabic Typesetting" pitchFamily="66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2800" b="1">
                <a:solidFill>
                  <a:srgbClr val="000000"/>
                </a:solidFill>
                <a:latin typeface="Arabic Typesetting" pitchFamily="66"/>
                <a:ea typeface="Microsoft YaHei" pitchFamily="2"/>
                <a:cs typeface="Arabic Typesetting" pitchFamily="66"/>
              </a:rPr>
              <a:t>IVAN CANKAR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sz="2800" b="1">
              <a:solidFill>
                <a:srgbClr val="000000"/>
              </a:solidFill>
              <a:latin typeface="Arabic Typesetting" pitchFamily="66"/>
              <a:ea typeface="Microsoft YaHei" pitchFamily="2"/>
              <a:cs typeface="Arabic Typesetting" pitchFamily="66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sz="2800" b="1">
              <a:solidFill>
                <a:srgbClr val="000000"/>
              </a:solidFill>
              <a:latin typeface="Arabic Typesetting" pitchFamily="66"/>
              <a:ea typeface="Microsoft YaHei" pitchFamily="2"/>
              <a:cs typeface="Arabic Typesetting" pitchFamily="66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sz="2800" b="1">
              <a:solidFill>
                <a:srgbClr val="000000"/>
              </a:solidFill>
              <a:latin typeface="Arabic Typesetting" pitchFamily="66"/>
              <a:ea typeface="Microsoft YaHei" pitchFamily="2"/>
              <a:cs typeface="Arabic Typesetting" pitchFamily="66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sz="2800" b="1">
              <a:solidFill>
                <a:srgbClr val="000000"/>
              </a:solidFill>
              <a:latin typeface="Arabic Typesetting" pitchFamily="66"/>
              <a:ea typeface="Microsoft YaHei" pitchFamily="2"/>
              <a:cs typeface="Arabic Typesetting" pitchFamily="66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2400" b="1">
                <a:solidFill>
                  <a:srgbClr val="000000"/>
                </a:solidFill>
                <a:latin typeface="Arabic Typesetting" pitchFamily="66"/>
                <a:ea typeface="Microsoft YaHei" pitchFamily="2"/>
                <a:cs typeface="Arabic Typesetting" pitchFamily="66"/>
              </a:rPr>
              <a:t>MCMVII</a:t>
            </a:r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CE7F52A5-071D-4B49-B1E5-33FB9E9DCF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t="44881" r="38065" b="26581"/>
          <a:stretch>
            <a:fillRect/>
          </a:stretch>
        </p:blipFill>
        <p:spPr bwMode="auto">
          <a:xfrm>
            <a:off x="3698875" y="3219450"/>
            <a:ext cx="174466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4">
            <a:extLst>
              <a:ext uri="{FF2B5EF4-FFF2-40B4-BE49-F238E27FC236}">
                <a16:creationId xmlns:a16="http://schemas.microsoft.com/office/drawing/2014/main" id="{9B2A43BA-04AB-4088-8537-7BBE136BE30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1030" name="Text Placeholder 5">
            <a:extLst>
              <a:ext uri="{FF2B5EF4-FFF2-40B4-BE49-F238E27FC236}">
                <a16:creationId xmlns:a16="http://schemas.microsoft.com/office/drawing/2014/main" id="{4A176004-32AD-4E42-AC67-77AA509E989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l" rtl="0" eaLnBrk="0" fontAlgn="base">
        <a:spcBef>
          <a:spcPct val="0"/>
        </a:spcBef>
        <a:spcAft>
          <a:spcPct val="0"/>
        </a:spcAft>
        <a:defRPr lang="sl-SI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>
        <a:spcBef>
          <a:spcPct val="0"/>
        </a:spcBef>
        <a:spcAft>
          <a:spcPts val="1413"/>
        </a:spcAft>
        <a:defRPr lang="sl-SI" sz="32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D7009D0-F8B4-4E1F-98B9-5617F182C4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5" b="69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352C30EC-41FA-4D69-8F99-7424FDA80C75}"/>
              </a:ext>
            </a:extLst>
          </p:cNvPr>
          <p:cNvSpPr/>
          <p:nvPr/>
        </p:nvSpPr>
        <p:spPr>
          <a:xfrm>
            <a:off x="457200" y="195263"/>
            <a:ext cx="8229600" cy="8572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4400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O dramskem delu</a:t>
            </a:r>
          </a:p>
        </p:txBody>
      </p:sp>
      <p:sp>
        <p:nvSpPr>
          <p:cNvPr id="2052" name="Title Placeholder 3">
            <a:extLst>
              <a:ext uri="{FF2B5EF4-FFF2-40B4-BE49-F238E27FC236}">
                <a16:creationId xmlns:a16="http://schemas.microsoft.com/office/drawing/2014/main" id="{E5CAE32D-3291-4D93-95FD-91DC1AE6856E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2053" name="Text Placeholder 4">
            <a:extLst>
              <a:ext uri="{FF2B5EF4-FFF2-40B4-BE49-F238E27FC236}">
                <a16:creationId xmlns:a16="http://schemas.microsoft.com/office/drawing/2014/main" id="{951B8723-A0D4-44F5-A708-39CBEFE2DF5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/>
  <p:txStyles>
    <p:titleStyle>
      <a:lvl1pPr algn="l" rtl="0" eaLnBrk="0" fontAlgn="base">
        <a:spcBef>
          <a:spcPct val="0"/>
        </a:spcBef>
        <a:spcAft>
          <a:spcPct val="0"/>
        </a:spcAft>
        <a:defRPr lang="sl-SI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>
        <a:spcBef>
          <a:spcPct val="0"/>
        </a:spcBef>
        <a:spcAft>
          <a:spcPts val="1413"/>
        </a:spcAft>
        <a:defRPr lang="sl-SI" sz="32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6F247C1-4533-4446-A4CE-E93B0FB5C3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5" b="69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3">
            <a:extLst>
              <a:ext uri="{FF2B5EF4-FFF2-40B4-BE49-F238E27FC236}">
                <a16:creationId xmlns:a16="http://schemas.microsoft.com/office/drawing/2014/main" id="{01EBB4D4-72F6-49CE-B504-AE61819D9F04}"/>
              </a:ext>
            </a:extLst>
          </p:cNvPr>
          <p:cNvSpPr/>
          <p:nvPr/>
        </p:nvSpPr>
        <p:spPr>
          <a:xfrm>
            <a:off x="457200" y="195263"/>
            <a:ext cx="8229600" cy="8572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4400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Obnova vsebine</a:t>
            </a:r>
          </a:p>
        </p:txBody>
      </p:sp>
      <p:sp>
        <p:nvSpPr>
          <p:cNvPr id="3076" name="Title Placeholder 3">
            <a:extLst>
              <a:ext uri="{FF2B5EF4-FFF2-40B4-BE49-F238E27FC236}">
                <a16:creationId xmlns:a16="http://schemas.microsoft.com/office/drawing/2014/main" id="{C2424DFD-3CAC-4AAA-8A69-11140B32F3E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3077" name="Text Placeholder 4">
            <a:extLst>
              <a:ext uri="{FF2B5EF4-FFF2-40B4-BE49-F238E27FC236}">
                <a16:creationId xmlns:a16="http://schemas.microsoft.com/office/drawing/2014/main" id="{E9258A92-994E-4E1B-8012-2E739DFB6B9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slow"/>
  <p:txStyles>
    <p:titleStyle>
      <a:lvl1pPr algn="l" rtl="0" eaLnBrk="0" fontAlgn="base">
        <a:spcBef>
          <a:spcPct val="0"/>
        </a:spcBef>
        <a:spcAft>
          <a:spcPct val="0"/>
        </a:spcAft>
        <a:defRPr lang="sl-SI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>
        <a:spcBef>
          <a:spcPct val="0"/>
        </a:spcBef>
        <a:spcAft>
          <a:spcPts val="1413"/>
        </a:spcAft>
        <a:defRPr lang="sl-SI" sz="32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F39FD9F-A4D0-409C-BFDB-C2FDB5A019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5" b="69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3">
            <a:extLst>
              <a:ext uri="{FF2B5EF4-FFF2-40B4-BE49-F238E27FC236}">
                <a16:creationId xmlns:a16="http://schemas.microsoft.com/office/drawing/2014/main" id="{8F3BBF06-C3A9-4A16-A993-BA211701E1A8}"/>
              </a:ext>
            </a:extLst>
          </p:cNvPr>
          <p:cNvSpPr/>
          <p:nvPr/>
        </p:nvSpPr>
        <p:spPr>
          <a:xfrm>
            <a:off x="457200" y="195263"/>
            <a:ext cx="8229600" cy="8572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4400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Osebe</a:t>
            </a:r>
          </a:p>
        </p:txBody>
      </p:sp>
      <p:sp>
        <p:nvSpPr>
          <p:cNvPr id="4100" name="Title Placeholder 3">
            <a:extLst>
              <a:ext uri="{FF2B5EF4-FFF2-40B4-BE49-F238E27FC236}">
                <a16:creationId xmlns:a16="http://schemas.microsoft.com/office/drawing/2014/main" id="{940D0C5F-E5C3-4A85-A825-5D1993F1FE8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4101" name="Text Placeholder 4">
            <a:extLst>
              <a:ext uri="{FF2B5EF4-FFF2-40B4-BE49-F238E27FC236}">
                <a16:creationId xmlns:a16="http://schemas.microsoft.com/office/drawing/2014/main" id="{214E1992-170B-4FF9-BE6F-D550904DAFC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slow"/>
  <p:txStyles>
    <p:titleStyle>
      <a:lvl1pPr algn="l" rtl="0" eaLnBrk="0" fontAlgn="base">
        <a:spcBef>
          <a:spcPct val="0"/>
        </a:spcBef>
        <a:spcAft>
          <a:spcPct val="0"/>
        </a:spcAft>
        <a:defRPr lang="sl-SI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>
        <a:spcBef>
          <a:spcPct val="0"/>
        </a:spcBef>
        <a:spcAft>
          <a:spcPts val="1413"/>
        </a:spcAft>
        <a:defRPr lang="sl-SI" sz="32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23BED63-C473-46D3-90F3-2A9673CD41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5" b="69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Naslov 1">
            <a:extLst>
              <a:ext uri="{FF2B5EF4-FFF2-40B4-BE49-F238E27FC236}">
                <a16:creationId xmlns:a16="http://schemas.microsoft.com/office/drawing/2014/main" id="{1D51F00B-E876-4C41-B2C9-3A38C4269800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 za urejanje oblike naslovaUredite slog naslova matrice</a:t>
            </a:r>
          </a:p>
        </p:txBody>
      </p:sp>
      <p:sp>
        <p:nvSpPr>
          <p:cNvPr id="5124" name="Text Placeholder 3">
            <a:extLst>
              <a:ext uri="{FF2B5EF4-FFF2-40B4-BE49-F238E27FC236}">
                <a16:creationId xmlns:a16="http://schemas.microsoft.com/office/drawing/2014/main" id="{83CF7206-A192-49CD-A0A1-89223E61FB6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spd="slow"/>
  <p:txStyles>
    <p:titleStyle>
      <a:lvl1pPr algn="ctr" rtl="0" eaLnBrk="0" fontAlgn="base">
        <a:spcBef>
          <a:spcPct val="0"/>
        </a:spcBef>
        <a:spcAft>
          <a:spcPct val="0"/>
        </a:spcAft>
        <a:defRPr lang="sl-SI" sz="4400" i="1" kern="1200">
          <a:solidFill>
            <a:srgbClr val="000000"/>
          </a:solidFill>
          <a:latin typeface="Courier New" pitchFamily="50"/>
          <a:ea typeface="Microsoft YaHei" pitchFamily="2"/>
          <a:cs typeface="Courier New" pitchFamily="50"/>
        </a:defRPr>
      </a:lvl1pPr>
      <a:lvl2pPr algn="ctr" rtl="0" eaLnBrk="0" fontAlgn="base">
        <a:spcBef>
          <a:spcPct val="0"/>
        </a:spcBef>
        <a:spcAft>
          <a:spcPct val="0"/>
        </a:spcAft>
        <a:defRPr sz="4400" i="1">
          <a:solidFill>
            <a:srgbClr val="000000"/>
          </a:solidFill>
          <a:latin typeface="Courier New" panose="02070309020205020404" pitchFamily="49" charset="0"/>
          <a:ea typeface="Microsoft YaHei" panose="020B0503020204020204" pitchFamily="34" charset="-122"/>
          <a:cs typeface="Courier New" panose="02070309020205020404" pitchFamily="49" charset="0"/>
        </a:defRPr>
      </a:lvl2pPr>
      <a:lvl3pPr algn="ctr" rtl="0" eaLnBrk="0" fontAlgn="base">
        <a:spcBef>
          <a:spcPct val="0"/>
        </a:spcBef>
        <a:spcAft>
          <a:spcPct val="0"/>
        </a:spcAft>
        <a:defRPr sz="4400" i="1">
          <a:solidFill>
            <a:srgbClr val="000000"/>
          </a:solidFill>
          <a:latin typeface="Courier New" panose="02070309020205020404" pitchFamily="49" charset="0"/>
          <a:ea typeface="Microsoft YaHei" panose="020B0503020204020204" pitchFamily="34" charset="-122"/>
          <a:cs typeface="Courier New" panose="02070309020205020404" pitchFamily="49" charset="0"/>
        </a:defRPr>
      </a:lvl3pPr>
      <a:lvl4pPr algn="ctr" rtl="0" eaLnBrk="0" fontAlgn="base">
        <a:spcBef>
          <a:spcPct val="0"/>
        </a:spcBef>
        <a:spcAft>
          <a:spcPct val="0"/>
        </a:spcAft>
        <a:defRPr sz="4400" i="1">
          <a:solidFill>
            <a:srgbClr val="000000"/>
          </a:solidFill>
          <a:latin typeface="Courier New" panose="02070309020205020404" pitchFamily="49" charset="0"/>
          <a:ea typeface="Microsoft YaHei" panose="020B0503020204020204" pitchFamily="34" charset="-122"/>
          <a:cs typeface="Courier New" panose="02070309020205020404" pitchFamily="49" charset="0"/>
        </a:defRPr>
      </a:lvl4pPr>
      <a:lvl5pPr algn="ctr" rtl="0" eaLnBrk="0" fontAlgn="base">
        <a:spcBef>
          <a:spcPct val="0"/>
        </a:spcBef>
        <a:spcAft>
          <a:spcPct val="0"/>
        </a:spcAft>
        <a:defRPr sz="4400" i="1">
          <a:solidFill>
            <a:srgbClr val="000000"/>
          </a:solidFill>
          <a:latin typeface="Courier New" panose="02070309020205020404" pitchFamily="49" charset="0"/>
          <a:ea typeface="Microsoft YaHei" panose="020B0503020204020204" pitchFamily="34" charset="-122"/>
          <a:cs typeface="Courier New" panose="02070309020205020404" pitchFamily="49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 i="1">
          <a:solidFill>
            <a:srgbClr val="000000"/>
          </a:solidFill>
          <a:latin typeface="Courier New" panose="02070309020205020404" pitchFamily="49" charset="0"/>
          <a:ea typeface="Microsoft YaHei" panose="020B0503020204020204" pitchFamily="34" charset="-122"/>
          <a:cs typeface="Courier New" panose="02070309020205020404" pitchFamily="49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 i="1">
          <a:solidFill>
            <a:srgbClr val="000000"/>
          </a:solidFill>
          <a:latin typeface="Courier New" panose="02070309020205020404" pitchFamily="49" charset="0"/>
          <a:ea typeface="Microsoft YaHei" panose="020B0503020204020204" pitchFamily="34" charset="-122"/>
          <a:cs typeface="Courier New" panose="02070309020205020404" pitchFamily="49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 i="1">
          <a:solidFill>
            <a:srgbClr val="000000"/>
          </a:solidFill>
          <a:latin typeface="Courier New" panose="02070309020205020404" pitchFamily="49" charset="0"/>
          <a:ea typeface="Microsoft YaHei" panose="020B0503020204020204" pitchFamily="34" charset="-122"/>
          <a:cs typeface="Courier New" panose="02070309020205020404" pitchFamily="49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 i="1">
          <a:solidFill>
            <a:srgbClr val="000000"/>
          </a:solidFill>
          <a:latin typeface="Courier New" panose="02070309020205020404" pitchFamily="49" charset="0"/>
          <a:ea typeface="Microsoft YaHei" panose="020B0503020204020204" pitchFamily="34" charset="-122"/>
          <a:cs typeface="Courier New" panose="02070309020205020404" pitchFamily="49" charset="0"/>
        </a:defRPr>
      </a:lvl9pPr>
    </p:titleStyle>
    <p:bodyStyle>
      <a:lvl1pPr algn="l" rtl="0" eaLnBrk="0" fontAlgn="base">
        <a:spcBef>
          <a:spcPct val="0"/>
        </a:spcBef>
        <a:spcAft>
          <a:spcPts val="1413"/>
        </a:spcAft>
        <a:defRPr lang="sl-SI" sz="32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jdi.si/drobtine/index.jsp?category1=Ljudstvo&amp;dc=2&amp;pageContent=content.simiple.search.result&amp;q=voltaire&amp;searchInAllCategories=true&amp;st=simple&amp;fh=36" TargetMode="External"/><Relationship Id="rId3" Type="http://schemas.openxmlformats.org/officeDocument/2006/relationships/hyperlink" Target="http://sl.wikipedia.org/wiki/Voltaire" TargetMode="External"/><Relationship Id="rId7" Type="http://schemas.openxmlformats.org/officeDocument/2006/relationships/hyperlink" Target="http://www.mladina.si/45947/kandid-ali-optimize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://med.over.net/forum5/read.php?33,1358432" TargetMode="External"/><Relationship Id="rId5" Type="http://schemas.openxmlformats.org/officeDocument/2006/relationships/hyperlink" Target="http://en.wikipedia.org/wiki/Candide" TargetMode="External"/><Relationship Id="rId4" Type="http://schemas.openxmlformats.org/officeDocument/2006/relationships/hyperlink" Target="file:///C:\Users\Mojca\Downloads\slo_rfk_voiltare_kandid_01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BE9482E-1883-4F6C-9E9C-CE15C34D084B}"/>
              </a:ext>
            </a:extLst>
          </p:cNvPr>
          <p:cNvSpPr/>
          <p:nvPr/>
        </p:nvSpPr>
        <p:spPr>
          <a:xfrm>
            <a:off x="0" y="1492250"/>
            <a:ext cx="9144000" cy="638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GLAVNE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  <p:grpSp>
        <p:nvGrpSpPr>
          <p:cNvPr id="14339" name="Diagram 2">
            <a:extLst>
              <a:ext uri="{FF2B5EF4-FFF2-40B4-BE49-F238E27FC236}">
                <a16:creationId xmlns:a16="http://schemas.microsoft.com/office/drawing/2014/main" id="{27852259-BA11-43E3-8E16-83131BC2BBEC}"/>
              </a:ext>
            </a:extLst>
          </p:cNvPr>
          <p:cNvGrpSpPr>
            <a:grpSpLocks/>
          </p:cNvGrpSpPr>
          <p:nvPr/>
        </p:nvGrpSpPr>
        <p:grpSpPr bwMode="auto">
          <a:xfrm>
            <a:off x="0" y="1814513"/>
            <a:ext cx="9144000" cy="3325812"/>
            <a:chOff x="0" y="1814760"/>
            <a:chExt cx="9143639" cy="3324959"/>
          </a:xfrm>
        </p:grpSpPr>
        <p:sp>
          <p:nvSpPr>
            <p:cNvPr id="14340" name="{D2A7880B-81C2-4656-99F6-370C59A1EE6E}">
              <a:extLst>
                <a:ext uri="{FF2B5EF4-FFF2-40B4-BE49-F238E27FC236}">
                  <a16:creationId xmlns:a16="http://schemas.microsoft.com/office/drawing/2014/main" id="{55EA1883-F76D-44DD-8886-47532C005A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95880" y="1814760"/>
              <a:ext cx="1015559" cy="3324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41" name="{2FB7FF8D-B4EF-4A00-AED3-5659BC1309C2}">
              <a:extLst>
                <a:ext uri="{FF2B5EF4-FFF2-40B4-BE49-F238E27FC236}">
                  <a16:creationId xmlns:a16="http://schemas.microsoft.com/office/drawing/2014/main" id="{1CC9D67B-500C-41DF-A78A-DA4236AD83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28080" y="1814760"/>
              <a:ext cx="1015559" cy="3324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42" name="{F85BD0DA-7F16-4CEE-9DE9-F7D9DFEBEBEF}">
              <a:extLst>
                <a:ext uri="{FF2B5EF4-FFF2-40B4-BE49-F238E27FC236}">
                  <a16:creationId xmlns:a16="http://schemas.microsoft.com/office/drawing/2014/main" id="{61056B9D-98F2-4011-9496-9295397C06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48120" y="1814760"/>
              <a:ext cx="1015559" cy="3324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43" name="{1FD352CF-EF9D-4702-8E88-5DC2661B22E6}">
              <a:extLst>
                <a:ext uri="{FF2B5EF4-FFF2-40B4-BE49-F238E27FC236}">
                  <a16:creationId xmlns:a16="http://schemas.microsoft.com/office/drawing/2014/main" id="{8FB411F6-8958-4E8E-8E0B-CF9B744224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79960" y="1814760"/>
              <a:ext cx="1015559" cy="3324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44" name="{A9E48498-F84D-4B4C-9D74-3A7E25C45BEC}">
              <a:extLst>
                <a:ext uri="{FF2B5EF4-FFF2-40B4-BE49-F238E27FC236}">
                  <a16:creationId xmlns:a16="http://schemas.microsoft.com/office/drawing/2014/main" id="{3EB7F802-A6BF-4C06-95DA-3F297F8499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919" y="1814760"/>
              <a:ext cx="1015559" cy="3324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45" name="{5F669C98-FECA-47F8-8F1F-75E01D8FD16F}">
              <a:extLst>
                <a:ext uri="{FF2B5EF4-FFF2-40B4-BE49-F238E27FC236}">
                  <a16:creationId xmlns:a16="http://schemas.microsoft.com/office/drawing/2014/main" id="{85463A41-6390-4522-A504-844F981D35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31839" y="1814760"/>
              <a:ext cx="1015559" cy="3324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46" name="{A8715D9E-CB81-4894-B8A2-6844B7B5E12F}">
              <a:extLst>
                <a:ext uri="{FF2B5EF4-FFF2-40B4-BE49-F238E27FC236}">
                  <a16:creationId xmlns:a16="http://schemas.microsoft.com/office/drawing/2014/main" id="{FA4B4DBD-A9FC-41BF-AFA5-DADFCB7912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64040" y="1814760"/>
              <a:ext cx="1015559" cy="3324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47" name="{ABE3A42F-F361-419F-934B-A8AE686438FD}">
              <a:extLst>
                <a:ext uri="{FF2B5EF4-FFF2-40B4-BE49-F238E27FC236}">
                  <a16:creationId xmlns:a16="http://schemas.microsoft.com/office/drawing/2014/main" id="{E4FEA151-B6BB-4B67-82C9-5B91B62F4C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12160" y="1814760"/>
              <a:ext cx="1015559" cy="3324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48" name="{483EA384-A8A6-4D0E-BBA0-E330F72779CC}">
              <a:extLst>
                <a:ext uri="{FF2B5EF4-FFF2-40B4-BE49-F238E27FC236}">
                  <a16:creationId xmlns:a16="http://schemas.microsoft.com/office/drawing/2014/main" id="{B1B28F93-21AA-4B50-A51B-E5ED0A98D6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1814760"/>
              <a:ext cx="1015559" cy="3324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de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3">
            <a:extLst>
              <a:ext uri="{FF2B5EF4-FFF2-40B4-BE49-F238E27FC236}">
                <a16:creationId xmlns:a16="http://schemas.microsoft.com/office/drawing/2014/main" id="{E826F7D1-ED90-4765-B2C7-94801BE514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i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Ideja</a:t>
            </a:r>
          </a:p>
        </p:txBody>
      </p:sp>
      <p:sp>
        <p:nvSpPr>
          <p:cNvPr id="3" name="PoljeZBesedilom 6">
            <a:extLst>
              <a:ext uri="{FF2B5EF4-FFF2-40B4-BE49-F238E27FC236}">
                <a16:creationId xmlns:a16="http://schemas.microsoft.com/office/drawing/2014/main" id="{45864A4D-24B1-47E1-83DC-1D69D75085CC}"/>
              </a:ext>
            </a:extLst>
          </p:cNvPr>
          <p:cNvSpPr/>
          <p:nvPr/>
        </p:nvSpPr>
        <p:spPr>
          <a:xfrm>
            <a:off x="2051050" y="1492250"/>
            <a:ext cx="5113338" cy="36560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SPOROČILO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težko je najti povsem moralnega človeka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slovenska družba je navzven moralna navznoter pa 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položaj umetnika je v slovenski družbi velikokrat zaničljiv in poln stereotipov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tujca spoznaj preden ga oceniš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n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3">
            <a:extLst>
              <a:ext uri="{FF2B5EF4-FFF2-40B4-BE49-F238E27FC236}">
                <a16:creationId xmlns:a16="http://schemas.microsoft.com/office/drawing/2014/main" id="{5B187C70-3952-4991-92EE-9D4FCE3FB5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i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Snov</a:t>
            </a:r>
          </a:p>
        </p:txBody>
      </p:sp>
      <p:sp>
        <p:nvSpPr>
          <p:cNvPr id="3" name="PoljeZBesedilom 6">
            <a:extLst>
              <a:ext uri="{FF2B5EF4-FFF2-40B4-BE49-F238E27FC236}">
                <a16:creationId xmlns:a16="http://schemas.microsoft.com/office/drawing/2014/main" id="{191773B4-C1DB-41C7-8C39-C5061BECEE51}"/>
              </a:ext>
            </a:extLst>
          </p:cNvPr>
          <p:cNvSpPr/>
          <p:nvPr/>
        </p:nvSpPr>
        <p:spPr>
          <a:xfrm>
            <a:off x="2051050" y="1492250"/>
            <a:ext cx="5113338" cy="22844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IZVOR AVTORJEVEGA NAVDIHA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zgodba o Faustu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odnos slovenske družbe do umetnika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dobnosti z Goethejevim Fa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56063B38-EBB4-4A03-B9C6-276DB3B7BE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i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Podobnosti z Goethejevim Faustom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809C5B9-FB68-4A89-AA30-534A694DD803}"/>
              </a:ext>
            </a:extLst>
          </p:cNvPr>
          <p:cNvSpPr/>
          <p:nvPr/>
        </p:nvSpPr>
        <p:spPr>
          <a:xfrm>
            <a:off x="1692275" y="1492250"/>
            <a:ext cx="5111750" cy="22844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pogodba s hudičem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tanka meja med moralnostjo in nemoralnostjo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prelisičenje hudiča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AB9ABF52-6828-495E-A55B-46CC41FD4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84188"/>
            <a:ext cx="323850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2">
            <a:extLst>
              <a:ext uri="{FF2B5EF4-FFF2-40B4-BE49-F238E27FC236}">
                <a16:creationId xmlns:a16="http://schemas.microsoft.com/office/drawing/2014/main" id="{337E5525-1680-496A-A92E-BBFA2859AB4F}"/>
              </a:ext>
            </a:extLst>
          </p:cNvPr>
          <p:cNvSpPr/>
          <p:nvPr/>
        </p:nvSpPr>
        <p:spPr>
          <a:xfrm>
            <a:off x="827088" y="2571750"/>
            <a:ext cx="3097212" cy="333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sz="1600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hvala za pozornost…</a:t>
            </a:r>
          </a:p>
        </p:txBody>
      </p:sp>
      <p:pic>
        <p:nvPicPr>
          <p:cNvPr id="18435" name="Picture 5">
            <a:extLst>
              <a:ext uri="{FF2B5EF4-FFF2-40B4-BE49-F238E27FC236}">
                <a16:creationId xmlns:a16="http://schemas.microsoft.com/office/drawing/2014/main" id="{0C09B328-D731-47E3-BEB9-C3546247D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779588"/>
            <a:ext cx="4217988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41AB6834-23F2-4B17-965D-9A580B357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79588"/>
            <a:ext cx="13922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E2D471D-183B-4D47-906B-7F9BBE95803E}"/>
              </a:ext>
            </a:extLst>
          </p:cNvPr>
          <p:cNvSpPr/>
          <p:nvPr/>
        </p:nvSpPr>
        <p:spPr>
          <a:xfrm>
            <a:off x="4643438" y="3795713"/>
            <a:ext cx="3529012" cy="3651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predvajaj videoposnetek…</a:t>
            </a:r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3">
            <a:extLst>
              <a:ext uri="{FF2B5EF4-FFF2-40B4-BE49-F238E27FC236}">
                <a16:creationId xmlns:a16="http://schemas.microsoft.com/office/drawing/2014/main" id="{630CB77F-9BAC-4488-85A2-1FE47FA580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i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Slog</a:t>
            </a:r>
          </a:p>
        </p:txBody>
      </p:sp>
      <p:sp>
        <p:nvSpPr>
          <p:cNvPr id="3" name="PoljeZBesedilom 6">
            <a:extLst>
              <a:ext uri="{FF2B5EF4-FFF2-40B4-BE49-F238E27FC236}">
                <a16:creationId xmlns:a16="http://schemas.microsoft.com/office/drawing/2014/main" id="{41F85AC0-ABD0-4A8C-8AE7-858F65358C92}"/>
              </a:ext>
            </a:extLst>
          </p:cNvPr>
          <p:cNvSpPr/>
          <p:nvPr/>
        </p:nvSpPr>
        <p:spPr>
          <a:xfrm>
            <a:off x="2051050" y="1492250"/>
            <a:ext cx="5113338" cy="25590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dekadenčen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poln simbolizma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zelo podroben opis v didaskalijah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lirična oblika drugega dejanja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CFF2007E-4AD9-4807-B44B-E570976D54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1373188"/>
            <a:ext cx="8229600" cy="2544762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»</a:t>
            </a:r>
            <a: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... Doline šentflorjanske ni blagoslovil Bog zato, da bi redila in pitala umetnike, tatove, razbojnike in druge postopače! Dolina šentflorjanska je živela brez umetnikov doslej, pa bo izhajala tudi poslej!...</a:t>
            </a:r>
            <a: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«</a:t>
            </a: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sl-SI" sz="1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-nagovor župana-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1F8DEBE6-8420-448E-AD20-7224830088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65238" y="1266825"/>
            <a:ext cx="8228012" cy="2546350"/>
          </a:xfrm>
        </p:spPr>
        <p:txBody>
          <a:bodyPr/>
          <a:lstStyle/>
          <a:p>
            <a:pPr algn="l" eaLnBrk="1">
              <a:buSzPct val="45000"/>
              <a:buFont typeface="StarSymbol"/>
              <a:buNone/>
            </a:pPr>
            <a: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»</a:t>
            </a:r>
            <a: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... ampak, čudo božje,</a:t>
            </a:r>
            <a:b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 nikjer na svetu nisem gospodaril!</a:t>
            </a:r>
            <a:b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 Pa pridem v to dolino šentflorjansko —</a:t>
            </a:r>
            <a:b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 glej, sami sužnji, hlapci in tlačani —</a:t>
            </a:r>
            <a:b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 drhal! Zamalo je umetniku,</a:t>
            </a:r>
            <a:b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 da bi nad to goláznijo kraljéval?...</a:t>
            </a:r>
            <a: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«</a:t>
            </a: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sl-SI" sz="1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-umetnik o družbi-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D7A2A52E-8BC7-4DBB-9430-1DB6AFD472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1373188"/>
            <a:ext cx="8229600" cy="2544762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»</a:t>
            </a:r>
            <a: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... In zdaj, učitelj Šviligoj, ne zameri, da pozdravim tebe, ne zameri, da te pozdravim tako pozno! Ti dišeči cvet, ti čednost doline šentflorjanske!...</a:t>
            </a:r>
            <a: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«</a:t>
            </a: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sl-SI" sz="1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-Peter o edinem nepohujšanem človeku v dolini-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2">
            <a:extLst>
              <a:ext uri="{FF2B5EF4-FFF2-40B4-BE49-F238E27FC236}">
                <a16:creationId xmlns:a16="http://schemas.microsoft.com/office/drawing/2014/main" id="{40A0C59B-EC4A-446F-96C2-7376C67B91AB}"/>
              </a:ext>
            </a:extLst>
          </p:cNvPr>
          <p:cNvSpPr/>
          <p:nvPr/>
        </p:nvSpPr>
        <p:spPr>
          <a:xfrm>
            <a:off x="2051050" y="1492250"/>
            <a:ext cx="5113338" cy="36560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NA SPLOŠNO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dramsko delo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farsa – satirično dramsko delo,</a:t>
            </a:r>
            <a:b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</a:b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s poudarki o družbi se doseže komičnost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Zgodbe iz doline šentflorjanske: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Razbojnik Peter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V mesečini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Mrovec in njegova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>
            <a:extLst>
              <a:ext uri="{FF2B5EF4-FFF2-40B4-BE49-F238E27FC236}">
                <a16:creationId xmlns:a16="http://schemas.microsoft.com/office/drawing/2014/main" id="{5410E735-40D5-4047-8D6E-CD5E8D8787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1373188"/>
            <a:ext cx="8229600" cy="2544762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»</a:t>
            </a:r>
            <a: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... pokazal jim, umetnik, svoje srce —</a:t>
            </a:r>
            <a:br>
              <a:rPr altLang="sl-SI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 in so pljuvali nanj! — O domovina,</a:t>
            </a:r>
            <a:br>
              <a:rPr altLang="sl-SI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 ti si kakor vlačuga: kdor te ljubi,</a:t>
            </a:r>
            <a:br>
              <a:rPr altLang="sl-SI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 ga zasmehuješ!...</a:t>
            </a:r>
            <a: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«</a:t>
            </a: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sl-SI" sz="1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-o položaju umetnika-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>
            <a:extLst>
              <a:ext uri="{FF2B5EF4-FFF2-40B4-BE49-F238E27FC236}">
                <a16:creationId xmlns:a16="http://schemas.microsoft.com/office/drawing/2014/main" id="{24643FD6-37E5-42EA-BD3D-782791481A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1373188"/>
            <a:ext cx="8229600" cy="2544762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»</a:t>
            </a:r>
            <a: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...Pozdravim devico, toliko da jo pogledam — že okoli vratú; in izkaže se, da ni devica. In ko sem spoznal to hinavščino in goljufijo, me je spreletelo do mozgá...</a:t>
            </a:r>
            <a: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«</a:t>
            </a: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sl-SI" sz="1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-zlodej o pohujšanju v dolini-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>
            <a:extLst>
              <a:ext uri="{FF2B5EF4-FFF2-40B4-BE49-F238E27FC236}">
                <a16:creationId xmlns:a16="http://schemas.microsoft.com/office/drawing/2014/main" id="{4A48F72F-8818-4D19-99EA-936C5E0E19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1373188"/>
            <a:ext cx="8229600" cy="2544762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»</a:t>
            </a:r>
            <a:r>
              <a:rPr altLang="sl-SI" sz="2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...neomajana in neomajna je ostala čednost doline šentflorjanske!...</a:t>
            </a:r>
            <a: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«</a:t>
            </a: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br>
              <a:rPr altLang="sl-SI" sz="2400" b="1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sl-SI" sz="1400" i="0">
                <a:latin typeface="Courier New" panose="02070309020205020404" pitchFamily="49" charset="0"/>
                <a:ea typeface="Microsoft YaHei" panose="020B0503020204020204" pitchFamily="34" charset="-122"/>
                <a:cs typeface="Mangal" panose="02040503050203030202" pitchFamily="18" charset="0"/>
              </a:rPr>
              <a:t>-na koncu spet prikrivanje in sprenevedanje-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>
            <a:extLst>
              <a:ext uri="{FF2B5EF4-FFF2-40B4-BE49-F238E27FC236}">
                <a16:creationId xmlns:a16="http://schemas.microsoft.com/office/drawing/2014/main" id="{3FC0E28A-3B46-457C-8F97-D45599FB7B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sl-SI" i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Viri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8CA868C-F923-4C4A-8F5B-34636130CCE7}"/>
              </a:ext>
            </a:extLst>
          </p:cNvPr>
          <p:cNvSpPr/>
          <p:nvPr/>
        </p:nvSpPr>
        <p:spPr>
          <a:xfrm>
            <a:off x="252413" y="987425"/>
            <a:ext cx="8891587" cy="28336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5000"/>
              <a:buFont typeface="Arial" pitchFamily="32"/>
              <a:buChar char="•"/>
              <a:defRPr sz="1800"/>
            </a:pPr>
            <a:r>
              <a:rPr lang="sl-SI" b="1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  <a:hlinkClick r:id="rId3"/>
              </a:rPr>
              <a:t>DOSTOP: 31. 5. 2014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5000"/>
              <a:buFont typeface="Arial" pitchFamily="32"/>
              <a:buChar char="•"/>
              <a:defRPr sz="1800"/>
            </a:pPr>
            <a:r>
              <a:rPr lang="sl-SI" b="1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  <a:hlinkClick r:id="rId3"/>
              </a:rPr>
              <a:t>http://sl.wikipedia.org/wiki/Voltaire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5000"/>
              <a:buFont typeface="Arial" pitchFamily="32"/>
              <a:buChar char="•"/>
              <a:defRPr sz="1800"/>
            </a:pPr>
            <a:r>
              <a:rPr lang="sl-SI" b="1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  <a:hlinkClick r:id="rId4"/>
              </a:rPr>
              <a:t>file:///C:/Users/Mojca/Downloads/slo_rfk_voiltare_kandid_01.pdf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5000"/>
              <a:buFont typeface="Arial" pitchFamily="32"/>
              <a:buChar char="•"/>
              <a:defRPr sz="1800"/>
            </a:pPr>
            <a:r>
              <a:rPr lang="sl-SI" b="1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  <a:hlinkClick r:id="rId5"/>
              </a:rPr>
              <a:t>http://en.wikipedia.org/wiki/Candide#Creation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5000"/>
              <a:buFont typeface="Arial" pitchFamily="32"/>
              <a:buChar char="•"/>
              <a:defRPr sz="1800"/>
            </a:pPr>
            <a:r>
              <a:rPr lang="sl-SI" b="1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  <a:hlinkClick r:id="rId6"/>
              </a:rPr>
              <a:t>http://med.over.net/forum5/read.php?33,1358432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5000"/>
              <a:buFont typeface="Arial" pitchFamily="32"/>
              <a:buChar char="•"/>
              <a:defRPr sz="1800"/>
            </a:pPr>
            <a:r>
              <a:rPr lang="sl-SI" b="1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  <a:hlinkClick r:id="rId7"/>
              </a:rPr>
              <a:t>http://www.mladina.si/45947/kandid-ali-optimizem/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5000"/>
              <a:buFont typeface="Arial" pitchFamily="32"/>
              <a:buChar char="•"/>
              <a:defRPr sz="1800"/>
            </a:pPr>
            <a:r>
              <a:rPr lang="sl-SI" b="1" i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  <a:hlinkClick r:id="rId8"/>
              </a:rPr>
              <a:t>http://www.najdi.si/drobtine/index.jsp?category1=Ljudstvo&amp;dc=2&amp;pageContent=content.simiple.search.result&amp;q=voltaire&amp;searchInAllCategories=true&amp;st=simple&amp;fh=36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alibri" pitchFamily="18"/>
              <a:ea typeface="Microsoft YaHei" pitchFamily="2"/>
              <a:cs typeface="Courier New" pitchFamily="5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2">
            <a:extLst>
              <a:ext uri="{FF2B5EF4-FFF2-40B4-BE49-F238E27FC236}">
                <a16:creationId xmlns:a16="http://schemas.microsoft.com/office/drawing/2014/main" id="{0600AFFB-268C-4E7F-A6CB-4E3C92D5D050}"/>
              </a:ext>
            </a:extLst>
          </p:cNvPr>
          <p:cNvSpPr/>
          <p:nvPr/>
        </p:nvSpPr>
        <p:spPr>
          <a:xfrm>
            <a:off x="2051050" y="1492250"/>
            <a:ext cx="5113338" cy="28321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ZGRADBA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prvo dejanje: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9 prizorov</a:t>
            </a:r>
          </a:p>
          <a:p>
            <a:pPr marL="457200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drugo dejanje: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10 prizorov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tretje dejanje: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18 prizorov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83D113C2-FF3A-475D-84D7-30531351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92263"/>
            <a:ext cx="190500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F159620-5FC8-4DE8-9499-95EAC7ED89AF}"/>
              </a:ext>
            </a:extLst>
          </p:cNvPr>
          <p:cNvSpPr/>
          <p:nvPr/>
        </p:nvSpPr>
        <p:spPr>
          <a:xfrm>
            <a:off x="2051050" y="1492250"/>
            <a:ext cx="5113338" cy="20097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UPRIZORITVE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pogoste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prva 1907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tuji jeziki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862B8E9-94B4-498A-8918-41A591872DD9}"/>
              </a:ext>
            </a:extLst>
          </p:cNvPr>
          <p:cNvSpPr/>
          <p:nvPr/>
        </p:nvSpPr>
        <p:spPr>
          <a:xfrm>
            <a:off x="2051050" y="1492250"/>
            <a:ext cx="5113338" cy="1735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 b="1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motiv umetnika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motiv tujstva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3A0B0579-3572-4BED-A37E-C3BF634C0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1131888"/>
            <a:ext cx="2362200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1">
            <a:extLst>
              <a:ext uri="{FF2B5EF4-FFF2-40B4-BE49-F238E27FC236}">
                <a16:creationId xmlns:a16="http://schemas.microsoft.com/office/drawing/2014/main" id="{88132CC2-AC89-4B63-8C83-024EAE5158B3}"/>
              </a:ext>
            </a:extLst>
          </p:cNvPr>
          <p:cNvSpPr/>
          <p:nvPr/>
        </p:nvSpPr>
        <p:spPr>
          <a:xfrm>
            <a:off x="1320800" y="4568825"/>
            <a:ext cx="3322638" cy="3635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Vito Taufer 2010/2011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06E215CD-D9F7-4C0B-BF8F-B7F7006A5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131888"/>
            <a:ext cx="2303463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5">
            <a:extLst>
              <a:ext uri="{FF2B5EF4-FFF2-40B4-BE49-F238E27FC236}">
                <a16:creationId xmlns:a16="http://schemas.microsoft.com/office/drawing/2014/main" id="{00FF61EC-771A-4666-821C-7A6BE08E722C}"/>
              </a:ext>
            </a:extLst>
          </p:cNvPr>
          <p:cNvSpPr/>
          <p:nvPr/>
        </p:nvSpPr>
        <p:spPr>
          <a:xfrm>
            <a:off x="4633913" y="4568825"/>
            <a:ext cx="3322637" cy="3635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Janusz Kica 2014/2015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3">
            <a:extLst>
              <a:ext uri="{FF2B5EF4-FFF2-40B4-BE49-F238E27FC236}">
                <a16:creationId xmlns:a16="http://schemas.microsoft.com/office/drawing/2014/main" id="{2DCD25F7-835F-4C05-9D54-7BF967858C5B}"/>
              </a:ext>
            </a:extLst>
          </p:cNvPr>
          <p:cNvSpPr/>
          <p:nvPr/>
        </p:nvSpPr>
        <p:spPr>
          <a:xfrm>
            <a:off x="0" y="1492250"/>
            <a:ext cx="9144000" cy="638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PRVO DEJANJE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  <p:grpSp>
        <p:nvGrpSpPr>
          <p:cNvPr id="11267" name="Diagram 4">
            <a:extLst>
              <a:ext uri="{FF2B5EF4-FFF2-40B4-BE49-F238E27FC236}">
                <a16:creationId xmlns:a16="http://schemas.microsoft.com/office/drawing/2014/main" id="{CD960EC4-A443-4F88-8939-191CA04C20F4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924050"/>
            <a:ext cx="8712200" cy="3095625"/>
            <a:chOff x="179640" y="1923839"/>
            <a:chExt cx="8712720" cy="3096000"/>
          </a:xfrm>
        </p:grpSpPr>
        <p:sp>
          <p:nvSpPr>
            <p:cNvPr id="11268" name="{2FCC9D6C-74C7-4A1A-9D2D-BABF8CE166D6}">
              <a:extLst>
                <a:ext uri="{FF2B5EF4-FFF2-40B4-BE49-F238E27FC236}">
                  <a16:creationId xmlns:a16="http://schemas.microsoft.com/office/drawing/2014/main" id="{A2750A96-810A-4753-92F9-A20CBF3C6C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83760" y="1923839"/>
              <a:ext cx="2904120" cy="3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69" name="{8DD82CAD-BC43-45DE-9748-943CFF446A1B}">
              <a:extLst>
                <a:ext uri="{FF2B5EF4-FFF2-40B4-BE49-F238E27FC236}">
                  <a16:creationId xmlns:a16="http://schemas.microsoft.com/office/drawing/2014/main" id="{0D0D69AD-E278-473F-A8A6-DBB1C9C921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2904120" cy="3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70" name="{DE70E23A-69FE-4565-9E0D-6AF85A299989}">
              <a:extLst>
                <a:ext uri="{FF2B5EF4-FFF2-40B4-BE49-F238E27FC236}">
                  <a16:creationId xmlns:a16="http://schemas.microsoft.com/office/drawing/2014/main" id="{B15040D6-24FD-4155-A25C-E01A8AF17B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88240" y="1923839"/>
              <a:ext cx="2904120" cy="3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3">
            <a:extLst>
              <a:ext uri="{FF2B5EF4-FFF2-40B4-BE49-F238E27FC236}">
                <a16:creationId xmlns:a16="http://schemas.microsoft.com/office/drawing/2014/main" id="{80F8C1E3-986B-4743-B9DC-7425D3C415EC}"/>
              </a:ext>
            </a:extLst>
          </p:cNvPr>
          <p:cNvSpPr/>
          <p:nvPr/>
        </p:nvSpPr>
        <p:spPr>
          <a:xfrm>
            <a:off x="0" y="1492250"/>
            <a:ext cx="9144000" cy="638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DRUGO DEJANJE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  <p:grpSp>
        <p:nvGrpSpPr>
          <p:cNvPr id="12291" name="Diagram 4">
            <a:extLst>
              <a:ext uri="{FF2B5EF4-FFF2-40B4-BE49-F238E27FC236}">
                <a16:creationId xmlns:a16="http://schemas.microsoft.com/office/drawing/2014/main" id="{9C7FEF1E-4C88-484E-8535-C3701C36A01D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924050"/>
            <a:ext cx="8712200" cy="3095625"/>
            <a:chOff x="179640" y="1923839"/>
            <a:chExt cx="8712720" cy="3096000"/>
          </a:xfrm>
        </p:grpSpPr>
        <p:sp>
          <p:nvSpPr>
            <p:cNvPr id="12292" name="{2FCC9D6C-74C7-4A1A-9D2D-BABF8CE166D6}">
              <a:extLst>
                <a:ext uri="{FF2B5EF4-FFF2-40B4-BE49-F238E27FC236}">
                  <a16:creationId xmlns:a16="http://schemas.microsoft.com/office/drawing/2014/main" id="{5475D218-5621-4108-A563-52EB152402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2904120" cy="3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293" name="{8DD82CAD-BC43-45DE-9748-943CFF446A1B}">
              <a:extLst>
                <a:ext uri="{FF2B5EF4-FFF2-40B4-BE49-F238E27FC236}">
                  <a16:creationId xmlns:a16="http://schemas.microsoft.com/office/drawing/2014/main" id="{F21F47F4-FFE6-46DD-81E9-B8BFC8C925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88240" y="1923839"/>
              <a:ext cx="2904120" cy="3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294" name="{DE70E23A-69FE-4565-9E0D-6AF85A299989}">
              <a:extLst>
                <a:ext uri="{FF2B5EF4-FFF2-40B4-BE49-F238E27FC236}">
                  <a16:creationId xmlns:a16="http://schemas.microsoft.com/office/drawing/2014/main" id="{128A3F61-C8AF-4195-A196-EFD9B72337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83760" y="1923839"/>
              <a:ext cx="2904120" cy="3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3">
            <a:extLst>
              <a:ext uri="{FF2B5EF4-FFF2-40B4-BE49-F238E27FC236}">
                <a16:creationId xmlns:a16="http://schemas.microsoft.com/office/drawing/2014/main" id="{E9CB525C-0735-4EE8-8D94-A297C537F89C}"/>
              </a:ext>
            </a:extLst>
          </p:cNvPr>
          <p:cNvSpPr/>
          <p:nvPr/>
        </p:nvSpPr>
        <p:spPr>
          <a:xfrm>
            <a:off x="0" y="1492250"/>
            <a:ext cx="9144000" cy="638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sl-SI" b="1">
                <a:solidFill>
                  <a:srgbClr val="000000"/>
                </a:solidFill>
                <a:latin typeface="Courier New" pitchFamily="50"/>
                <a:ea typeface="Microsoft YaHei" pitchFamily="2"/>
                <a:cs typeface="Courier New" pitchFamily="50"/>
              </a:rPr>
              <a:t>TRETJE DEJANJE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sl-SI">
              <a:solidFill>
                <a:srgbClr val="000000"/>
              </a:solidFill>
              <a:latin typeface="Courier New" pitchFamily="50"/>
              <a:ea typeface="Microsoft YaHei" pitchFamily="2"/>
              <a:cs typeface="Courier New" pitchFamily="50"/>
            </a:endParaRPr>
          </a:p>
        </p:txBody>
      </p:sp>
      <p:grpSp>
        <p:nvGrpSpPr>
          <p:cNvPr id="13315" name="Diagram 4">
            <a:extLst>
              <a:ext uri="{FF2B5EF4-FFF2-40B4-BE49-F238E27FC236}">
                <a16:creationId xmlns:a16="http://schemas.microsoft.com/office/drawing/2014/main" id="{A0649F3E-F703-479D-8221-CA79A634CA94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924050"/>
            <a:ext cx="8712200" cy="3095625"/>
            <a:chOff x="179640" y="1923839"/>
            <a:chExt cx="8712720" cy="3096000"/>
          </a:xfrm>
        </p:grpSpPr>
        <p:sp>
          <p:nvSpPr>
            <p:cNvPr id="13316" name="{2FCC9D6C-74C7-4A1A-9D2D-BABF8CE166D6}">
              <a:extLst>
                <a:ext uri="{FF2B5EF4-FFF2-40B4-BE49-F238E27FC236}">
                  <a16:creationId xmlns:a16="http://schemas.microsoft.com/office/drawing/2014/main" id="{7D52F41F-ED5F-4347-9537-C1DE064AF5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640" y="1923839"/>
              <a:ext cx="2904120" cy="3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17" name="{8DD82CAD-BC43-45DE-9748-943CFF446A1B}">
              <a:extLst>
                <a:ext uri="{FF2B5EF4-FFF2-40B4-BE49-F238E27FC236}">
                  <a16:creationId xmlns:a16="http://schemas.microsoft.com/office/drawing/2014/main" id="{7EA3268B-444A-4CE8-95D2-888B2E9F66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83760" y="1923839"/>
              <a:ext cx="2904120" cy="3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18" name="{DE70E23A-69FE-4565-9E0D-6AF85A299989}">
              <a:extLst>
                <a:ext uri="{FF2B5EF4-FFF2-40B4-BE49-F238E27FC236}">
                  <a16:creationId xmlns:a16="http://schemas.microsoft.com/office/drawing/2014/main" id="{9B378547-3B62-4B96-A802-0EDC794BE0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88240" y="1923839"/>
              <a:ext cx="2904120" cy="3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Privze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vzet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ivzeto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ivzeto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ivzeto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On-screen Show (16:9)</PresentationFormat>
  <Paragraphs>106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Arabic Typesetting</vt:lpstr>
      <vt:lpstr>Arial</vt:lpstr>
      <vt:lpstr>Calibri</vt:lpstr>
      <vt:lpstr>Courier New</vt:lpstr>
      <vt:lpstr>StarSymbol</vt:lpstr>
      <vt:lpstr>Times New Roman</vt:lpstr>
      <vt:lpstr>Privzeto</vt:lpstr>
      <vt:lpstr>Privzeto 1</vt:lpstr>
      <vt:lpstr>Privzeto 2</vt:lpstr>
      <vt:lpstr>Privzeto 3</vt:lpstr>
      <vt:lpstr>Privzeto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Ideja</vt:lpstr>
      <vt:lpstr>Snov</vt:lpstr>
      <vt:lpstr>Podobnosti z Goethejevim Faustom</vt:lpstr>
      <vt:lpstr>PowerPoint Presentation</vt:lpstr>
      <vt:lpstr>PowerPoint Presentation</vt:lpstr>
      <vt:lpstr>Slog</vt:lpstr>
      <vt:lpstr>»... Doline šentflorjanske ni blagoslovil Bog zato, da bi redila in pitala umetnike, tatove, razbojnike in druge postopače! Dolina šentflorjanska je živela brez umetnikov doslej, pa bo izhajala tudi poslej!...«   -nagovor župana-</vt:lpstr>
      <vt:lpstr>»... ampak, čudo božje,  nikjer na svetu nisem gospodaril!  Pa pridem v to dolino šentflorjansko —  glej, sami sužnji, hlapci in tlačani —  drhal! Zamalo je umetniku,  da bi nad to goláznijo kraljéval?...«   -umetnik o družbi-</vt:lpstr>
      <vt:lpstr>»... In zdaj, učitelj Šviligoj, ne zameri, da pozdravim tebe, ne zameri, da te pozdravim tako pozno! Ti dišeči cvet, ti čednost doline šentflorjanske!...«   -Peter o edinem nepohujšanem človeku v dolini-</vt:lpstr>
      <vt:lpstr>»... pokazal jim, umetnik, svoje srce —  in so pljuvali nanj! — O domovina,  ti si kakor vlačuga: kdor te ljubi,  ga zasmehuješ!...«   -o položaju umetnika-</vt:lpstr>
      <vt:lpstr>»...Pozdravim devico, toliko da jo pogledam — že okoli vratú; in izkaže se, da ni devica. In ko sem spoznal to hinavščino in goljufijo, me je spreletelo do mozgá...«   -zlodej o pohujšanju v dolini-</vt:lpstr>
      <vt:lpstr>»...neomajana in neomajna je ostala čednost doline šentflorjanske!...«   -na koncu spet prikrivanje in sprenevedanje-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2019-06-03T09:08:00Z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