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49" r:id="rId2"/>
    <p:sldMasterId id="2147483659" r:id="rId3"/>
    <p:sldMasterId id="2147483661" r:id="rId4"/>
    <p:sldMasterId id="2147483663" r:id="rId5"/>
  </p:sldMasterIdLst>
  <p:sldIdLst>
    <p:sldId id="256" r:id="rId6"/>
    <p:sldId id="257" r:id="rId7"/>
    <p:sldId id="258" r:id="rId8"/>
    <p:sldId id="259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60" r:id="rId17"/>
    <p:sldId id="270" r:id="rId18"/>
    <p:sldId id="271" r:id="rId19"/>
    <p:sldId id="261" r:id="rId20"/>
    <p:sldId id="262" r:id="rId21"/>
    <p:sldId id="272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CC66"/>
    <a:srgbClr val="4D4D4D"/>
    <a:srgbClr val="FF0000"/>
    <a:srgbClr val="666633"/>
    <a:srgbClr val="000099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108" d="100"/>
          <a:sy n="108" d="100"/>
        </p:scale>
        <p:origin x="1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6954-F096-484C-BA61-7346C1589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281F-D36B-40C0-AD82-B803B3E46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193C-1A0E-45B0-A615-D830C771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CFF75-8D45-4494-8379-F34EA79B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E2E20-118F-45BA-AC7F-87D8DF22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E63AC-C82D-4C59-9377-F20E063B6B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4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41EC-F6BC-495B-8243-EECE91B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00F5F-8242-4999-8CF3-7F8FF13C0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B0B96-2DBF-4572-8ADD-F46C503B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29E1F-16B3-44FD-9378-D7227C24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BF8B5-8BEF-47E4-88F2-6671D5F7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10AF9-B10B-436D-8F90-635BFE0CC1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9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65C57-1027-4042-BEAF-FCF5CF97B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74623-5012-4F51-9F24-513A7E3A9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6FED5-EB3A-4490-A923-98580C28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9C74A-BEF4-49A8-877A-5EF24B31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BF728-DBCF-4A7C-8F4A-4D4CAAE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E5273-9531-4DC2-ACE9-8B51BA56E3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158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38E1165C-70D6-45A7-AC09-FD2F68682B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507" name="Freeform 3">
              <a:extLst>
                <a:ext uri="{FF2B5EF4-FFF2-40B4-BE49-F238E27FC236}">
                  <a16:creationId xmlns:a16="http://schemas.microsoft.com/office/drawing/2014/main" id="{7C178905-5598-4FF2-9298-69DF69006C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08" name="Freeform 4">
              <a:extLst>
                <a:ext uri="{FF2B5EF4-FFF2-40B4-BE49-F238E27FC236}">
                  <a16:creationId xmlns:a16="http://schemas.microsoft.com/office/drawing/2014/main" id="{F46D7D10-47E5-4E08-A180-1193F530BC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09" name="Freeform 5">
              <a:extLst>
                <a:ext uri="{FF2B5EF4-FFF2-40B4-BE49-F238E27FC236}">
                  <a16:creationId xmlns:a16="http://schemas.microsoft.com/office/drawing/2014/main" id="{E4DCC6B5-BA17-4200-9491-74B0F7A360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0" name="Freeform 6">
              <a:extLst>
                <a:ext uri="{FF2B5EF4-FFF2-40B4-BE49-F238E27FC236}">
                  <a16:creationId xmlns:a16="http://schemas.microsoft.com/office/drawing/2014/main" id="{A3EFA17A-9CAB-4205-8D7A-D425A10B90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1" name="Freeform 7">
              <a:extLst>
                <a:ext uri="{FF2B5EF4-FFF2-40B4-BE49-F238E27FC236}">
                  <a16:creationId xmlns:a16="http://schemas.microsoft.com/office/drawing/2014/main" id="{A555E42D-5579-4842-842B-CE0363158D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2" name="Freeform 8">
              <a:extLst>
                <a:ext uri="{FF2B5EF4-FFF2-40B4-BE49-F238E27FC236}">
                  <a16:creationId xmlns:a16="http://schemas.microsoft.com/office/drawing/2014/main" id="{EEA8C569-B19D-4F7F-A764-A7E588E7EE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3" name="Freeform 9">
              <a:extLst>
                <a:ext uri="{FF2B5EF4-FFF2-40B4-BE49-F238E27FC236}">
                  <a16:creationId xmlns:a16="http://schemas.microsoft.com/office/drawing/2014/main" id="{5C394907-EE96-497A-ABDA-3B9D58012D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4" name="Freeform 10">
              <a:extLst>
                <a:ext uri="{FF2B5EF4-FFF2-40B4-BE49-F238E27FC236}">
                  <a16:creationId xmlns:a16="http://schemas.microsoft.com/office/drawing/2014/main" id="{67F0DB9E-2AB3-4B8B-8706-D71B46E6BA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5" name="Freeform 11">
              <a:extLst>
                <a:ext uri="{FF2B5EF4-FFF2-40B4-BE49-F238E27FC236}">
                  <a16:creationId xmlns:a16="http://schemas.microsoft.com/office/drawing/2014/main" id="{0FD14E59-FB19-40E5-98EB-CA5765A905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6" name="Rectangle 12">
              <a:extLst>
                <a:ext uri="{FF2B5EF4-FFF2-40B4-BE49-F238E27FC236}">
                  <a16:creationId xmlns:a16="http://schemas.microsoft.com/office/drawing/2014/main" id="{5F4CA7CF-1E05-4253-86D3-672A7DBA20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7" name="Rectangle 13">
              <a:extLst>
                <a:ext uri="{FF2B5EF4-FFF2-40B4-BE49-F238E27FC236}">
                  <a16:creationId xmlns:a16="http://schemas.microsoft.com/office/drawing/2014/main" id="{710C718D-927D-4589-B5EE-2C5EE61562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8" name="Freeform 14">
              <a:extLst>
                <a:ext uri="{FF2B5EF4-FFF2-40B4-BE49-F238E27FC236}">
                  <a16:creationId xmlns:a16="http://schemas.microsoft.com/office/drawing/2014/main" id="{F001A40C-3323-42AA-9F0A-F5A426F18B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19" name="Freeform 15">
              <a:extLst>
                <a:ext uri="{FF2B5EF4-FFF2-40B4-BE49-F238E27FC236}">
                  <a16:creationId xmlns:a16="http://schemas.microsoft.com/office/drawing/2014/main" id="{7A2A59FE-681B-48D6-B4F3-85863EDE1A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20" name="Freeform 16">
              <a:extLst>
                <a:ext uri="{FF2B5EF4-FFF2-40B4-BE49-F238E27FC236}">
                  <a16:creationId xmlns:a16="http://schemas.microsoft.com/office/drawing/2014/main" id="{8EB1486B-110E-4084-B4E2-CBB6551A42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21" name="Freeform 17">
              <a:extLst>
                <a:ext uri="{FF2B5EF4-FFF2-40B4-BE49-F238E27FC236}">
                  <a16:creationId xmlns:a16="http://schemas.microsoft.com/office/drawing/2014/main" id="{F9A52FCD-D500-4B20-A1D6-115FB90C04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22" name="Freeform 18">
              <a:extLst>
                <a:ext uri="{FF2B5EF4-FFF2-40B4-BE49-F238E27FC236}">
                  <a16:creationId xmlns:a16="http://schemas.microsoft.com/office/drawing/2014/main" id="{EE9691E4-A75C-40A3-A898-BD8F1373DA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23" name="Freeform 19">
              <a:extLst>
                <a:ext uri="{FF2B5EF4-FFF2-40B4-BE49-F238E27FC236}">
                  <a16:creationId xmlns:a16="http://schemas.microsoft.com/office/drawing/2014/main" id="{FE924E10-3CC7-4E9D-A95C-EB7539D33C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24" name="Freeform 20">
              <a:extLst>
                <a:ext uri="{FF2B5EF4-FFF2-40B4-BE49-F238E27FC236}">
                  <a16:creationId xmlns:a16="http://schemas.microsoft.com/office/drawing/2014/main" id="{C04DB055-C9E7-49F1-85A3-B8AC1C2AF0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1525" name="Rectangle 21">
            <a:extLst>
              <a:ext uri="{FF2B5EF4-FFF2-40B4-BE49-F238E27FC236}">
                <a16:creationId xmlns:a16="http://schemas.microsoft.com/office/drawing/2014/main" id="{EEA44083-FA0D-4C6C-B32D-A785EFD4EE6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1526" name="Rectangle 22">
            <a:extLst>
              <a:ext uri="{FF2B5EF4-FFF2-40B4-BE49-F238E27FC236}">
                <a16:creationId xmlns:a16="http://schemas.microsoft.com/office/drawing/2014/main" id="{88D51897-BDB1-429D-B9D4-662BFFCCC2C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FB4F9072-4C22-4839-8009-7C59D0DA478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1528" name="Rectangle 24">
            <a:extLst>
              <a:ext uri="{FF2B5EF4-FFF2-40B4-BE49-F238E27FC236}">
                <a16:creationId xmlns:a16="http://schemas.microsoft.com/office/drawing/2014/main" id="{B7E06B8E-E0D8-40A6-B735-8B158BE36D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1529" name="Rectangle 25">
            <a:extLst>
              <a:ext uri="{FF2B5EF4-FFF2-40B4-BE49-F238E27FC236}">
                <a16:creationId xmlns:a16="http://schemas.microsoft.com/office/drawing/2014/main" id="{C2D02D6C-2C85-42F9-92FD-6837BAD5C0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1DAD33-45A0-4340-95A8-BDF8AC89381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9906-AE58-4A69-8FFA-EAF1C045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93BC-6564-4CCC-AB82-6AB14D96C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F8E36-D25B-43EA-9057-F0EF6680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F6FD6-203A-426F-8386-8DB68A27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CBE9-8DF3-498D-A05F-D5BA88B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0D637-23A2-44AC-81F4-0568D14E24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497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391C-88F9-4247-A7C3-11ADF005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A0BC7-4B8E-41A8-908C-3A0F1B481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FCA2E-A155-41C6-998C-F0B213882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1D67-967B-4ABE-B85B-BF414592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CAAC-1393-474E-9213-24E4D761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C384A-5A04-476F-8712-E2D6013AEC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064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23AC-A618-4E37-85E8-BC1B9C9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E601B-5A83-46FE-8BAA-7A68E56DE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EC7E8-D42A-4758-A3CB-CA761041E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5DA88-9452-4603-B9B6-4E21E266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9585F-7D91-490E-A9FD-A4CA6F77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B084D-6D27-48A1-ADD8-F340904C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43612-885C-4BF0-94D9-2C92861411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614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59621-0E56-4408-9FB6-A21EE3AE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7B7BA-64D8-4397-AA0C-7B1E2D72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9D948-F8E5-4274-9F6E-2DEF2A27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0F2FA-0FEF-41EC-968C-E0D469369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0FE5E-1CFF-4FBD-860B-095E874DF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4C80B-2F1B-4E8F-A2CB-01ECAD00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1D172-EB19-47AA-9B87-9EC596C3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D11518-B894-46BE-84B3-68E7A580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A18E-44F3-4F8C-9098-D42D86103E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322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A977-54FC-4AF7-8AA7-3B5BBC9A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BE65C-8457-4D5D-B5BB-50701164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62205-A5BC-4615-9900-AB65519D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A20A2-5A83-4C9F-B991-85D3B2EB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823DE-0697-4CBF-8285-33F9F9D79C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03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D2150-8700-4B5F-A7FE-A5AC427A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82DCB-73C1-4EC3-B687-0D46E812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E8140-1DAE-4437-95B7-B06657C2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93A6-35BD-49BD-9FCB-1896BB79C2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7299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3E32-9626-4422-B658-948C9D21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5CCD-75AE-4D46-8388-C1DB966AE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419B6-2592-4BE8-9F72-4337EC4D8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D2B45-AE0B-4004-A0A5-2E359322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53E16-8286-4785-A8E9-846A6D79B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C3383-1FB1-49B5-AEDE-E337F029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F7DCC-67A6-4D0E-AD18-B3D232F6A1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010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C4BE-DC96-4623-8FB6-D6E5B34F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DBBA-51C5-49A7-B2CE-2F009CD7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D73C-1AC6-4F1C-A1B0-25DCED3B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A6F6-8AA0-4313-A5E3-35008871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700E5-E998-46D9-A4F4-2CA5B221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7EDF5-92EC-42F6-BA3D-ED900A747C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701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2913-41B9-4E2B-A9E6-955F245D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45A25-83DC-477B-8C3B-3CAFDB11A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74EA1-EE74-4AF4-96F2-FB82FE596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E27D-F2FE-40FF-B9D3-3BE498C0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A47C0-D3B4-4C4E-AAB6-617C65D2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6F3C5-0D03-40BF-8BCA-1DC57C57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4B9AC-F148-4C5D-B31E-88BC0DF433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496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E58-FDDC-4C03-966E-16D23CE3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1F698-DBFA-4913-9A2E-C53A2234C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A95-2DD9-4259-8A89-027E1747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C7B04-41E7-44C4-BDD4-B90ED150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C67AF-DA0E-48E4-8154-319EA4D2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BCB3D-477B-48F1-8F8E-D23B3F2DD3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030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727F1-602D-4997-8E9F-5718D3907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7CF14-567E-46A5-9F4F-1E8BE5DDA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C8212-ACCE-4BB0-A072-40666B6F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1852B-1D49-4158-873A-0A056595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8E7F-B291-45AE-A83C-3A4C75CC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9348B-CFF9-4C22-B49F-A171EE5521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1451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DA7CB68C-C2B9-42E0-BBA1-A77B9C24CB59}"/>
              </a:ext>
            </a:extLst>
          </p:cNvPr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32771" name="Group 3">
              <a:extLst>
                <a:ext uri="{FF2B5EF4-FFF2-40B4-BE49-F238E27FC236}">
                  <a16:creationId xmlns:a16="http://schemas.microsoft.com/office/drawing/2014/main" id="{2409B132-73F2-4E3B-826C-07162D6C9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32772" name="Group 4">
                <a:extLst>
                  <a:ext uri="{FF2B5EF4-FFF2-40B4-BE49-F238E27FC236}">
                    <a16:creationId xmlns:a16="http://schemas.microsoft.com/office/drawing/2014/main" id="{570582A4-86B9-49C3-9A32-7110968F7C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2773" name="Freeform 5">
                  <a:extLst>
                    <a:ext uri="{FF2B5EF4-FFF2-40B4-BE49-F238E27FC236}">
                      <a16:creationId xmlns:a16="http://schemas.microsoft.com/office/drawing/2014/main" id="{EA9697F9-58B4-40B7-9835-97ECF647CC24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grpSp>
              <p:nvGrpSpPr>
                <p:cNvPr id="32774" name="Group 6">
                  <a:extLst>
                    <a:ext uri="{FF2B5EF4-FFF2-40B4-BE49-F238E27FC236}">
                      <a16:creationId xmlns:a16="http://schemas.microsoft.com/office/drawing/2014/main" id="{E74DC2F5-2D37-4EA4-BF00-399C1E175F5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2775" name="Freeform 7">
                    <a:extLst>
                      <a:ext uri="{FF2B5EF4-FFF2-40B4-BE49-F238E27FC236}">
                        <a16:creationId xmlns:a16="http://schemas.microsoft.com/office/drawing/2014/main" id="{429B9910-51A6-4B72-A808-40BEC0394C5F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776" name="Freeform 8">
                    <a:extLst>
                      <a:ext uri="{FF2B5EF4-FFF2-40B4-BE49-F238E27FC236}">
                        <a16:creationId xmlns:a16="http://schemas.microsoft.com/office/drawing/2014/main" id="{C074A8FC-B5C4-4629-AC43-AE5B42CD8DB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777" name="Freeform 9">
                    <a:extLst>
                      <a:ext uri="{FF2B5EF4-FFF2-40B4-BE49-F238E27FC236}">
                        <a16:creationId xmlns:a16="http://schemas.microsoft.com/office/drawing/2014/main" id="{CA24A15A-FA61-409D-BFDB-572B2C4499C5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grpSp>
                <p:nvGrpSpPr>
                  <p:cNvPr id="32778" name="Group 10">
                    <a:extLst>
                      <a:ext uri="{FF2B5EF4-FFF2-40B4-BE49-F238E27FC236}">
                        <a16:creationId xmlns:a16="http://schemas.microsoft.com/office/drawing/2014/main" id="{F1FF1D41-60AE-44A1-B557-1B804017F8A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2779" name="Freeform 11">
                      <a:extLst>
                        <a:ext uri="{FF2B5EF4-FFF2-40B4-BE49-F238E27FC236}">
                          <a16:creationId xmlns:a16="http://schemas.microsoft.com/office/drawing/2014/main" id="{01E128A5-6152-4343-A624-20AD0B36D00A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grpSp>
                  <p:nvGrpSpPr>
                    <p:cNvPr id="32780" name="Group 12">
                      <a:extLst>
                        <a:ext uri="{FF2B5EF4-FFF2-40B4-BE49-F238E27FC236}">
                          <a16:creationId xmlns:a16="http://schemas.microsoft.com/office/drawing/2014/main" id="{CB21D24C-CF45-4548-B1BD-0965A331B633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32781" name="Freeform 13">
                        <a:extLst>
                          <a:ext uri="{FF2B5EF4-FFF2-40B4-BE49-F238E27FC236}">
                            <a16:creationId xmlns:a16="http://schemas.microsoft.com/office/drawing/2014/main" id="{CF7D6B61-8DD2-446A-A874-CBF2AA5E909C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l-SI"/>
                      </a:p>
                    </p:txBody>
                  </p:sp>
                  <p:grpSp>
                    <p:nvGrpSpPr>
                      <p:cNvPr id="32782" name="Group 14">
                        <a:extLst>
                          <a:ext uri="{FF2B5EF4-FFF2-40B4-BE49-F238E27FC236}">
                            <a16:creationId xmlns:a16="http://schemas.microsoft.com/office/drawing/2014/main" id="{434A42F1-4863-4A82-A9FA-3BABE2DF1497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32783" name="Line 15">
                          <a:extLst>
                            <a:ext uri="{FF2B5EF4-FFF2-40B4-BE49-F238E27FC236}">
                              <a16:creationId xmlns:a16="http://schemas.microsoft.com/office/drawing/2014/main" id="{7AC96F04-EFFF-4C41-88F8-AA448AB4691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84" name="Line 16">
                          <a:extLst>
                            <a:ext uri="{FF2B5EF4-FFF2-40B4-BE49-F238E27FC236}">
                              <a16:creationId xmlns:a16="http://schemas.microsoft.com/office/drawing/2014/main" id="{DD439BE2-1B1E-44D2-AB18-8588A87173C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85" name="Line 17">
                          <a:extLst>
                            <a:ext uri="{FF2B5EF4-FFF2-40B4-BE49-F238E27FC236}">
                              <a16:creationId xmlns:a16="http://schemas.microsoft.com/office/drawing/2014/main" id="{E5DF5DF1-3757-4F2C-9E77-F34DDCAF950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86" name="Line 18">
                          <a:extLst>
                            <a:ext uri="{FF2B5EF4-FFF2-40B4-BE49-F238E27FC236}">
                              <a16:creationId xmlns:a16="http://schemas.microsoft.com/office/drawing/2014/main" id="{655EB503-5DF5-4DE2-8E07-DD516C7BA17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87" name="Line 19">
                          <a:extLst>
                            <a:ext uri="{FF2B5EF4-FFF2-40B4-BE49-F238E27FC236}">
                              <a16:creationId xmlns:a16="http://schemas.microsoft.com/office/drawing/2014/main" id="{3AD35DFA-1FA6-417E-A0B7-61A84913C8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88" name="Line 20">
                          <a:extLst>
                            <a:ext uri="{FF2B5EF4-FFF2-40B4-BE49-F238E27FC236}">
                              <a16:creationId xmlns:a16="http://schemas.microsoft.com/office/drawing/2014/main" id="{CA7573B6-0BB0-42CA-A32A-C7AD398E39B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89" name="Line 21">
                          <a:extLst>
                            <a:ext uri="{FF2B5EF4-FFF2-40B4-BE49-F238E27FC236}">
                              <a16:creationId xmlns:a16="http://schemas.microsoft.com/office/drawing/2014/main" id="{0C501464-4374-4681-88F1-1752C4E7658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0" name="Line 22">
                          <a:extLst>
                            <a:ext uri="{FF2B5EF4-FFF2-40B4-BE49-F238E27FC236}">
                              <a16:creationId xmlns:a16="http://schemas.microsoft.com/office/drawing/2014/main" id="{41A22BCD-2F9A-444B-80BC-AF1DF84F3A9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1" name="Line 23">
                          <a:extLst>
                            <a:ext uri="{FF2B5EF4-FFF2-40B4-BE49-F238E27FC236}">
                              <a16:creationId xmlns:a16="http://schemas.microsoft.com/office/drawing/2014/main" id="{1E4D8ABD-584E-4277-A0A5-159F59FCE37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2" name="Line 24">
                          <a:extLst>
                            <a:ext uri="{FF2B5EF4-FFF2-40B4-BE49-F238E27FC236}">
                              <a16:creationId xmlns:a16="http://schemas.microsoft.com/office/drawing/2014/main" id="{D24A9711-D677-4CBE-80C9-A7E9CFF7CE2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3" name="Line 25">
                          <a:extLst>
                            <a:ext uri="{FF2B5EF4-FFF2-40B4-BE49-F238E27FC236}">
                              <a16:creationId xmlns:a16="http://schemas.microsoft.com/office/drawing/2014/main" id="{874E9F78-3AE0-43AF-A189-D817E538BAF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4" name="Line 26">
                          <a:extLst>
                            <a:ext uri="{FF2B5EF4-FFF2-40B4-BE49-F238E27FC236}">
                              <a16:creationId xmlns:a16="http://schemas.microsoft.com/office/drawing/2014/main" id="{C70F21C0-E16F-4AEB-AD37-6BA7DA856B9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5" name="Line 27">
                          <a:extLst>
                            <a:ext uri="{FF2B5EF4-FFF2-40B4-BE49-F238E27FC236}">
                              <a16:creationId xmlns:a16="http://schemas.microsoft.com/office/drawing/2014/main" id="{30E91328-F5A9-446D-AF33-4D7AEFD7EBB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6" name="Line 28">
                          <a:extLst>
                            <a:ext uri="{FF2B5EF4-FFF2-40B4-BE49-F238E27FC236}">
                              <a16:creationId xmlns:a16="http://schemas.microsoft.com/office/drawing/2014/main" id="{ADFC87B5-9B50-4D88-A6B4-002E7C6D4FE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7" name="Line 29">
                          <a:extLst>
                            <a:ext uri="{FF2B5EF4-FFF2-40B4-BE49-F238E27FC236}">
                              <a16:creationId xmlns:a16="http://schemas.microsoft.com/office/drawing/2014/main" id="{E135979C-F8D9-4878-8C32-1AE5E66D5BD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8" name="Line 30">
                          <a:extLst>
                            <a:ext uri="{FF2B5EF4-FFF2-40B4-BE49-F238E27FC236}">
                              <a16:creationId xmlns:a16="http://schemas.microsoft.com/office/drawing/2014/main" id="{5C73DA11-A7E9-4EB2-ADE9-004A58C8678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799" name="Line 31">
                          <a:extLst>
                            <a:ext uri="{FF2B5EF4-FFF2-40B4-BE49-F238E27FC236}">
                              <a16:creationId xmlns:a16="http://schemas.microsoft.com/office/drawing/2014/main" id="{984D434A-AA14-4F3C-A99A-90B861115C3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0" name="Line 32">
                          <a:extLst>
                            <a:ext uri="{FF2B5EF4-FFF2-40B4-BE49-F238E27FC236}">
                              <a16:creationId xmlns:a16="http://schemas.microsoft.com/office/drawing/2014/main" id="{BD54141F-A9DF-4F9C-8DD0-1AB542E3271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1" name="Line 33">
                          <a:extLst>
                            <a:ext uri="{FF2B5EF4-FFF2-40B4-BE49-F238E27FC236}">
                              <a16:creationId xmlns:a16="http://schemas.microsoft.com/office/drawing/2014/main" id="{55B5EAA0-3F61-461E-A331-6E86A632216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2" name="Line 34">
                          <a:extLst>
                            <a:ext uri="{FF2B5EF4-FFF2-40B4-BE49-F238E27FC236}">
                              <a16:creationId xmlns:a16="http://schemas.microsoft.com/office/drawing/2014/main" id="{3838380E-45A5-4780-9D52-303CE01D08C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3" name="Line 35">
                          <a:extLst>
                            <a:ext uri="{FF2B5EF4-FFF2-40B4-BE49-F238E27FC236}">
                              <a16:creationId xmlns:a16="http://schemas.microsoft.com/office/drawing/2014/main" id="{CDCD4F2F-1A86-4871-9D16-3886EFCBD65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4" name="Line 36">
                          <a:extLst>
                            <a:ext uri="{FF2B5EF4-FFF2-40B4-BE49-F238E27FC236}">
                              <a16:creationId xmlns:a16="http://schemas.microsoft.com/office/drawing/2014/main" id="{5D5419F1-CE47-478C-83D8-3AC61A712DD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5" name="Line 37">
                          <a:extLst>
                            <a:ext uri="{FF2B5EF4-FFF2-40B4-BE49-F238E27FC236}">
                              <a16:creationId xmlns:a16="http://schemas.microsoft.com/office/drawing/2014/main" id="{7BB5EA97-60A9-4E1C-96D0-CD6C99FB0DD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6" name="Line 38">
                          <a:extLst>
                            <a:ext uri="{FF2B5EF4-FFF2-40B4-BE49-F238E27FC236}">
                              <a16:creationId xmlns:a16="http://schemas.microsoft.com/office/drawing/2014/main" id="{16261362-AA64-4F0C-B1BE-2BF91CD53B5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7" name="Line 39">
                          <a:extLst>
                            <a:ext uri="{FF2B5EF4-FFF2-40B4-BE49-F238E27FC236}">
                              <a16:creationId xmlns:a16="http://schemas.microsoft.com/office/drawing/2014/main" id="{F84165D0-907B-4367-9024-CA11BB8B36D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8" name="Line 40">
                          <a:extLst>
                            <a:ext uri="{FF2B5EF4-FFF2-40B4-BE49-F238E27FC236}">
                              <a16:creationId xmlns:a16="http://schemas.microsoft.com/office/drawing/2014/main" id="{7CA54567-F890-4ACE-AD3A-D06CF8786B5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09" name="Line 41">
                          <a:extLst>
                            <a:ext uri="{FF2B5EF4-FFF2-40B4-BE49-F238E27FC236}">
                              <a16:creationId xmlns:a16="http://schemas.microsoft.com/office/drawing/2014/main" id="{432E0084-35D3-40CC-8344-D99C728B321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0" name="Line 42">
                          <a:extLst>
                            <a:ext uri="{FF2B5EF4-FFF2-40B4-BE49-F238E27FC236}">
                              <a16:creationId xmlns:a16="http://schemas.microsoft.com/office/drawing/2014/main" id="{9CFC4AFF-1BC3-49A6-8C18-FA27EB49876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1" name="Line 43">
                          <a:extLst>
                            <a:ext uri="{FF2B5EF4-FFF2-40B4-BE49-F238E27FC236}">
                              <a16:creationId xmlns:a16="http://schemas.microsoft.com/office/drawing/2014/main" id="{D3D6555E-E5A3-4CE2-BE7E-0BCA15A4F52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2" name="Line 44">
                          <a:extLst>
                            <a:ext uri="{FF2B5EF4-FFF2-40B4-BE49-F238E27FC236}">
                              <a16:creationId xmlns:a16="http://schemas.microsoft.com/office/drawing/2014/main" id="{464D3DFF-7B0B-4AD8-99CA-0374C064AD0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3" name="Line 45">
                          <a:extLst>
                            <a:ext uri="{FF2B5EF4-FFF2-40B4-BE49-F238E27FC236}">
                              <a16:creationId xmlns:a16="http://schemas.microsoft.com/office/drawing/2014/main" id="{FA6C50C5-9435-44C5-9C4D-24CC064AF62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4" name="Line 46">
                          <a:extLst>
                            <a:ext uri="{FF2B5EF4-FFF2-40B4-BE49-F238E27FC236}">
                              <a16:creationId xmlns:a16="http://schemas.microsoft.com/office/drawing/2014/main" id="{AD2CD520-FC5F-4001-995F-B8E550C1147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5" name="Line 47">
                          <a:extLst>
                            <a:ext uri="{FF2B5EF4-FFF2-40B4-BE49-F238E27FC236}">
                              <a16:creationId xmlns:a16="http://schemas.microsoft.com/office/drawing/2014/main" id="{EC9A247D-57DE-4F8C-9228-3194C583768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6" name="Line 48">
                          <a:extLst>
                            <a:ext uri="{FF2B5EF4-FFF2-40B4-BE49-F238E27FC236}">
                              <a16:creationId xmlns:a16="http://schemas.microsoft.com/office/drawing/2014/main" id="{FA6F4B63-155B-4D42-8BD5-452B702FF98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7" name="Line 49">
                          <a:extLst>
                            <a:ext uri="{FF2B5EF4-FFF2-40B4-BE49-F238E27FC236}">
                              <a16:creationId xmlns:a16="http://schemas.microsoft.com/office/drawing/2014/main" id="{8EA5F14F-9489-4094-B207-5B8522E6837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18" name="Freeform 50">
                          <a:extLst>
                            <a:ext uri="{FF2B5EF4-FFF2-40B4-BE49-F238E27FC236}">
                              <a16:creationId xmlns:a16="http://schemas.microsoft.com/office/drawing/2014/main" id="{D83880A3-02E4-4A74-9B84-A066C2AE192B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grpSp>
                      <p:nvGrpSpPr>
                        <p:cNvPr id="32819" name="Group 51">
                          <a:extLst>
                            <a:ext uri="{FF2B5EF4-FFF2-40B4-BE49-F238E27FC236}">
                              <a16:creationId xmlns:a16="http://schemas.microsoft.com/office/drawing/2014/main" id="{38003873-1112-4C18-81F3-D23D44A9A4E1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32820" name="Oval 52">
                            <a:extLst>
                              <a:ext uri="{FF2B5EF4-FFF2-40B4-BE49-F238E27FC236}">
                                <a16:creationId xmlns:a16="http://schemas.microsoft.com/office/drawing/2014/main" id="{4C745A34-0997-4432-9707-10835F94FFE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1" name="Oval 53">
                            <a:extLst>
                              <a:ext uri="{FF2B5EF4-FFF2-40B4-BE49-F238E27FC236}">
                                <a16:creationId xmlns:a16="http://schemas.microsoft.com/office/drawing/2014/main" id="{BAB33517-9A33-42DC-A3EC-C2C4322131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2" name="Oval 54">
                            <a:extLst>
                              <a:ext uri="{FF2B5EF4-FFF2-40B4-BE49-F238E27FC236}">
                                <a16:creationId xmlns:a16="http://schemas.microsoft.com/office/drawing/2014/main" id="{CFDF2A94-362D-4814-B983-A2FF02918B9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3" name="Oval 55">
                            <a:extLst>
                              <a:ext uri="{FF2B5EF4-FFF2-40B4-BE49-F238E27FC236}">
                                <a16:creationId xmlns:a16="http://schemas.microsoft.com/office/drawing/2014/main" id="{5EB7019E-77F1-48F5-8BCA-08CF7DCA488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4" name="Oval 56">
                            <a:extLst>
                              <a:ext uri="{FF2B5EF4-FFF2-40B4-BE49-F238E27FC236}">
                                <a16:creationId xmlns:a16="http://schemas.microsoft.com/office/drawing/2014/main" id="{44352CFE-88AE-4E94-8A3B-19D477C4536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5" name="Oval 57">
                            <a:extLst>
                              <a:ext uri="{FF2B5EF4-FFF2-40B4-BE49-F238E27FC236}">
                                <a16:creationId xmlns:a16="http://schemas.microsoft.com/office/drawing/2014/main" id="{1C49F858-928F-487F-8DF3-673234EC11E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6" name="Oval 58">
                            <a:extLst>
                              <a:ext uri="{FF2B5EF4-FFF2-40B4-BE49-F238E27FC236}">
                                <a16:creationId xmlns:a16="http://schemas.microsoft.com/office/drawing/2014/main" id="{55ACB745-14FC-454D-B274-2E976EED3C7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7" name="Oval 59">
                            <a:extLst>
                              <a:ext uri="{FF2B5EF4-FFF2-40B4-BE49-F238E27FC236}">
                                <a16:creationId xmlns:a16="http://schemas.microsoft.com/office/drawing/2014/main" id="{358AAB5E-6DB1-47E9-B141-A160C93F71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8" name="Oval 60">
                            <a:extLst>
                              <a:ext uri="{FF2B5EF4-FFF2-40B4-BE49-F238E27FC236}">
                                <a16:creationId xmlns:a16="http://schemas.microsoft.com/office/drawing/2014/main" id="{AD58B3CE-7541-45E0-BFF4-84D85CF85798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29" name="Oval 61">
                            <a:extLst>
                              <a:ext uri="{FF2B5EF4-FFF2-40B4-BE49-F238E27FC236}">
                                <a16:creationId xmlns:a16="http://schemas.microsoft.com/office/drawing/2014/main" id="{6EE88660-059A-49A9-AD01-1DBBE130863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30" name="Oval 62">
                            <a:extLst>
                              <a:ext uri="{FF2B5EF4-FFF2-40B4-BE49-F238E27FC236}">
                                <a16:creationId xmlns:a16="http://schemas.microsoft.com/office/drawing/2014/main" id="{8226E7FD-25E2-4614-A08C-A8B76D9FD52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2831" name="Oval 63">
                            <a:extLst>
                              <a:ext uri="{FF2B5EF4-FFF2-40B4-BE49-F238E27FC236}">
                                <a16:creationId xmlns:a16="http://schemas.microsoft.com/office/drawing/2014/main" id="{20904FB1-4EBA-4B41-BAB7-CEBB4A111E9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</p:grpSp>
                    <p:sp>
                      <p:nvSpPr>
                        <p:cNvPr id="32832" name="Line 64">
                          <a:extLst>
                            <a:ext uri="{FF2B5EF4-FFF2-40B4-BE49-F238E27FC236}">
                              <a16:creationId xmlns:a16="http://schemas.microsoft.com/office/drawing/2014/main" id="{36BF3B13-F1A0-43BA-BDB3-8099B9547D4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33" name="Line 65">
                          <a:extLst>
                            <a:ext uri="{FF2B5EF4-FFF2-40B4-BE49-F238E27FC236}">
                              <a16:creationId xmlns:a16="http://schemas.microsoft.com/office/drawing/2014/main" id="{C80FDF3C-6172-4807-AB3A-0C1ABD5B2A5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34" name="Line 66">
                          <a:extLst>
                            <a:ext uri="{FF2B5EF4-FFF2-40B4-BE49-F238E27FC236}">
                              <a16:creationId xmlns:a16="http://schemas.microsoft.com/office/drawing/2014/main" id="{7B2F9187-4441-4067-9442-689A19FB10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35" name="Line 67">
                          <a:extLst>
                            <a:ext uri="{FF2B5EF4-FFF2-40B4-BE49-F238E27FC236}">
                              <a16:creationId xmlns:a16="http://schemas.microsoft.com/office/drawing/2014/main" id="{EE5A9E79-82E8-4836-9818-EB165510115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36" name="Line 68">
                          <a:extLst>
                            <a:ext uri="{FF2B5EF4-FFF2-40B4-BE49-F238E27FC236}">
                              <a16:creationId xmlns:a16="http://schemas.microsoft.com/office/drawing/2014/main" id="{4494F63A-CB23-4CCF-A4E1-A86C7BF6142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37" name="Line 69">
                          <a:extLst>
                            <a:ext uri="{FF2B5EF4-FFF2-40B4-BE49-F238E27FC236}">
                              <a16:creationId xmlns:a16="http://schemas.microsoft.com/office/drawing/2014/main" id="{641E8094-E343-4AB4-B0FA-75ED5CBFFDB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38" name="Line 70">
                          <a:extLst>
                            <a:ext uri="{FF2B5EF4-FFF2-40B4-BE49-F238E27FC236}">
                              <a16:creationId xmlns:a16="http://schemas.microsoft.com/office/drawing/2014/main" id="{BD1E8FF8-3FE6-4EA0-A6A3-34DBB1CC524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39" name="Line 71">
                          <a:extLst>
                            <a:ext uri="{FF2B5EF4-FFF2-40B4-BE49-F238E27FC236}">
                              <a16:creationId xmlns:a16="http://schemas.microsoft.com/office/drawing/2014/main" id="{7F7AD4E3-6FB7-4D85-A243-818EE16158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0" name="Line 72">
                          <a:extLst>
                            <a:ext uri="{FF2B5EF4-FFF2-40B4-BE49-F238E27FC236}">
                              <a16:creationId xmlns:a16="http://schemas.microsoft.com/office/drawing/2014/main" id="{46FDB08F-3630-4C1F-B947-BE85AEBCDBF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1" name="Line 73">
                          <a:extLst>
                            <a:ext uri="{FF2B5EF4-FFF2-40B4-BE49-F238E27FC236}">
                              <a16:creationId xmlns:a16="http://schemas.microsoft.com/office/drawing/2014/main" id="{538BB0A1-8EB0-4F1C-8166-00010D516EA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2" name="Line 74">
                          <a:extLst>
                            <a:ext uri="{FF2B5EF4-FFF2-40B4-BE49-F238E27FC236}">
                              <a16:creationId xmlns:a16="http://schemas.microsoft.com/office/drawing/2014/main" id="{0B25F7A5-19AA-4B26-99F4-4B2F014728A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3" name="Line 75">
                          <a:extLst>
                            <a:ext uri="{FF2B5EF4-FFF2-40B4-BE49-F238E27FC236}">
                              <a16:creationId xmlns:a16="http://schemas.microsoft.com/office/drawing/2014/main" id="{812A856E-42FE-4F6A-8EEA-BBB5A1F5A07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4" name="Line 76">
                          <a:extLst>
                            <a:ext uri="{FF2B5EF4-FFF2-40B4-BE49-F238E27FC236}">
                              <a16:creationId xmlns:a16="http://schemas.microsoft.com/office/drawing/2014/main" id="{312D8F55-AC40-4A80-9CF0-E54594F1AA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5" name="Line 77">
                          <a:extLst>
                            <a:ext uri="{FF2B5EF4-FFF2-40B4-BE49-F238E27FC236}">
                              <a16:creationId xmlns:a16="http://schemas.microsoft.com/office/drawing/2014/main" id="{F0661D77-9202-4251-8969-7E95759906E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6" name="Line 78">
                          <a:extLst>
                            <a:ext uri="{FF2B5EF4-FFF2-40B4-BE49-F238E27FC236}">
                              <a16:creationId xmlns:a16="http://schemas.microsoft.com/office/drawing/2014/main" id="{855A8D75-A4C1-4F3C-924C-B2536808E9A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7" name="Line 79">
                          <a:extLst>
                            <a:ext uri="{FF2B5EF4-FFF2-40B4-BE49-F238E27FC236}">
                              <a16:creationId xmlns:a16="http://schemas.microsoft.com/office/drawing/2014/main" id="{4B98F928-B910-4D2B-9E2B-61F67D8DECF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8" name="Line 80">
                          <a:extLst>
                            <a:ext uri="{FF2B5EF4-FFF2-40B4-BE49-F238E27FC236}">
                              <a16:creationId xmlns:a16="http://schemas.microsoft.com/office/drawing/2014/main" id="{2DCF9161-15EB-49B9-BBA0-8C00DDDDF38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49" name="Line 81">
                          <a:extLst>
                            <a:ext uri="{FF2B5EF4-FFF2-40B4-BE49-F238E27FC236}">
                              <a16:creationId xmlns:a16="http://schemas.microsoft.com/office/drawing/2014/main" id="{E70904CE-457C-4EC9-AA40-1180F950F5D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0" name="Line 82">
                          <a:extLst>
                            <a:ext uri="{FF2B5EF4-FFF2-40B4-BE49-F238E27FC236}">
                              <a16:creationId xmlns:a16="http://schemas.microsoft.com/office/drawing/2014/main" id="{772B9254-284D-4F12-8E5C-04DAD762691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1" name="Line 83">
                          <a:extLst>
                            <a:ext uri="{FF2B5EF4-FFF2-40B4-BE49-F238E27FC236}">
                              <a16:creationId xmlns:a16="http://schemas.microsoft.com/office/drawing/2014/main" id="{BA353C77-B50B-4912-A70F-F7C6111994D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2" name="Line 84">
                          <a:extLst>
                            <a:ext uri="{FF2B5EF4-FFF2-40B4-BE49-F238E27FC236}">
                              <a16:creationId xmlns:a16="http://schemas.microsoft.com/office/drawing/2014/main" id="{90A32DBC-C33F-4235-8981-61B068FBC06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3" name="Line 85">
                          <a:extLst>
                            <a:ext uri="{FF2B5EF4-FFF2-40B4-BE49-F238E27FC236}">
                              <a16:creationId xmlns:a16="http://schemas.microsoft.com/office/drawing/2014/main" id="{C150DE1B-05E7-40A5-8FB4-479424CCDEB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4" name="Line 86">
                          <a:extLst>
                            <a:ext uri="{FF2B5EF4-FFF2-40B4-BE49-F238E27FC236}">
                              <a16:creationId xmlns:a16="http://schemas.microsoft.com/office/drawing/2014/main" id="{D263A8E9-3C6C-409E-9611-636735180DA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5" name="Line 87">
                          <a:extLst>
                            <a:ext uri="{FF2B5EF4-FFF2-40B4-BE49-F238E27FC236}">
                              <a16:creationId xmlns:a16="http://schemas.microsoft.com/office/drawing/2014/main" id="{3D161079-5F9F-49B2-8EA8-C16EC20F05F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6" name="Line 88">
                          <a:extLst>
                            <a:ext uri="{FF2B5EF4-FFF2-40B4-BE49-F238E27FC236}">
                              <a16:creationId xmlns:a16="http://schemas.microsoft.com/office/drawing/2014/main" id="{6069D443-509E-47F3-B709-C8FB4C82C51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7" name="Line 89">
                          <a:extLst>
                            <a:ext uri="{FF2B5EF4-FFF2-40B4-BE49-F238E27FC236}">
                              <a16:creationId xmlns:a16="http://schemas.microsoft.com/office/drawing/2014/main" id="{5ABBCB5E-A30A-4D0B-A761-82F2CC50C36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8" name="Line 90">
                          <a:extLst>
                            <a:ext uri="{FF2B5EF4-FFF2-40B4-BE49-F238E27FC236}">
                              <a16:creationId xmlns:a16="http://schemas.microsoft.com/office/drawing/2014/main" id="{6AF7FBD2-46D2-45AF-8790-067369824E9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59" name="Line 91">
                          <a:extLst>
                            <a:ext uri="{FF2B5EF4-FFF2-40B4-BE49-F238E27FC236}">
                              <a16:creationId xmlns:a16="http://schemas.microsoft.com/office/drawing/2014/main" id="{34ECCCF3-DCDF-4BEB-8E1A-9F8620037A0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0" name="Line 92">
                          <a:extLst>
                            <a:ext uri="{FF2B5EF4-FFF2-40B4-BE49-F238E27FC236}">
                              <a16:creationId xmlns:a16="http://schemas.microsoft.com/office/drawing/2014/main" id="{25EA954D-AA9E-4B2E-AAEC-530EA139C3E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1" name="Line 93">
                          <a:extLst>
                            <a:ext uri="{FF2B5EF4-FFF2-40B4-BE49-F238E27FC236}">
                              <a16:creationId xmlns:a16="http://schemas.microsoft.com/office/drawing/2014/main" id="{DBAF3444-2F1A-47EB-AD04-95681A11A01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2" name="Line 94">
                          <a:extLst>
                            <a:ext uri="{FF2B5EF4-FFF2-40B4-BE49-F238E27FC236}">
                              <a16:creationId xmlns:a16="http://schemas.microsoft.com/office/drawing/2014/main" id="{05C0635D-55E5-4D0B-9036-6632E75E781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3" name="Line 95">
                          <a:extLst>
                            <a:ext uri="{FF2B5EF4-FFF2-40B4-BE49-F238E27FC236}">
                              <a16:creationId xmlns:a16="http://schemas.microsoft.com/office/drawing/2014/main" id="{5E0D6EAF-49A9-4B34-BD05-DD46E2AE7D2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4" name="Line 96">
                          <a:extLst>
                            <a:ext uri="{FF2B5EF4-FFF2-40B4-BE49-F238E27FC236}">
                              <a16:creationId xmlns:a16="http://schemas.microsoft.com/office/drawing/2014/main" id="{9EC10848-A923-43B6-9909-4A8FD30041F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5" name="Line 97">
                          <a:extLst>
                            <a:ext uri="{FF2B5EF4-FFF2-40B4-BE49-F238E27FC236}">
                              <a16:creationId xmlns:a16="http://schemas.microsoft.com/office/drawing/2014/main" id="{FAA59318-D636-4681-8079-17F76181E0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6" name="Line 98">
                          <a:extLst>
                            <a:ext uri="{FF2B5EF4-FFF2-40B4-BE49-F238E27FC236}">
                              <a16:creationId xmlns:a16="http://schemas.microsoft.com/office/drawing/2014/main" id="{F2691FCA-4402-454C-8D46-667A14FB79A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2867" name="Line 99">
                          <a:extLst>
                            <a:ext uri="{FF2B5EF4-FFF2-40B4-BE49-F238E27FC236}">
                              <a16:creationId xmlns:a16="http://schemas.microsoft.com/office/drawing/2014/main" id="{61DEDE4D-46F1-49E1-A26B-9FB0FF01568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2868" name="Group 100">
                <a:extLst>
                  <a:ext uri="{FF2B5EF4-FFF2-40B4-BE49-F238E27FC236}">
                    <a16:creationId xmlns:a16="http://schemas.microsoft.com/office/drawing/2014/main" id="{03FC849F-150C-42C4-BBE2-2C79B725E35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32869" name="Line 101">
                  <a:extLst>
                    <a:ext uri="{FF2B5EF4-FFF2-40B4-BE49-F238E27FC236}">
                      <a16:creationId xmlns:a16="http://schemas.microsoft.com/office/drawing/2014/main" id="{11E2D75E-0C84-4E62-AF16-E249DA3CCEC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2870" name="Line 102">
                  <a:extLst>
                    <a:ext uri="{FF2B5EF4-FFF2-40B4-BE49-F238E27FC236}">
                      <a16:creationId xmlns:a16="http://schemas.microsoft.com/office/drawing/2014/main" id="{B8BBB0D8-4D90-42AC-9E7D-C34C9BCAADA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grpSp>
              <p:nvGrpSpPr>
                <p:cNvPr id="32871" name="Group 103">
                  <a:extLst>
                    <a:ext uri="{FF2B5EF4-FFF2-40B4-BE49-F238E27FC236}">
                      <a16:creationId xmlns:a16="http://schemas.microsoft.com/office/drawing/2014/main" id="{4DF11849-95E9-40F9-B5B5-AEA9FB3B798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32872" name="Line 104">
                    <a:extLst>
                      <a:ext uri="{FF2B5EF4-FFF2-40B4-BE49-F238E27FC236}">
                        <a16:creationId xmlns:a16="http://schemas.microsoft.com/office/drawing/2014/main" id="{CDFABF96-4FF0-40D0-8F96-218678807536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73" name="Freeform 105">
                    <a:extLst>
                      <a:ext uri="{FF2B5EF4-FFF2-40B4-BE49-F238E27FC236}">
                        <a16:creationId xmlns:a16="http://schemas.microsoft.com/office/drawing/2014/main" id="{63F59495-CFEC-4A1B-9ED5-70D2D94F21B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74" name="Line 106">
                    <a:extLst>
                      <a:ext uri="{FF2B5EF4-FFF2-40B4-BE49-F238E27FC236}">
                        <a16:creationId xmlns:a16="http://schemas.microsoft.com/office/drawing/2014/main" id="{76CFA07A-7B8C-4E21-9F28-1460B70B74CD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75" name="Line 107">
                    <a:extLst>
                      <a:ext uri="{FF2B5EF4-FFF2-40B4-BE49-F238E27FC236}">
                        <a16:creationId xmlns:a16="http://schemas.microsoft.com/office/drawing/2014/main" id="{EE432977-294C-4E3D-B7B7-D52980D605EB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76" name="Line 108">
                    <a:extLst>
                      <a:ext uri="{FF2B5EF4-FFF2-40B4-BE49-F238E27FC236}">
                        <a16:creationId xmlns:a16="http://schemas.microsoft.com/office/drawing/2014/main" id="{CF877C41-1D40-41FC-9B17-C36ED37070E1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77" name="Line 109">
                    <a:extLst>
                      <a:ext uri="{FF2B5EF4-FFF2-40B4-BE49-F238E27FC236}">
                        <a16:creationId xmlns:a16="http://schemas.microsoft.com/office/drawing/2014/main" id="{D243B4EB-5A95-44FE-89FA-D942E5CFF54F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78" name="Line 110">
                    <a:extLst>
                      <a:ext uri="{FF2B5EF4-FFF2-40B4-BE49-F238E27FC236}">
                        <a16:creationId xmlns:a16="http://schemas.microsoft.com/office/drawing/2014/main" id="{B0BFECD0-92FC-4019-AC99-E890435031C4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79" name="Line 111">
                    <a:extLst>
                      <a:ext uri="{FF2B5EF4-FFF2-40B4-BE49-F238E27FC236}">
                        <a16:creationId xmlns:a16="http://schemas.microsoft.com/office/drawing/2014/main" id="{CC12BAB6-3E07-4D0E-AE7B-3C4F2172CCCF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2880" name="Line 112">
                    <a:extLst>
                      <a:ext uri="{FF2B5EF4-FFF2-40B4-BE49-F238E27FC236}">
                        <a16:creationId xmlns:a16="http://schemas.microsoft.com/office/drawing/2014/main" id="{14A6F179-6150-498F-A1F6-F6F25D66F4D8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</p:grpSp>
          </p:grpSp>
        </p:grpSp>
        <p:grpSp>
          <p:nvGrpSpPr>
            <p:cNvPr id="32881" name="Group 113">
              <a:extLst>
                <a:ext uri="{FF2B5EF4-FFF2-40B4-BE49-F238E27FC236}">
                  <a16:creationId xmlns:a16="http://schemas.microsoft.com/office/drawing/2014/main" id="{6A6E3BE5-3570-4EC1-9EC7-33B2F2DDE85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32882" name="Freeform 114">
                <a:extLst>
                  <a:ext uri="{FF2B5EF4-FFF2-40B4-BE49-F238E27FC236}">
                    <a16:creationId xmlns:a16="http://schemas.microsoft.com/office/drawing/2014/main" id="{E47164F7-5B87-45FD-AFAB-BD61440942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2883" name="Freeform 115">
                <a:extLst>
                  <a:ext uri="{FF2B5EF4-FFF2-40B4-BE49-F238E27FC236}">
                    <a16:creationId xmlns:a16="http://schemas.microsoft.com/office/drawing/2014/main" id="{1DD863A5-7662-4B5E-B277-AB0C77C490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2884" name="Rectangle 116">
                <a:extLst>
                  <a:ext uri="{FF2B5EF4-FFF2-40B4-BE49-F238E27FC236}">
                    <a16:creationId xmlns:a16="http://schemas.microsoft.com/office/drawing/2014/main" id="{62E25277-AEFE-417F-9B70-2918E167EA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2885" name="Rectangle 117">
                <a:extLst>
                  <a:ext uri="{FF2B5EF4-FFF2-40B4-BE49-F238E27FC236}">
                    <a16:creationId xmlns:a16="http://schemas.microsoft.com/office/drawing/2014/main" id="{17C9D2AF-BED1-47E7-85B4-7C88C7713D3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2886" name="Rectangle 118">
                <a:extLst>
                  <a:ext uri="{FF2B5EF4-FFF2-40B4-BE49-F238E27FC236}">
                    <a16:creationId xmlns:a16="http://schemas.microsoft.com/office/drawing/2014/main" id="{C7B29B58-39B5-4365-9699-F731F41AB6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2887" name="Rectangle 119">
                <a:extLst>
                  <a:ext uri="{FF2B5EF4-FFF2-40B4-BE49-F238E27FC236}">
                    <a16:creationId xmlns:a16="http://schemas.microsoft.com/office/drawing/2014/main" id="{9CDD8DC4-1835-4CFD-8ACE-D34A1A70F8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32888" name="Group 120">
                <a:extLst>
                  <a:ext uri="{FF2B5EF4-FFF2-40B4-BE49-F238E27FC236}">
                    <a16:creationId xmlns:a16="http://schemas.microsoft.com/office/drawing/2014/main" id="{7A6FBA7A-151E-4260-8E9F-F071C707D40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32889" name="Oval 121">
                  <a:extLst>
                    <a:ext uri="{FF2B5EF4-FFF2-40B4-BE49-F238E27FC236}">
                      <a16:creationId xmlns:a16="http://schemas.microsoft.com/office/drawing/2014/main" id="{832848F2-7603-4074-927D-AA9AEDBEF47C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2890" name="Freeform 122">
                  <a:extLst>
                    <a:ext uri="{FF2B5EF4-FFF2-40B4-BE49-F238E27FC236}">
                      <a16:creationId xmlns:a16="http://schemas.microsoft.com/office/drawing/2014/main" id="{21247869-F498-456C-A71D-FEA02F9A7F39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2891" name="Freeform 123">
                  <a:extLst>
                    <a:ext uri="{FF2B5EF4-FFF2-40B4-BE49-F238E27FC236}">
                      <a16:creationId xmlns:a16="http://schemas.microsoft.com/office/drawing/2014/main" id="{8F22615B-413D-404A-A713-CBB30FE10B27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2892" name="Freeform 124">
                  <a:extLst>
                    <a:ext uri="{FF2B5EF4-FFF2-40B4-BE49-F238E27FC236}">
                      <a16:creationId xmlns:a16="http://schemas.microsoft.com/office/drawing/2014/main" id="{A7D4A0D9-EF43-4357-9374-CC55B315E435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2893" name="Freeform 125">
                  <a:extLst>
                    <a:ext uri="{FF2B5EF4-FFF2-40B4-BE49-F238E27FC236}">
                      <a16:creationId xmlns:a16="http://schemas.microsoft.com/office/drawing/2014/main" id="{3E8FEF4F-A645-40B5-88D2-78A57D07B34B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32894" name="Rectangle 126">
            <a:extLst>
              <a:ext uri="{FF2B5EF4-FFF2-40B4-BE49-F238E27FC236}">
                <a16:creationId xmlns:a16="http://schemas.microsoft.com/office/drawing/2014/main" id="{5BA87FD7-7885-4814-BC45-DF52D877C44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2895" name="Rectangle 127">
            <a:extLst>
              <a:ext uri="{FF2B5EF4-FFF2-40B4-BE49-F238E27FC236}">
                <a16:creationId xmlns:a16="http://schemas.microsoft.com/office/drawing/2014/main" id="{6F531464-324C-45A6-A266-53E77931800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2896" name="Rectangle 128">
            <a:extLst>
              <a:ext uri="{FF2B5EF4-FFF2-40B4-BE49-F238E27FC236}">
                <a16:creationId xmlns:a16="http://schemas.microsoft.com/office/drawing/2014/main" id="{2C00A9B5-D944-4606-9A9B-74A2E90697C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sl-SI" altLang="sl-SI"/>
          </a:p>
        </p:txBody>
      </p:sp>
      <p:sp>
        <p:nvSpPr>
          <p:cNvPr id="32897" name="Rectangle 129">
            <a:extLst>
              <a:ext uri="{FF2B5EF4-FFF2-40B4-BE49-F238E27FC236}">
                <a16:creationId xmlns:a16="http://schemas.microsoft.com/office/drawing/2014/main" id="{84704B8D-26DA-4976-862D-59E536DCEB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sl-SI" altLang="sl-SI"/>
          </a:p>
        </p:txBody>
      </p:sp>
      <p:sp>
        <p:nvSpPr>
          <p:cNvPr id="32898" name="Rectangle 130">
            <a:extLst>
              <a:ext uri="{FF2B5EF4-FFF2-40B4-BE49-F238E27FC236}">
                <a16:creationId xmlns:a16="http://schemas.microsoft.com/office/drawing/2014/main" id="{20D06700-CF90-466D-B1F7-35A8973C0A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12D27E75-ADD5-4F23-B6A8-E1DB727827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A405-2C73-41D7-8AD4-0DE8A2D8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EE643-2D75-4928-9BB8-C0182AFAC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4BF04-5E1D-4C64-B7EA-114D49A7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B56D-3D4E-42A5-BA31-72C8BA3D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9CA34-7772-4864-B500-D6646173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EB81-A374-4E53-A705-5FCC1503CE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5608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8CDD-682F-498D-8861-A3C865A9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7FC4D-4093-41F0-948E-FC51078D1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D4558-83DB-4F2E-AD57-212BFC82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0D7EE-F4CC-4852-BD43-3648D4B6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20153-F4A7-4586-9F76-4DBB11CF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5F82D-EF43-4FF8-A9BE-928F7B798F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3020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A168-4014-49B9-A9EB-82C4E81A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D1C5-B5F9-4676-9593-5C4979CFA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61700-443C-4F9C-BA3E-ED6AF2A74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DD666-2AE5-4D25-972C-8C4C773C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A7A93-A9CD-4756-A537-58DA5E23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D27BB-4232-48F0-A055-89F80F2D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34BFB-F8A3-4F22-B338-7089B1149C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9390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CC12-91C4-480B-8962-468CE3C8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CC858-4E45-461C-8D0F-117F8D93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42B76-550C-439A-9B7B-C9F1D5402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373E61-15BA-437F-9EA1-41EDFA9BD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301F3-B219-4511-9C13-A12E1E3A6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A2291-A1B9-4F5F-9B4D-20EFE693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4290E-E700-47C7-8A7C-CE63723C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48BE0-6B01-4C89-A487-5BF39338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2F8D8-3463-4399-9510-26CBFDE9D7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562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618E-C6CD-460F-94CE-A7BBE7A9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A6F6A-B8AB-4982-AB5D-410FA328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AF792-2AF6-474A-900B-4BF6BED0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BFDE6-3111-49AB-91F7-451D066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CEB8E-1E98-470D-A1FC-A1035A4D14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337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09BD42-088F-440C-BC59-1DC3C377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0290F-73BA-4BB1-8CDE-C09B5E9F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A2341-BBD5-4D8A-936C-80DFD29F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A0C6-9733-4068-ADA4-F6ABDAA620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56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3F73-5064-46D7-BEF1-E8B3FE62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86AD-AB2F-4917-BD1B-E9EABE6E4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00915-D047-4520-8DA3-7FF2D0E0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05F18-E98C-4ACF-A8C1-82F21F86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ADB34-60CB-4FF0-87CB-2D4EE733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51122-5BB1-4688-A30B-5CAFE8E585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498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4047-7C2B-4AF3-B517-5D7755AF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42951-4138-408B-B7E9-06C97A11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9D095-D088-436A-8278-72E95406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4DEAB-625B-4305-B4E2-5D4C0494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D3F2F-7C71-4008-B531-D22D2ABC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7C9DB-12D0-4D20-A76E-F86B5EC4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7B3AE-2121-410E-810C-EF06123AC0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9109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D255-7521-4EE2-9903-1600DAD9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D34D1C-7A7C-4FA7-80C4-A2431BB4E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B7163-07AE-484C-A6CE-29F9F992E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D0592-6569-4552-88CF-3ED1654F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99036-0998-4398-B043-BA0B2769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C02EE-ED71-486E-B31C-206409AA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9296-03E3-40C7-93A6-1DDA9C3906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4957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95D1-2209-4B22-A6BF-B21F2EEC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AE1CB-2C80-4C7B-BB3B-E73EDF357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33556-FF73-42CD-9F9B-8D933362C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2DB6-176A-422E-8EF7-E4269AD3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1B4E-FEB3-43F1-9758-02454413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26578-74D8-4800-AEA2-ADC020C006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0333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32DF1-1845-42C9-8CEB-87099FEF1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1B9C0-2256-472C-914C-1320FA697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A150-E16F-40DD-8F76-722021D5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664AC-F961-41D6-94F2-07972D42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7126-A77C-4FFA-A8EF-6E881325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938BF-0BD9-4199-9F60-3CA3F0077D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1244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9DE0B6C2-E215-474D-8307-26C9F9DB3534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5843" name="Rectangle 3">
              <a:extLst>
                <a:ext uri="{FF2B5EF4-FFF2-40B4-BE49-F238E27FC236}">
                  <a16:creationId xmlns:a16="http://schemas.microsoft.com/office/drawing/2014/main" id="{6A01DAD1-E4E6-4268-9D69-FF0A6BB737B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44" name="Oval 4">
              <a:extLst>
                <a:ext uri="{FF2B5EF4-FFF2-40B4-BE49-F238E27FC236}">
                  <a16:creationId xmlns:a16="http://schemas.microsoft.com/office/drawing/2014/main" id="{EDCD6562-AB6E-40C7-81AA-E231D70C7BF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45" name="Rectangle 5">
              <a:extLst>
                <a:ext uri="{FF2B5EF4-FFF2-40B4-BE49-F238E27FC236}">
                  <a16:creationId xmlns:a16="http://schemas.microsoft.com/office/drawing/2014/main" id="{8F26C8E1-4C2A-40F6-A17F-08E238CBFC3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46" name="Freeform 6">
              <a:extLst>
                <a:ext uri="{FF2B5EF4-FFF2-40B4-BE49-F238E27FC236}">
                  <a16:creationId xmlns:a16="http://schemas.microsoft.com/office/drawing/2014/main" id="{78934C00-B492-4B0D-9B47-61050253362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47" name="Rectangle 7">
              <a:extLst>
                <a:ext uri="{FF2B5EF4-FFF2-40B4-BE49-F238E27FC236}">
                  <a16:creationId xmlns:a16="http://schemas.microsoft.com/office/drawing/2014/main" id="{0FB42234-18AF-4CB3-9C25-63CAFE6C1BEC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48" name="Rectangle 8">
              <a:extLst>
                <a:ext uri="{FF2B5EF4-FFF2-40B4-BE49-F238E27FC236}">
                  <a16:creationId xmlns:a16="http://schemas.microsoft.com/office/drawing/2014/main" id="{DC89DEDC-0780-4FD2-B1A5-13AD7BD02492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49" name="Rectangle 9">
              <a:extLst>
                <a:ext uri="{FF2B5EF4-FFF2-40B4-BE49-F238E27FC236}">
                  <a16:creationId xmlns:a16="http://schemas.microsoft.com/office/drawing/2014/main" id="{A6E1F6AC-BAB9-4EDD-8F65-2DE92A2C95AD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0" name="Rectangle 10">
              <a:extLst>
                <a:ext uri="{FF2B5EF4-FFF2-40B4-BE49-F238E27FC236}">
                  <a16:creationId xmlns:a16="http://schemas.microsoft.com/office/drawing/2014/main" id="{E2AA7DDE-EC8E-455E-BA73-0CC07B4EBCD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1" name="Rectangle 11">
              <a:extLst>
                <a:ext uri="{FF2B5EF4-FFF2-40B4-BE49-F238E27FC236}">
                  <a16:creationId xmlns:a16="http://schemas.microsoft.com/office/drawing/2014/main" id="{B2F5B7C6-6592-4DA7-AADA-851FE7D21B58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2" name="Freeform 12">
              <a:extLst>
                <a:ext uri="{FF2B5EF4-FFF2-40B4-BE49-F238E27FC236}">
                  <a16:creationId xmlns:a16="http://schemas.microsoft.com/office/drawing/2014/main" id="{8D4E645A-FEE1-455E-B2B0-6BB96BA1FC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3" name="Freeform 13">
              <a:extLst>
                <a:ext uri="{FF2B5EF4-FFF2-40B4-BE49-F238E27FC236}">
                  <a16:creationId xmlns:a16="http://schemas.microsoft.com/office/drawing/2014/main" id="{A25E45A6-1C72-4482-8372-D9BFCCB0E0E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4" name="Freeform 14">
              <a:extLst>
                <a:ext uri="{FF2B5EF4-FFF2-40B4-BE49-F238E27FC236}">
                  <a16:creationId xmlns:a16="http://schemas.microsoft.com/office/drawing/2014/main" id="{F971D8FD-3452-4FCA-AC59-5EBA10BD9F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5" name="Freeform 15">
              <a:extLst>
                <a:ext uri="{FF2B5EF4-FFF2-40B4-BE49-F238E27FC236}">
                  <a16:creationId xmlns:a16="http://schemas.microsoft.com/office/drawing/2014/main" id="{CB0C44E1-D623-4A94-8B0B-18E754FAFB8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6" name="Freeform 16">
              <a:extLst>
                <a:ext uri="{FF2B5EF4-FFF2-40B4-BE49-F238E27FC236}">
                  <a16:creationId xmlns:a16="http://schemas.microsoft.com/office/drawing/2014/main" id="{AA1A9804-D0FA-4090-A4D3-335494A1FC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7" name="Freeform 17">
              <a:extLst>
                <a:ext uri="{FF2B5EF4-FFF2-40B4-BE49-F238E27FC236}">
                  <a16:creationId xmlns:a16="http://schemas.microsoft.com/office/drawing/2014/main" id="{60F93E02-FA3E-47E1-B0D8-1EA35DE4A78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8" name="Freeform 18">
              <a:extLst>
                <a:ext uri="{FF2B5EF4-FFF2-40B4-BE49-F238E27FC236}">
                  <a16:creationId xmlns:a16="http://schemas.microsoft.com/office/drawing/2014/main" id="{F97C2BE2-814E-4B95-AFED-5D4FC4ECC03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59" name="Freeform 19">
              <a:extLst>
                <a:ext uri="{FF2B5EF4-FFF2-40B4-BE49-F238E27FC236}">
                  <a16:creationId xmlns:a16="http://schemas.microsoft.com/office/drawing/2014/main" id="{A473D3A7-3A15-45E2-9FE5-0D022284FE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0" name="Freeform 20">
              <a:extLst>
                <a:ext uri="{FF2B5EF4-FFF2-40B4-BE49-F238E27FC236}">
                  <a16:creationId xmlns:a16="http://schemas.microsoft.com/office/drawing/2014/main" id="{E95CC6B3-4033-4413-AD69-C545B2F9D32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1" name="Freeform 21">
              <a:extLst>
                <a:ext uri="{FF2B5EF4-FFF2-40B4-BE49-F238E27FC236}">
                  <a16:creationId xmlns:a16="http://schemas.microsoft.com/office/drawing/2014/main" id="{79AC6321-7FD6-4174-9CBC-38155764868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2" name="Freeform 22">
              <a:extLst>
                <a:ext uri="{FF2B5EF4-FFF2-40B4-BE49-F238E27FC236}">
                  <a16:creationId xmlns:a16="http://schemas.microsoft.com/office/drawing/2014/main" id="{5F8C63E1-6B66-4D09-BE0C-037D589AF55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3" name="Freeform 23">
              <a:extLst>
                <a:ext uri="{FF2B5EF4-FFF2-40B4-BE49-F238E27FC236}">
                  <a16:creationId xmlns:a16="http://schemas.microsoft.com/office/drawing/2014/main" id="{ECA65201-6656-4B6A-BD01-80CF5208EB4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4" name="Freeform 24">
              <a:extLst>
                <a:ext uri="{FF2B5EF4-FFF2-40B4-BE49-F238E27FC236}">
                  <a16:creationId xmlns:a16="http://schemas.microsoft.com/office/drawing/2014/main" id="{BFB7FDD3-85D2-4AE3-897D-CC1FE4FE952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5" name="Freeform 25">
              <a:extLst>
                <a:ext uri="{FF2B5EF4-FFF2-40B4-BE49-F238E27FC236}">
                  <a16:creationId xmlns:a16="http://schemas.microsoft.com/office/drawing/2014/main" id="{5FE6D07D-4A2A-489A-A5BD-AD3F83EC30F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6" name="Freeform 26">
              <a:extLst>
                <a:ext uri="{FF2B5EF4-FFF2-40B4-BE49-F238E27FC236}">
                  <a16:creationId xmlns:a16="http://schemas.microsoft.com/office/drawing/2014/main" id="{3B1BEE1A-E563-4F65-A308-0D7656F291F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7" name="Oval 27">
              <a:extLst>
                <a:ext uri="{FF2B5EF4-FFF2-40B4-BE49-F238E27FC236}">
                  <a16:creationId xmlns:a16="http://schemas.microsoft.com/office/drawing/2014/main" id="{C8829D3A-17A8-41EA-82E1-90458CB5362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8" name="Oval 28">
              <a:extLst>
                <a:ext uri="{FF2B5EF4-FFF2-40B4-BE49-F238E27FC236}">
                  <a16:creationId xmlns:a16="http://schemas.microsoft.com/office/drawing/2014/main" id="{C3107127-1A27-423C-BB2F-1447E54D1D9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69" name="Oval 29">
              <a:extLst>
                <a:ext uri="{FF2B5EF4-FFF2-40B4-BE49-F238E27FC236}">
                  <a16:creationId xmlns:a16="http://schemas.microsoft.com/office/drawing/2014/main" id="{A73FDD46-F508-4500-B586-59362A30208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70" name="Freeform 30">
              <a:extLst>
                <a:ext uri="{FF2B5EF4-FFF2-40B4-BE49-F238E27FC236}">
                  <a16:creationId xmlns:a16="http://schemas.microsoft.com/office/drawing/2014/main" id="{7E29892E-B4DD-4921-98FF-3285823C756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71" name="Freeform 31">
              <a:extLst>
                <a:ext uri="{FF2B5EF4-FFF2-40B4-BE49-F238E27FC236}">
                  <a16:creationId xmlns:a16="http://schemas.microsoft.com/office/drawing/2014/main" id="{826C8208-B649-49C0-97F2-0841B35C13E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72" name="Rectangle 32">
              <a:extLst>
                <a:ext uri="{FF2B5EF4-FFF2-40B4-BE49-F238E27FC236}">
                  <a16:creationId xmlns:a16="http://schemas.microsoft.com/office/drawing/2014/main" id="{E2C6087C-CF3B-4CA8-B48D-AEBDC7332FF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73" name="Rectangle 33">
              <a:extLst>
                <a:ext uri="{FF2B5EF4-FFF2-40B4-BE49-F238E27FC236}">
                  <a16:creationId xmlns:a16="http://schemas.microsoft.com/office/drawing/2014/main" id="{D7E9863A-DFA2-445F-AA20-CD687B94F9C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74" name="AutoShape 34">
              <a:extLst>
                <a:ext uri="{FF2B5EF4-FFF2-40B4-BE49-F238E27FC236}">
                  <a16:creationId xmlns:a16="http://schemas.microsoft.com/office/drawing/2014/main" id="{D5830437-ABD8-45E0-AA96-C1128C8C80F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75" name="Freeform 35">
              <a:extLst>
                <a:ext uri="{FF2B5EF4-FFF2-40B4-BE49-F238E27FC236}">
                  <a16:creationId xmlns:a16="http://schemas.microsoft.com/office/drawing/2014/main" id="{A5F75FBB-054E-4D4B-AC6B-B4619A64F0C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5876" name="Freeform 36">
              <a:extLst>
                <a:ext uri="{FF2B5EF4-FFF2-40B4-BE49-F238E27FC236}">
                  <a16:creationId xmlns:a16="http://schemas.microsoft.com/office/drawing/2014/main" id="{BF2C7EEA-C7C2-4AFA-8991-F7913582B10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5877" name="Rectangle 37">
            <a:extLst>
              <a:ext uri="{FF2B5EF4-FFF2-40B4-BE49-F238E27FC236}">
                <a16:creationId xmlns:a16="http://schemas.microsoft.com/office/drawing/2014/main" id="{6C51278C-97EB-4F81-A97A-3F1EC8241B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5878" name="Rectangle 38">
            <a:extLst>
              <a:ext uri="{FF2B5EF4-FFF2-40B4-BE49-F238E27FC236}">
                <a16:creationId xmlns:a16="http://schemas.microsoft.com/office/drawing/2014/main" id="{5DD9AE4F-44B7-44E9-9564-17AF9E34F2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5879" name="Rectangle 39">
            <a:extLst>
              <a:ext uri="{FF2B5EF4-FFF2-40B4-BE49-F238E27FC236}">
                <a16:creationId xmlns:a16="http://schemas.microsoft.com/office/drawing/2014/main" id="{ACC03004-CA9A-43E1-98E9-D359D00431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5880" name="Rectangle 40">
            <a:extLst>
              <a:ext uri="{FF2B5EF4-FFF2-40B4-BE49-F238E27FC236}">
                <a16:creationId xmlns:a16="http://schemas.microsoft.com/office/drawing/2014/main" id="{5EB19FB4-729F-4218-9117-F6CFEA8B46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5881" name="Rectangle 41">
            <a:extLst>
              <a:ext uri="{FF2B5EF4-FFF2-40B4-BE49-F238E27FC236}">
                <a16:creationId xmlns:a16="http://schemas.microsoft.com/office/drawing/2014/main" id="{17634254-0CDF-4EA0-A326-FA4EDC1444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C66984-B1AD-4D45-81FE-B3C4B128AE0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B743-871D-4B9E-BFDF-1A0AA019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FC30-26BE-472A-89BB-3FACD7C75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3A4B4-BE13-41D4-8240-590CD069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D4573-312D-4E71-B423-4F036472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6E5C4-B608-41F6-B633-269EA62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26B6-E358-438F-9ACF-F249636DBC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8982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24F1-E8E1-4A77-BC8D-CC052FAE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5D0D9-F38C-4D47-A5B5-92A1F6B5B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E331D-0EA9-46B3-946F-71D32BF9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7A54B-FAFA-47B5-A465-B9A87498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8732-D6DE-4FCA-857B-4C3AF894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6D6C6-F14E-49B9-8857-E4A5009317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5353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A53A-E421-4FB1-9E45-C3B2D9CC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FBFB-7CBF-4ACF-93AE-1383E51C2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4C460-495D-4D3B-8FA8-F7F2FEB79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68A28-32E8-44D8-BAE9-D62A6FB9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4F870-26A9-4125-9755-83B3F1CB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10E3D-7E8A-4B3D-932A-39EA5D01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2AE4-32BC-41DF-9777-CCBCC234FE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163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192B-CB27-41DF-ADC2-5F765F77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AC84A-D5F6-4255-B6BC-DB8E5693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EDD4A-9ACF-4C9C-B8FA-CED0B5C5F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A184F-3BE2-401F-9E7C-E9A4DBA50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F0283-34A3-4FC9-B6D8-2BE2C6869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28AA63-9C91-4EE6-9EB4-DCF7EB1B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3C862-1CE8-4822-BF4B-CBBBA14C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9DB05-E676-4718-BBD8-43170E48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29F7C-9102-4A9C-919A-7D0EF3B129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0250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21F0-20A6-44F6-B3E4-B29DA041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71EF2-2BDF-4B38-93B6-25819C09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042C7-7169-4F7B-A9AA-5A264AB2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71833-D70F-4FC8-8079-AC29D9DB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0E548-5ADE-4387-9C54-E5B98D0788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70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E116-06CD-40E4-A34E-35AC0BE1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15D7-8433-4766-9484-82642CE74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05477-33F3-4096-920F-7CE9B8C4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9D4E4-9091-4BA8-9C79-523554DD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A1391-9A65-44F9-BD6E-8C90FF7F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D4927-FE2D-4268-A04A-0023C22C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5F9D-9904-4879-AAF9-CD54FC7AE2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7294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ECBC6-261F-4FB4-8A51-509D913F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9B25F5-37D1-49A8-85B7-3627D7DF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697AD-3ED9-4EF7-BC9C-43F1B19F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7D2F6-154D-4388-98CA-0BCC3BA3A8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1709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1E3E-54D3-4CAF-9C21-BCDD7CDA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2879C-06EA-4A80-A569-077731CDC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6FAAD-2423-4B83-ABB4-2F15E62B8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ED4AF-35EA-455C-BA03-A62DFE02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2B501-7E4F-461B-87C0-13B08DF6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CF87E-F4A6-4BEA-B1F5-8E167037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DD9F-5736-4B08-899E-C0293492F5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5068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01F1-66FC-49BB-94B7-BABA22E7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6401D-544F-4A09-BA0F-F096ED76C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506D0-252F-4E0D-8581-37BA31310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58465-FA7B-4910-93A9-D72C8983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0473-5DFB-4781-9CF7-33653BDC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D1B08-1924-47D8-9924-A3812506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60DD7-95D3-47A6-BC4E-EDD3B3FF18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3349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8D4D-BCD1-40B8-AD54-C03AF6F1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0B37A-26DC-4A83-9799-B96DA00BD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623C-6D7E-4DBC-A7B1-18D0C343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0E65-57EA-41F3-A94D-EA53C992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125A5-0490-469F-B9FE-EC9F1917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503C-981E-4F83-AECD-3E6741C4CD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5309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F62A7-29CD-4157-9991-AE14A5A46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22FC8-2378-438C-A5DD-4DB291675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2AE1-C83A-419C-AB01-E1D93660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F086C-5423-4B9C-BA07-B8123849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13A36-03EA-41BA-AAF4-31B4A3D0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7A47A-B497-4E26-B5E6-76861269EA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944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>
            <a:extLst>
              <a:ext uri="{FF2B5EF4-FFF2-40B4-BE49-F238E27FC236}">
                <a16:creationId xmlns:a16="http://schemas.microsoft.com/office/drawing/2014/main" id="{7398AD85-5442-4701-9EE6-1722CFDC77B5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8915" name="Group 3">
              <a:extLst>
                <a:ext uri="{FF2B5EF4-FFF2-40B4-BE49-F238E27FC236}">
                  <a16:creationId xmlns:a16="http://schemas.microsoft.com/office/drawing/2014/main" id="{1CBFA8E8-770E-4ED4-A8BD-4155ED733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8916" name="Oval 4">
                <a:extLst>
                  <a:ext uri="{FF2B5EF4-FFF2-40B4-BE49-F238E27FC236}">
                    <a16:creationId xmlns:a16="http://schemas.microsoft.com/office/drawing/2014/main" id="{AD9DDF07-95B8-4E2C-9C13-0C4DF37D7BC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917" name="Oval 5">
                <a:extLst>
                  <a:ext uri="{FF2B5EF4-FFF2-40B4-BE49-F238E27FC236}">
                    <a16:creationId xmlns:a16="http://schemas.microsoft.com/office/drawing/2014/main" id="{A04BCD15-A81A-43BD-B90E-0CADB254A2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38918" name="Group 6">
              <a:extLst>
                <a:ext uri="{FF2B5EF4-FFF2-40B4-BE49-F238E27FC236}">
                  <a16:creationId xmlns:a16="http://schemas.microsoft.com/office/drawing/2014/main" id="{DFAF0F33-13DF-484E-8C03-E30DFB65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38919" name="Group 7">
                <a:extLst>
                  <a:ext uri="{FF2B5EF4-FFF2-40B4-BE49-F238E27FC236}">
                    <a16:creationId xmlns:a16="http://schemas.microsoft.com/office/drawing/2014/main" id="{750C620B-DEF5-47F4-AA4C-13CD83A49D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8920" name="Group 8">
                  <a:extLst>
                    <a:ext uri="{FF2B5EF4-FFF2-40B4-BE49-F238E27FC236}">
                      <a16:creationId xmlns:a16="http://schemas.microsoft.com/office/drawing/2014/main" id="{E4148C95-BF1B-4227-80B5-71154BEA07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8921" name="Oval 9">
                    <a:extLst>
                      <a:ext uri="{FF2B5EF4-FFF2-40B4-BE49-F238E27FC236}">
                        <a16:creationId xmlns:a16="http://schemas.microsoft.com/office/drawing/2014/main" id="{625589A8-5FB4-4DA3-BBC5-510915BC85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8922" name="Oval 10">
                    <a:extLst>
                      <a:ext uri="{FF2B5EF4-FFF2-40B4-BE49-F238E27FC236}">
                        <a16:creationId xmlns:a16="http://schemas.microsoft.com/office/drawing/2014/main" id="{6311F78F-DF77-48D4-B10E-C8208C5BE4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8923" name="Group 11">
                  <a:extLst>
                    <a:ext uri="{FF2B5EF4-FFF2-40B4-BE49-F238E27FC236}">
                      <a16:creationId xmlns:a16="http://schemas.microsoft.com/office/drawing/2014/main" id="{8DB17ED2-92CB-41EF-BFF0-14A796C89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8924" name="Group 12">
                    <a:extLst>
                      <a:ext uri="{FF2B5EF4-FFF2-40B4-BE49-F238E27FC236}">
                        <a16:creationId xmlns:a16="http://schemas.microsoft.com/office/drawing/2014/main" id="{7B2DA91B-E17C-4DE1-9E1B-26F4FB89FC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8925" name="Freeform 13">
                      <a:extLst>
                        <a:ext uri="{FF2B5EF4-FFF2-40B4-BE49-F238E27FC236}">
                          <a16:creationId xmlns:a16="http://schemas.microsoft.com/office/drawing/2014/main" id="{6431FD86-AF32-4E0D-9D5F-D9D7864D01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26" name="Freeform 14">
                      <a:extLst>
                        <a:ext uri="{FF2B5EF4-FFF2-40B4-BE49-F238E27FC236}">
                          <a16:creationId xmlns:a16="http://schemas.microsoft.com/office/drawing/2014/main" id="{74F67F6B-C651-45BD-92D6-A3DBC9A036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27" name="Group 15">
                    <a:extLst>
                      <a:ext uri="{FF2B5EF4-FFF2-40B4-BE49-F238E27FC236}">
                        <a16:creationId xmlns:a16="http://schemas.microsoft.com/office/drawing/2014/main" id="{1B99E0A0-145A-4C98-914F-FC2A7F94AA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8928" name="Freeform 16">
                      <a:extLst>
                        <a:ext uri="{FF2B5EF4-FFF2-40B4-BE49-F238E27FC236}">
                          <a16:creationId xmlns:a16="http://schemas.microsoft.com/office/drawing/2014/main" id="{7D1EDF00-CAE8-4C28-BCA2-D102334099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29" name="Freeform 17">
                      <a:extLst>
                        <a:ext uri="{FF2B5EF4-FFF2-40B4-BE49-F238E27FC236}">
                          <a16:creationId xmlns:a16="http://schemas.microsoft.com/office/drawing/2014/main" id="{C2A09130-80A2-44C4-B724-D5725BE5A5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30" name="Group 18">
                    <a:extLst>
                      <a:ext uri="{FF2B5EF4-FFF2-40B4-BE49-F238E27FC236}">
                        <a16:creationId xmlns:a16="http://schemas.microsoft.com/office/drawing/2014/main" id="{E942FCD2-8D09-4422-8199-F518292E40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8931" name="Freeform 19">
                      <a:extLst>
                        <a:ext uri="{FF2B5EF4-FFF2-40B4-BE49-F238E27FC236}">
                          <a16:creationId xmlns:a16="http://schemas.microsoft.com/office/drawing/2014/main" id="{B61ACA7F-CD47-46ED-B85F-ED58D1D6FF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32" name="Freeform 20">
                      <a:extLst>
                        <a:ext uri="{FF2B5EF4-FFF2-40B4-BE49-F238E27FC236}">
                          <a16:creationId xmlns:a16="http://schemas.microsoft.com/office/drawing/2014/main" id="{0CA75487-9091-4A38-887F-E3A5DA8F313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33" name="Group 21">
                    <a:extLst>
                      <a:ext uri="{FF2B5EF4-FFF2-40B4-BE49-F238E27FC236}">
                        <a16:creationId xmlns:a16="http://schemas.microsoft.com/office/drawing/2014/main" id="{F9A325C9-11AA-4970-B7C0-6C66027877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8934" name="Freeform 22">
                      <a:extLst>
                        <a:ext uri="{FF2B5EF4-FFF2-40B4-BE49-F238E27FC236}">
                          <a16:creationId xmlns:a16="http://schemas.microsoft.com/office/drawing/2014/main" id="{1A6B7C20-4C1F-48DD-8836-C78B2A253B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35" name="Freeform 23">
                      <a:extLst>
                        <a:ext uri="{FF2B5EF4-FFF2-40B4-BE49-F238E27FC236}">
                          <a16:creationId xmlns:a16="http://schemas.microsoft.com/office/drawing/2014/main" id="{AE2A3938-F197-459D-9C84-BA62EB0ECB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36" name="Group 24">
                    <a:extLst>
                      <a:ext uri="{FF2B5EF4-FFF2-40B4-BE49-F238E27FC236}">
                        <a16:creationId xmlns:a16="http://schemas.microsoft.com/office/drawing/2014/main" id="{788EF003-17BF-4F3C-88CC-34810C630A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8937" name="Freeform 25">
                      <a:extLst>
                        <a:ext uri="{FF2B5EF4-FFF2-40B4-BE49-F238E27FC236}">
                          <a16:creationId xmlns:a16="http://schemas.microsoft.com/office/drawing/2014/main" id="{D423D1E1-2527-4608-859E-D273DBEBE1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38" name="Freeform 26">
                      <a:extLst>
                        <a:ext uri="{FF2B5EF4-FFF2-40B4-BE49-F238E27FC236}">
                          <a16:creationId xmlns:a16="http://schemas.microsoft.com/office/drawing/2014/main" id="{B2BE1928-6BA3-4CC5-8B56-30D2E2AF44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39" name="Group 27">
                    <a:extLst>
                      <a:ext uri="{FF2B5EF4-FFF2-40B4-BE49-F238E27FC236}">
                        <a16:creationId xmlns:a16="http://schemas.microsoft.com/office/drawing/2014/main" id="{FB68A715-54B5-4B72-8446-4AB2E59509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8940" name="Freeform 28">
                      <a:extLst>
                        <a:ext uri="{FF2B5EF4-FFF2-40B4-BE49-F238E27FC236}">
                          <a16:creationId xmlns:a16="http://schemas.microsoft.com/office/drawing/2014/main" id="{056F47B5-955C-4FEF-B3FE-0424C0A689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41" name="Freeform 29">
                      <a:extLst>
                        <a:ext uri="{FF2B5EF4-FFF2-40B4-BE49-F238E27FC236}">
                          <a16:creationId xmlns:a16="http://schemas.microsoft.com/office/drawing/2014/main" id="{D1303928-81BF-4C2A-8532-A2024D6EA2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42" name="Group 30">
                    <a:extLst>
                      <a:ext uri="{FF2B5EF4-FFF2-40B4-BE49-F238E27FC236}">
                        <a16:creationId xmlns:a16="http://schemas.microsoft.com/office/drawing/2014/main" id="{BE31F299-F482-4829-B988-314E336CBF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8943" name="Freeform 31">
                      <a:extLst>
                        <a:ext uri="{FF2B5EF4-FFF2-40B4-BE49-F238E27FC236}">
                          <a16:creationId xmlns:a16="http://schemas.microsoft.com/office/drawing/2014/main" id="{F39662FA-BAA8-4F62-BBE9-3BD143352D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44" name="Freeform 32">
                      <a:extLst>
                        <a:ext uri="{FF2B5EF4-FFF2-40B4-BE49-F238E27FC236}">
                          <a16:creationId xmlns:a16="http://schemas.microsoft.com/office/drawing/2014/main" id="{B859A869-6678-480D-8202-B507B9885D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45" name="Group 33">
                    <a:extLst>
                      <a:ext uri="{FF2B5EF4-FFF2-40B4-BE49-F238E27FC236}">
                        <a16:creationId xmlns:a16="http://schemas.microsoft.com/office/drawing/2014/main" id="{6ECB143C-D0AD-4C46-850F-E1F2B061C41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8946" name="Freeform 34">
                      <a:extLst>
                        <a:ext uri="{FF2B5EF4-FFF2-40B4-BE49-F238E27FC236}">
                          <a16:creationId xmlns:a16="http://schemas.microsoft.com/office/drawing/2014/main" id="{5CBDCD1E-3B0E-4149-B0FB-E1A4E297AA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47" name="Freeform 35">
                      <a:extLst>
                        <a:ext uri="{FF2B5EF4-FFF2-40B4-BE49-F238E27FC236}">
                          <a16:creationId xmlns:a16="http://schemas.microsoft.com/office/drawing/2014/main" id="{8BDDA9CE-CD2F-4425-AA22-80F7C41B6B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48" name="Group 36">
                    <a:extLst>
                      <a:ext uri="{FF2B5EF4-FFF2-40B4-BE49-F238E27FC236}">
                        <a16:creationId xmlns:a16="http://schemas.microsoft.com/office/drawing/2014/main" id="{AD04905C-14E0-4007-82BD-278A1E2564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8949" name="Freeform 37">
                      <a:extLst>
                        <a:ext uri="{FF2B5EF4-FFF2-40B4-BE49-F238E27FC236}">
                          <a16:creationId xmlns:a16="http://schemas.microsoft.com/office/drawing/2014/main" id="{A479425B-F605-4346-AA0F-94B77E30C0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50" name="Freeform 38">
                      <a:extLst>
                        <a:ext uri="{FF2B5EF4-FFF2-40B4-BE49-F238E27FC236}">
                          <a16:creationId xmlns:a16="http://schemas.microsoft.com/office/drawing/2014/main" id="{CDE84194-B77C-4D5B-B1B9-64F80B4DE8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51" name="Group 39">
                    <a:extLst>
                      <a:ext uri="{FF2B5EF4-FFF2-40B4-BE49-F238E27FC236}">
                        <a16:creationId xmlns:a16="http://schemas.microsoft.com/office/drawing/2014/main" id="{60A2AB3B-5D90-4369-8458-039AEAE191E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8952" name="Freeform 40">
                      <a:extLst>
                        <a:ext uri="{FF2B5EF4-FFF2-40B4-BE49-F238E27FC236}">
                          <a16:creationId xmlns:a16="http://schemas.microsoft.com/office/drawing/2014/main" id="{B78F3636-7BAE-4D92-A21A-8D68ACDF49B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53" name="Freeform 41">
                      <a:extLst>
                        <a:ext uri="{FF2B5EF4-FFF2-40B4-BE49-F238E27FC236}">
                          <a16:creationId xmlns:a16="http://schemas.microsoft.com/office/drawing/2014/main" id="{7E067F5D-570B-4207-8EDF-07E977C160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54" name="Group 42">
                    <a:extLst>
                      <a:ext uri="{FF2B5EF4-FFF2-40B4-BE49-F238E27FC236}">
                        <a16:creationId xmlns:a16="http://schemas.microsoft.com/office/drawing/2014/main" id="{6CB61AB6-94E4-4C7F-BC30-F478410628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8955" name="Freeform 43">
                      <a:extLst>
                        <a:ext uri="{FF2B5EF4-FFF2-40B4-BE49-F238E27FC236}">
                          <a16:creationId xmlns:a16="http://schemas.microsoft.com/office/drawing/2014/main" id="{1DF0B631-05CC-4B4A-A17D-6CDE560854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56" name="Freeform 44">
                      <a:extLst>
                        <a:ext uri="{FF2B5EF4-FFF2-40B4-BE49-F238E27FC236}">
                          <a16:creationId xmlns:a16="http://schemas.microsoft.com/office/drawing/2014/main" id="{C4C3023B-07DB-4F51-B6F4-A2DEDFFA51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57" name="Group 45">
                    <a:extLst>
                      <a:ext uri="{FF2B5EF4-FFF2-40B4-BE49-F238E27FC236}">
                        <a16:creationId xmlns:a16="http://schemas.microsoft.com/office/drawing/2014/main" id="{19ED8413-F3BA-4213-90E7-B4565CE0566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8958" name="Freeform 46">
                      <a:extLst>
                        <a:ext uri="{FF2B5EF4-FFF2-40B4-BE49-F238E27FC236}">
                          <a16:creationId xmlns:a16="http://schemas.microsoft.com/office/drawing/2014/main" id="{E51BB54C-7F46-46FC-95C6-3239BE38BE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59" name="Freeform 47">
                      <a:extLst>
                        <a:ext uri="{FF2B5EF4-FFF2-40B4-BE49-F238E27FC236}">
                          <a16:creationId xmlns:a16="http://schemas.microsoft.com/office/drawing/2014/main" id="{C544C5F7-DEE7-4AE9-A122-E254714054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60" name="Group 48">
                    <a:extLst>
                      <a:ext uri="{FF2B5EF4-FFF2-40B4-BE49-F238E27FC236}">
                        <a16:creationId xmlns:a16="http://schemas.microsoft.com/office/drawing/2014/main" id="{60832BB8-8ABF-4BD2-AEEA-E5A7A7F9BB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8961" name="Freeform 49">
                      <a:extLst>
                        <a:ext uri="{FF2B5EF4-FFF2-40B4-BE49-F238E27FC236}">
                          <a16:creationId xmlns:a16="http://schemas.microsoft.com/office/drawing/2014/main" id="{1DAB301A-1EF2-412E-AD24-8C619A39D2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62" name="Freeform 50">
                      <a:extLst>
                        <a:ext uri="{FF2B5EF4-FFF2-40B4-BE49-F238E27FC236}">
                          <a16:creationId xmlns:a16="http://schemas.microsoft.com/office/drawing/2014/main" id="{6B08D929-ABE3-45FD-99C7-A019154E8B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63" name="Group 51">
                    <a:extLst>
                      <a:ext uri="{FF2B5EF4-FFF2-40B4-BE49-F238E27FC236}">
                        <a16:creationId xmlns:a16="http://schemas.microsoft.com/office/drawing/2014/main" id="{9F7881D1-7E6C-48D3-9DF8-A35C852C0F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8964" name="Freeform 52">
                      <a:extLst>
                        <a:ext uri="{FF2B5EF4-FFF2-40B4-BE49-F238E27FC236}">
                          <a16:creationId xmlns:a16="http://schemas.microsoft.com/office/drawing/2014/main" id="{3199F9DE-DA63-40F0-ACFB-3455D17162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65" name="Freeform 53">
                      <a:extLst>
                        <a:ext uri="{FF2B5EF4-FFF2-40B4-BE49-F238E27FC236}">
                          <a16:creationId xmlns:a16="http://schemas.microsoft.com/office/drawing/2014/main" id="{B0F79C62-F356-460A-8CF4-3504D5EB5F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66" name="Group 54">
                    <a:extLst>
                      <a:ext uri="{FF2B5EF4-FFF2-40B4-BE49-F238E27FC236}">
                        <a16:creationId xmlns:a16="http://schemas.microsoft.com/office/drawing/2014/main" id="{B6D4F5EE-9E07-4E33-95B2-7C754AAB03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8967" name="Freeform 55">
                      <a:extLst>
                        <a:ext uri="{FF2B5EF4-FFF2-40B4-BE49-F238E27FC236}">
                          <a16:creationId xmlns:a16="http://schemas.microsoft.com/office/drawing/2014/main" id="{07329A50-81A6-4FC3-8516-FDC3264359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68" name="Freeform 56">
                      <a:extLst>
                        <a:ext uri="{FF2B5EF4-FFF2-40B4-BE49-F238E27FC236}">
                          <a16:creationId xmlns:a16="http://schemas.microsoft.com/office/drawing/2014/main" id="{B91432A5-12F8-4B84-B94C-D0E0CD38D2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69" name="Group 57">
                    <a:extLst>
                      <a:ext uri="{FF2B5EF4-FFF2-40B4-BE49-F238E27FC236}">
                        <a16:creationId xmlns:a16="http://schemas.microsoft.com/office/drawing/2014/main" id="{4CDB3128-AF36-4DD9-9AE8-F7243FE9F5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8970" name="Freeform 58">
                      <a:extLst>
                        <a:ext uri="{FF2B5EF4-FFF2-40B4-BE49-F238E27FC236}">
                          <a16:creationId xmlns:a16="http://schemas.microsoft.com/office/drawing/2014/main" id="{F38142B6-E127-4CB4-BBE9-DFA19165BD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71" name="Freeform 59">
                      <a:extLst>
                        <a:ext uri="{FF2B5EF4-FFF2-40B4-BE49-F238E27FC236}">
                          <a16:creationId xmlns:a16="http://schemas.microsoft.com/office/drawing/2014/main" id="{B771EC7A-F6AF-4F3A-88D1-F2D4BF9F0B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72" name="Group 60">
                    <a:extLst>
                      <a:ext uri="{FF2B5EF4-FFF2-40B4-BE49-F238E27FC236}">
                        <a16:creationId xmlns:a16="http://schemas.microsoft.com/office/drawing/2014/main" id="{F32CE2C1-D4D7-4CDD-8D80-5F15C5FBEA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8973" name="Freeform 61">
                      <a:extLst>
                        <a:ext uri="{FF2B5EF4-FFF2-40B4-BE49-F238E27FC236}">
                          <a16:creationId xmlns:a16="http://schemas.microsoft.com/office/drawing/2014/main" id="{B55B2273-F4E1-4B95-9A7F-153523FF54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74" name="Freeform 62">
                      <a:extLst>
                        <a:ext uri="{FF2B5EF4-FFF2-40B4-BE49-F238E27FC236}">
                          <a16:creationId xmlns:a16="http://schemas.microsoft.com/office/drawing/2014/main" id="{071D3D9B-3BC5-4C7A-8C84-A64015B5AC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75" name="Group 63">
                    <a:extLst>
                      <a:ext uri="{FF2B5EF4-FFF2-40B4-BE49-F238E27FC236}">
                        <a16:creationId xmlns:a16="http://schemas.microsoft.com/office/drawing/2014/main" id="{D0D6FFE8-187E-47B2-951F-9D4F82337A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8976" name="Freeform 64">
                      <a:extLst>
                        <a:ext uri="{FF2B5EF4-FFF2-40B4-BE49-F238E27FC236}">
                          <a16:creationId xmlns:a16="http://schemas.microsoft.com/office/drawing/2014/main" id="{77187607-B2D2-46D7-B712-E9589D9894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77" name="Freeform 65">
                      <a:extLst>
                        <a:ext uri="{FF2B5EF4-FFF2-40B4-BE49-F238E27FC236}">
                          <a16:creationId xmlns:a16="http://schemas.microsoft.com/office/drawing/2014/main" id="{720436EF-BC67-46F8-A68C-0DCC48352C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78" name="Group 66">
                    <a:extLst>
                      <a:ext uri="{FF2B5EF4-FFF2-40B4-BE49-F238E27FC236}">
                        <a16:creationId xmlns:a16="http://schemas.microsoft.com/office/drawing/2014/main" id="{AF0F255D-52F4-4A86-BC33-B159717E20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8979" name="Freeform 67">
                      <a:extLst>
                        <a:ext uri="{FF2B5EF4-FFF2-40B4-BE49-F238E27FC236}">
                          <a16:creationId xmlns:a16="http://schemas.microsoft.com/office/drawing/2014/main" id="{4B96099D-2352-482D-AF7C-6FFBA1DB00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80" name="Freeform 68">
                      <a:extLst>
                        <a:ext uri="{FF2B5EF4-FFF2-40B4-BE49-F238E27FC236}">
                          <a16:creationId xmlns:a16="http://schemas.microsoft.com/office/drawing/2014/main" id="{A833C384-F4E7-4C7E-B36E-7A76D30BAD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81" name="Group 69">
                    <a:extLst>
                      <a:ext uri="{FF2B5EF4-FFF2-40B4-BE49-F238E27FC236}">
                        <a16:creationId xmlns:a16="http://schemas.microsoft.com/office/drawing/2014/main" id="{C964D7D1-E8A9-44B0-87B8-C5637AE7B7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8982" name="Freeform 70">
                      <a:extLst>
                        <a:ext uri="{FF2B5EF4-FFF2-40B4-BE49-F238E27FC236}">
                          <a16:creationId xmlns:a16="http://schemas.microsoft.com/office/drawing/2014/main" id="{44C31AF2-73F9-4861-8822-E6202CB74C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83" name="Freeform 71">
                      <a:extLst>
                        <a:ext uri="{FF2B5EF4-FFF2-40B4-BE49-F238E27FC236}">
                          <a16:creationId xmlns:a16="http://schemas.microsoft.com/office/drawing/2014/main" id="{A6E14D38-8DCC-4FCC-BA2D-F6098E3CDD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84" name="Group 72">
                    <a:extLst>
                      <a:ext uri="{FF2B5EF4-FFF2-40B4-BE49-F238E27FC236}">
                        <a16:creationId xmlns:a16="http://schemas.microsoft.com/office/drawing/2014/main" id="{587EE1DD-AC47-4E76-A5F1-48587E2CDE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8985" name="Freeform 73">
                      <a:extLst>
                        <a:ext uri="{FF2B5EF4-FFF2-40B4-BE49-F238E27FC236}">
                          <a16:creationId xmlns:a16="http://schemas.microsoft.com/office/drawing/2014/main" id="{73478ED1-6C42-415D-8FA6-49D0D678BC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86" name="Freeform 74">
                      <a:extLst>
                        <a:ext uri="{FF2B5EF4-FFF2-40B4-BE49-F238E27FC236}">
                          <a16:creationId xmlns:a16="http://schemas.microsoft.com/office/drawing/2014/main" id="{83CDD381-3E4D-45C8-AB93-DB8208B3E1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sp>
                <p:nvSpPr>
                  <p:cNvPr id="38987" name="Freeform 75">
                    <a:extLst>
                      <a:ext uri="{FF2B5EF4-FFF2-40B4-BE49-F238E27FC236}">
                        <a16:creationId xmlns:a16="http://schemas.microsoft.com/office/drawing/2014/main" id="{095E5F64-6AAE-4512-AB26-7D76981869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8988" name="Freeform 76">
                    <a:extLst>
                      <a:ext uri="{FF2B5EF4-FFF2-40B4-BE49-F238E27FC236}">
                        <a16:creationId xmlns:a16="http://schemas.microsoft.com/office/drawing/2014/main" id="{63524479-A437-4AFD-9ADC-C18FF025C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grpSp>
                <p:nvGrpSpPr>
                  <p:cNvPr id="38989" name="Group 77">
                    <a:extLst>
                      <a:ext uri="{FF2B5EF4-FFF2-40B4-BE49-F238E27FC236}">
                        <a16:creationId xmlns:a16="http://schemas.microsoft.com/office/drawing/2014/main" id="{6FDA2EE0-C0FA-4A14-B90E-A5DA892038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8990" name="Freeform 78">
                      <a:extLst>
                        <a:ext uri="{FF2B5EF4-FFF2-40B4-BE49-F238E27FC236}">
                          <a16:creationId xmlns:a16="http://schemas.microsoft.com/office/drawing/2014/main" id="{B840C3DC-7E26-4BEC-A75A-FAB77AFBDBB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91" name="Freeform 79">
                      <a:extLst>
                        <a:ext uri="{FF2B5EF4-FFF2-40B4-BE49-F238E27FC236}">
                          <a16:creationId xmlns:a16="http://schemas.microsoft.com/office/drawing/2014/main" id="{CBEAC23F-BF3E-4F6C-B7D5-4465F61C38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92" name="Group 80">
                    <a:extLst>
                      <a:ext uri="{FF2B5EF4-FFF2-40B4-BE49-F238E27FC236}">
                        <a16:creationId xmlns:a16="http://schemas.microsoft.com/office/drawing/2014/main" id="{99C9669C-29A3-4912-BFF5-822E778638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8993" name="Freeform 81">
                      <a:extLst>
                        <a:ext uri="{FF2B5EF4-FFF2-40B4-BE49-F238E27FC236}">
                          <a16:creationId xmlns:a16="http://schemas.microsoft.com/office/drawing/2014/main" id="{B25E53CB-1B0F-4CD1-950B-AB903412DEE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94" name="Freeform 82">
                      <a:extLst>
                        <a:ext uri="{FF2B5EF4-FFF2-40B4-BE49-F238E27FC236}">
                          <a16:creationId xmlns:a16="http://schemas.microsoft.com/office/drawing/2014/main" id="{BCA758C1-A89E-49A8-8099-C95A9189A4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95" name="Group 83">
                    <a:extLst>
                      <a:ext uri="{FF2B5EF4-FFF2-40B4-BE49-F238E27FC236}">
                        <a16:creationId xmlns:a16="http://schemas.microsoft.com/office/drawing/2014/main" id="{D34ACE2A-3FF2-4BE7-B39B-23ECBD4A1C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8996" name="Freeform 84">
                      <a:extLst>
                        <a:ext uri="{FF2B5EF4-FFF2-40B4-BE49-F238E27FC236}">
                          <a16:creationId xmlns:a16="http://schemas.microsoft.com/office/drawing/2014/main" id="{AC20D6F5-63F8-4F19-B3DD-8E482D9C2E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8997" name="Freeform 85">
                      <a:extLst>
                        <a:ext uri="{FF2B5EF4-FFF2-40B4-BE49-F238E27FC236}">
                          <a16:creationId xmlns:a16="http://schemas.microsoft.com/office/drawing/2014/main" id="{2737E0DB-0E28-44E2-91B6-F7AF1F9E60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8998" name="Group 86">
                    <a:extLst>
                      <a:ext uri="{FF2B5EF4-FFF2-40B4-BE49-F238E27FC236}">
                        <a16:creationId xmlns:a16="http://schemas.microsoft.com/office/drawing/2014/main" id="{5BFDE361-7225-42E7-8B94-B418A64474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8999" name="Freeform 87">
                      <a:extLst>
                        <a:ext uri="{FF2B5EF4-FFF2-40B4-BE49-F238E27FC236}">
                          <a16:creationId xmlns:a16="http://schemas.microsoft.com/office/drawing/2014/main" id="{22D1D5A1-234E-4708-A25A-BBB9E9C74C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00" name="Freeform 88">
                      <a:extLst>
                        <a:ext uri="{FF2B5EF4-FFF2-40B4-BE49-F238E27FC236}">
                          <a16:creationId xmlns:a16="http://schemas.microsoft.com/office/drawing/2014/main" id="{2B1267E0-3B77-4C65-A583-532B8E69F1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9001" name="Group 89">
                    <a:extLst>
                      <a:ext uri="{FF2B5EF4-FFF2-40B4-BE49-F238E27FC236}">
                        <a16:creationId xmlns:a16="http://schemas.microsoft.com/office/drawing/2014/main" id="{6DC25CBE-347D-425B-88F1-ED44B1EBED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9002" name="Freeform 90">
                      <a:extLst>
                        <a:ext uri="{FF2B5EF4-FFF2-40B4-BE49-F238E27FC236}">
                          <a16:creationId xmlns:a16="http://schemas.microsoft.com/office/drawing/2014/main" id="{8A0863F2-6551-41A5-AE40-2846DD4DD6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03" name="Freeform 91">
                      <a:extLst>
                        <a:ext uri="{FF2B5EF4-FFF2-40B4-BE49-F238E27FC236}">
                          <a16:creationId xmlns:a16="http://schemas.microsoft.com/office/drawing/2014/main" id="{B6BC44C5-A480-4A9A-BC04-326E3581009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9004" name="Group 92">
                    <a:extLst>
                      <a:ext uri="{FF2B5EF4-FFF2-40B4-BE49-F238E27FC236}">
                        <a16:creationId xmlns:a16="http://schemas.microsoft.com/office/drawing/2014/main" id="{429862CC-8AB4-4690-A921-D9071D4404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9005" name="Freeform 93">
                      <a:extLst>
                        <a:ext uri="{FF2B5EF4-FFF2-40B4-BE49-F238E27FC236}">
                          <a16:creationId xmlns:a16="http://schemas.microsoft.com/office/drawing/2014/main" id="{59D868BB-BFCA-4084-BF7A-A16CEC2037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06" name="Freeform 94">
                      <a:extLst>
                        <a:ext uri="{FF2B5EF4-FFF2-40B4-BE49-F238E27FC236}">
                          <a16:creationId xmlns:a16="http://schemas.microsoft.com/office/drawing/2014/main" id="{2F368619-C126-4EED-92D6-2D91EBCFF8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9007" name="Group 95">
                    <a:extLst>
                      <a:ext uri="{FF2B5EF4-FFF2-40B4-BE49-F238E27FC236}">
                        <a16:creationId xmlns:a16="http://schemas.microsoft.com/office/drawing/2014/main" id="{918EB5DF-6C93-4B10-B2B9-37BB3E46B5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9008" name="Freeform 96">
                      <a:extLst>
                        <a:ext uri="{FF2B5EF4-FFF2-40B4-BE49-F238E27FC236}">
                          <a16:creationId xmlns:a16="http://schemas.microsoft.com/office/drawing/2014/main" id="{11FD62F6-836A-4370-AD6C-3DE76832D9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09" name="Freeform 97">
                      <a:extLst>
                        <a:ext uri="{FF2B5EF4-FFF2-40B4-BE49-F238E27FC236}">
                          <a16:creationId xmlns:a16="http://schemas.microsoft.com/office/drawing/2014/main" id="{888FCDD2-84F3-48C7-9A0B-8C0B8A48D6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9010" name="Group 98">
                    <a:extLst>
                      <a:ext uri="{FF2B5EF4-FFF2-40B4-BE49-F238E27FC236}">
                        <a16:creationId xmlns:a16="http://schemas.microsoft.com/office/drawing/2014/main" id="{D16B496A-8928-44C3-B43A-93C46397A6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9011" name="Freeform 99">
                      <a:extLst>
                        <a:ext uri="{FF2B5EF4-FFF2-40B4-BE49-F238E27FC236}">
                          <a16:creationId xmlns:a16="http://schemas.microsoft.com/office/drawing/2014/main" id="{682B8976-A420-4D31-AFC0-80521438B8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12" name="Freeform 100">
                      <a:extLst>
                        <a:ext uri="{FF2B5EF4-FFF2-40B4-BE49-F238E27FC236}">
                          <a16:creationId xmlns:a16="http://schemas.microsoft.com/office/drawing/2014/main" id="{84BE8C4A-90DA-49D1-AE94-F24E90E88D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9013" name="Group 101">
                    <a:extLst>
                      <a:ext uri="{FF2B5EF4-FFF2-40B4-BE49-F238E27FC236}">
                        <a16:creationId xmlns:a16="http://schemas.microsoft.com/office/drawing/2014/main" id="{4D44E679-7DCE-46E6-A348-98387F86D4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9014" name="Freeform 102">
                      <a:extLst>
                        <a:ext uri="{FF2B5EF4-FFF2-40B4-BE49-F238E27FC236}">
                          <a16:creationId xmlns:a16="http://schemas.microsoft.com/office/drawing/2014/main" id="{FE428D2B-0E79-4644-94DB-F598CD971B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15" name="Freeform 103">
                      <a:extLst>
                        <a:ext uri="{FF2B5EF4-FFF2-40B4-BE49-F238E27FC236}">
                          <a16:creationId xmlns:a16="http://schemas.microsoft.com/office/drawing/2014/main" id="{6F784E28-996A-4FE3-A8D2-49231A2F13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9016" name="Group 104">
                    <a:extLst>
                      <a:ext uri="{FF2B5EF4-FFF2-40B4-BE49-F238E27FC236}">
                        <a16:creationId xmlns:a16="http://schemas.microsoft.com/office/drawing/2014/main" id="{D41693C7-2896-4E82-AC61-F5D4B59CBB4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9017" name="Freeform 105">
                      <a:extLst>
                        <a:ext uri="{FF2B5EF4-FFF2-40B4-BE49-F238E27FC236}">
                          <a16:creationId xmlns:a16="http://schemas.microsoft.com/office/drawing/2014/main" id="{6993F1C1-CCBA-4FF8-9479-8C88BA8BDD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18" name="Freeform 106">
                      <a:extLst>
                        <a:ext uri="{FF2B5EF4-FFF2-40B4-BE49-F238E27FC236}">
                          <a16:creationId xmlns:a16="http://schemas.microsoft.com/office/drawing/2014/main" id="{C1FA4AE1-E717-4BC9-AC23-97679F4F64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  <p:grpSp>
                <p:nvGrpSpPr>
                  <p:cNvPr id="39019" name="Group 107">
                    <a:extLst>
                      <a:ext uri="{FF2B5EF4-FFF2-40B4-BE49-F238E27FC236}">
                        <a16:creationId xmlns:a16="http://schemas.microsoft.com/office/drawing/2014/main" id="{2E25172F-384B-4233-9D31-3F85DDE40C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9020" name="Freeform 108">
                      <a:extLst>
                        <a:ext uri="{FF2B5EF4-FFF2-40B4-BE49-F238E27FC236}">
                          <a16:creationId xmlns:a16="http://schemas.microsoft.com/office/drawing/2014/main" id="{27D98669-3ED1-4D75-A104-FD2FAB4277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  <p:sp>
                  <p:nvSpPr>
                    <p:cNvPr id="39021" name="Freeform 109">
                      <a:extLst>
                        <a:ext uri="{FF2B5EF4-FFF2-40B4-BE49-F238E27FC236}">
                          <a16:creationId xmlns:a16="http://schemas.microsoft.com/office/drawing/2014/main" id="{AEB778A7-CC20-4266-8D4D-EF1F26817D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sl-SI"/>
                    </a:p>
                  </p:txBody>
                </p:sp>
              </p:grpSp>
            </p:grpSp>
          </p:grpSp>
          <p:grpSp>
            <p:nvGrpSpPr>
              <p:cNvPr id="39022" name="Group 110">
                <a:extLst>
                  <a:ext uri="{FF2B5EF4-FFF2-40B4-BE49-F238E27FC236}">
                    <a16:creationId xmlns:a16="http://schemas.microsoft.com/office/drawing/2014/main" id="{754F112E-EA45-401F-9E81-852707F273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9023" name="Group 111">
                  <a:extLst>
                    <a:ext uri="{FF2B5EF4-FFF2-40B4-BE49-F238E27FC236}">
                      <a16:creationId xmlns:a16="http://schemas.microsoft.com/office/drawing/2014/main" id="{C1ED0957-D78A-44A3-BCCE-C3AFB2B62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9024" name="Arc 112">
                    <a:extLst>
                      <a:ext uri="{FF2B5EF4-FFF2-40B4-BE49-F238E27FC236}">
                        <a16:creationId xmlns:a16="http://schemas.microsoft.com/office/drawing/2014/main" id="{F5ED2462-D984-4E28-8418-4387682E79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600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9025" name="Arc 113">
                    <a:extLst>
                      <a:ext uri="{FF2B5EF4-FFF2-40B4-BE49-F238E27FC236}">
                        <a16:creationId xmlns:a16="http://schemas.microsoft.com/office/drawing/2014/main" id="{FC5D69F3-8E0F-4894-86D1-34CBDF7588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0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9026" name="Arc 114">
                    <a:extLst>
                      <a:ext uri="{FF2B5EF4-FFF2-40B4-BE49-F238E27FC236}">
                        <a16:creationId xmlns:a16="http://schemas.microsoft.com/office/drawing/2014/main" id="{A2A78DB6-5B7E-4F0A-B378-0792221D50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9027" name="Arc 115">
                    <a:extLst>
                      <a:ext uri="{FF2B5EF4-FFF2-40B4-BE49-F238E27FC236}">
                        <a16:creationId xmlns:a16="http://schemas.microsoft.com/office/drawing/2014/main" id="{1CF62958-19A7-4BDE-8221-836A8D559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0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9028" name="Arc 116">
                    <a:extLst>
                      <a:ext uri="{FF2B5EF4-FFF2-40B4-BE49-F238E27FC236}">
                        <a16:creationId xmlns:a16="http://schemas.microsoft.com/office/drawing/2014/main" id="{832C2D9D-EDBC-458E-945E-AA26BACF5D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0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9029" name="Arc 117">
                    <a:extLst>
                      <a:ext uri="{FF2B5EF4-FFF2-40B4-BE49-F238E27FC236}">
                        <a16:creationId xmlns:a16="http://schemas.microsoft.com/office/drawing/2014/main" id="{5D5D5CF7-2970-4486-86B7-45CE223206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0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9030" name="Freeform 118">
                    <a:extLst>
                      <a:ext uri="{FF2B5EF4-FFF2-40B4-BE49-F238E27FC236}">
                        <a16:creationId xmlns:a16="http://schemas.microsoft.com/office/drawing/2014/main" id="{12F861A3-52B9-4550-93A0-AB5F2D1235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sp>
              <p:nvSpPr>
                <p:cNvPr id="39031" name="Freeform 119">
                  <a:extLst>
                    <a:ext uri="{FF2B5EF4-FFF2-40B4-BE49-F238E27FC236}">
                      <a16:creationId xmlns:a16="http://schemas.microsoft.com/office/drawing/2014/main" id="{E1A0F163-8526-43DF-B5D2-C266C8CD4CC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</p:grpSp>
        <p:grpSp>
          <p:nvGrpSpPr>
            <p:cNvPr id="39032" name="Group 120">
              <a:extLst>
                <a:ext uri="{FF2B5EF4-FFF2-40B4-BE49-F238E27FC236}">
                  <a16:creationId xmlns:a16="http://schemas.microsoft.com/office/drawing/2014/main" id="{FEBB090D-2256-48C9-B764-C66FE4E52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9033" name="Freeform 121">
                <a:extLst>
                  <a:ext uri="{FF2B5EF4-FFF2-40B4-BE49-F238E27FC236}">
                    <a16:creationId xmlns:a16="http://schemas.microsoft.com/office/drawing/2014/main" id="{5395C767-CD31-4385-A266-743E8199C8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34" name="Arc 122">
                <a:extLst>
                  <a:ext uri="{FF2B5EF4-FFF2-40B4-BE49-F238E27FC236}">
                    <a16:creationId xmlns:a16="http://schemas.microsoft.com/office/drawing/2014/main" id="{9AC06AF9-00D9-4106-973C-21F0A95E07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35" name="Arc 123">
                <a:extLst>
                  <a:ext uri="{FF2B5EF4-FFF2-40B4-BE49-F238E27FC236}">
                    <a16:creationId xmlns:a16="http://schemas.microsoft.com/office/drawing/2014/main" id="{1EF52239-A5CF-4F4F-9BDC-D81DDC63F8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36" name="Arc 124">
                <a:extLst>
                  <a:ext uri="{FF2B5EF4-FFF2-40B4-BE49-F238E27FC236}">
                    <a16:creationId xmlns:a16="http://schemas.microsoft.com/office/drawing/2014/main" id="{B5018580-F2C0-4E8D-AA37-AC2A9587CD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37" name="Arc 125">
                <a:extLst>
                  <a:ext uri="{FF2B5EF4-FFF2-40B4-BE49-F238E27FC236}">
                    <a16:creationId xmlns:a16="http://schemas.microsoft.com/office/drawing/2014/main" id="{5E747526-7665-4DF5-96E0-FC30D6D9E4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38" name="Arc 126">
                <a:extLst>
                  <a:ext uri="{FF2B5EF4-FFF2-40B4-BE49-F238E27FC236}">
                    <a16:creationId xmlns:a16="http://schemas.microsoft.com/office/drawing/2014/main" id="{BDFEC335-EEAD-4625-9E0D-0BE66C5D33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39" name="Freeform 127">
                <a:extLst>
                  <a:ext uri="{FF2B5EF4-FFF2-40B4-BE49-F238E27FC236}">
                    <a16:creationId xmlns:a16="http://schemas.microsoft.com/office/drawing/2014/main" id="{EA564CF4-B910-4C58-9DA8-1FC028EB2F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40" name="Freeform 128">
                <a:extLst>
                  <a:ext uri="{FF2B5EF4-FFF2-40B4-BE49-F238E27FC236}">
                    <a16:creationId xmlns:a16="http://schemas.microsoft.com/office/drawing/2014/main" id="{9A0C3ED2-3439-419F-947A-873538F7666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41" name="Freeform 129">
                <a:extLst>
                  <a:ext uri="{FF2B5EF4-FFF2-40B4-BE49-F238E27FC236}">
                    <a16:creationId xmlns:a16="http://schemas.microsoft.com/office/drawing/2014/main" id="{22017ED7-71B1-4B14-84B1-62C7D9E2CD9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42" name="Freeform 130">
                <a:extLst>
                  <a:ext uri="{FF2B5EF4-FFF2-40B4-BE49-F238E27FC236}">
                    <a16:creationId xmlns:a16="http://schemas.microsoft.com/office/drawing/2014/main" id="{91E10681-8AEE-4B5B-957E-E973C58AE72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43" name="Freeform 131">
                <a:extLst>
                  <a:ext uri="{FF2B5EF4-FFF2-40B4-BE49-F238E27FC236}">
                    <a16:creationId xmlns:a16="http://schemas.microsoft.com/office/drawing/2014/main" id="{FED20B7C-B6A5-4DC1-BFF0-F52BB471EE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44" name="Freeform 132">
                <a:extLst>
                  <a:ext uri="{FF2B5EF4-FFF2-40B4-BE49-F238E27FC236}">
                    <a16:creationId xmlns:a16="http://schemas.microsoft.com/office/drawing/2014/main" id="{5EA99F80-3B47-40A7-889B-51A2C5C264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45" name="Freeform 133">
                <a:extLst>
                  <a:ext uri="{FF2B5EF4-FFF2-40B4-BE49-F238E27FC236}">
                    <a16:creationId xmlns:a16="http://schemas.microsoft.com/office/drawing/2014/main" id="{DC7D2125-F920-4F37-841F-1DB7C00AB5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9046" name="Freeform 134">
                <a:extLst>
                  <a:ext uri="{FF2B5EF4-FFF2-40B4-BE49-F238E27FC236}">
                    <a16:creationId xmlns:a16="http://schemas.microsoft.com/office/drawing/2014/main" id="{6AF6B9AB-ECEA-497B-964B-26E0B3B577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39047" name="Rectangle 135">
            <a:extLst>
              <a:ext uri="{FF2B5EF4-FFF2-40B4-BE49-F238E27FC236}">
                <a16:creationId xmlns:a16="http://schemas.microsoft.com/office/drawing/2014/main" id="{1D79EFE2-0392-494D-B13B-A255A06F8B7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9048" name="Rectangle 136">
            <a:extLst>
              <a:ext uri="{FF2B5EF4-FFF2-40B4-BE49-F238E27FC236}">
                <a16:creationId xmlns:a16="http://schemas.microsoft.com/office/drawing/2014/main" id="{BDBD963A-96A4-4E4E-B83B-95371EB8768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9049" name="Rectangle 137">
            <a:extLst>
              <a:ext uri="{FF2B5EF4-FFF2-40B4-BE49-F238E27FC236}">
                <a16:creationId xmlns:a16="http://schemas.microsoft.com/office/drawing/2014/main" id="{22BF2905-75E0-46C6-8E14-B367E22D611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9050" name="Rectangle 138">
            <a:extLst>
              <a:ext uri="{FF2B5EF4-FFF2-40B4-BE49-F238E27FC236}">
                <a16:creationId xmlns:a16="http://schemas.microsoft.com/office/drawing/2014/main" id="{CB974557-26DC-4173-A5D4-9E37906505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9051" name="Rectangle 139">
            <a:extLst>
              <a:ext uri="{FF2B5EF4-FFF2-40B4-BE49-F238E27FC236}">
                <a16:creationId xmlns:a16="http://schemas.microsoft.com/office/drawing/2014/main" id="{098FE8EA-3C66-4672-AC3E-98CDC460D8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74767B-7365-47F3-A660-614789DCCBC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F685-AEBD-4CE9-8709-8BDD832D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380E-693A-4F93-BCA2-DB19887C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E5C4-B0B2-4E75-843F-B55C1142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BF6E-AB5C-4B2D-B829-13BBE95F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AAF8-91E6-4CDD-A8AD-0C08294F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6AD68-4251-43E5-8D8E-6CEC6A6118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9663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B78A-4853-4680-BCD7-979B3B0E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ECE48-EE39-4650-B373-F59FD02A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38D9-93A0-41C6-88E4-7FF8F270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90FF3-D78C-40CE-869A-25CF31C1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DF706-DE77-495F-A13E-A4692BDC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336CC-4C7F-44C5-84C5-FB99579644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2717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455F-30BE-493D-95CC-FACF0B8F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62C8-73B5-4F1D-BD7C-B54BF9707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D2C69-78A4-434E-B32B-C18C380A3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B6D86-0D68-476F-BE6B-50C7417B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84D61-644E-4DCD-BA2E-5BF8CC66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6EF33-29C8-4689-BEAF-4B797A36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5FF22-29A7-4AFB-AF52-C6DA379102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18329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97A2-A2AF-4133-B1A3-8BFBC86F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CE14-D8CB-4FCC-8184-54D218874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41CDD-F424-4622-89A9-7281191A6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451E3-25AA-49FA-B9C4-C427A4B79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46E8E-3844-4FC8-B660-2871BC5E3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9F6EF-0E95-4941-863B-A4E4CC64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564E95-A456-4231-B07C-E882782C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E653C-F05D-4423-A4ED-FA62A9D6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73E7A-6C61-4948-BCC6-942D55F16B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345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9E96-9A88-4680-8AB4-2545F4E1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F906-6B0E-4665-BE64-A32F3CDF2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8A9E2-3D08-45E6-B01B-12A3A3B9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742B7-081F-4599-8383-D5B9D588F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616F1-56A8-40DD-9282-99542A46E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7F319-2C6E-44D2-A3D7-CD905104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B144D-15AD-417B-A0BC-02AD17B7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629AF5-CD48-4EB5-A612-6116FB4A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197A9-54ED-4A49-98CF-207EB3015E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9073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CB38-5F38-45C4-96D6-452D838A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9DB7C-61D5-469D-B556-E38BF072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88BDB-425A-4A1E-A961-B28A0F89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28701-729B-4104-97E7-A1F5314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53C0E-81AF-4FC7-8956-3BCE87742F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0465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F8F05-420F-4712-9B3A-346A980D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4E5C3-6E6B-40C1-A92D-B0ACEDCF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2FD4C-744C-4F73-8F7E-3527ACCC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0B6D9-FF75-4668-A891-3A05A4BAD2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34061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126D-1A35-445C-9A49-9133212C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4881-98E7-4637-9DF5-4073945B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5AF3-8632-4BDF-8B16-330748302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5B288-CDA1-4CF8-9D78-FEE3F6C6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888-90D3-46AA-9942-5BE42671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2FC27-219A-46A5-AE62-7C517471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B2D9E-9945-4E9E-ACCF-60966BEA27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0595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C98B-1DAE-4251-B31F-5926BA98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E0FF-4895-45B7-AAA3-804FF32F4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533BF-9C15-4671-93FB-6C305B310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A9667-2DAD-46AA-BC46-1E2D2D65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55C30-09F4-498D-BA33-85FBD45E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06F4D-C00D-4882-93A1-790BF1B1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F5BE3-E41D-4514-A801-30FD9D375E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0105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1F5-5CC1-4682-AA97-DB4802E2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82AAB-D82A-4314-A6D8-F0E6FE230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F5F8D-8F7D-44D1-8E15-BF5F9035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78C86-B59B-4347-9919-B54F29C6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0E9E2-A382-4E87-8AB9-0B8F39A3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313F3-E352-4C0C-9941-B98CA56B70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2066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F2ED8-3361-4EB0-9704-E08751A90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7A7E2-0F1B-45B7-B329-7A91DB59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3DE9E-8B1F-425D-8A11-AA509EAC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D9F29-AD7C-42BA-9EE7-59235FCE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9868-3025-4FA0-BD1D-DD77DD94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074B0-C8E1-4FE5-A258-2C11457A6E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389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0715-2813-4EE1-824A-118DBF8F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52D63-E3DF-4609-A8AF-CDC1A44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E64A6-9CB1-46CC-B8ED-282851AB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F5F3D-A89E-4AAC-A3A9-336BDD17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82C19-6D60-4304-BBF9-CE7545AE53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491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9711F-F134-49AB-AFD0-53EAB4AA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23431-1023-4627-9037-18240199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A67D4-7C35-43AA-832A-8B3B505B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ECD04-1B78-42BD-AF9F-515ACDBAB9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376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9B12-CC39-4F1C-A67F-5B4FA886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7B167-88FD-4FAD-967D-589AB709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034C5-09E2-4EB9-9F48-B3BDD7DD0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AADE5-6B61-4070-A3FF-D78B83AB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A2DA4-730A-4D51-8850-97742759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7CBA5-DC24-436C-A7A2-60A64B87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F34AC-21E8-4D52-9354-28D5DB0FE70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221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4935-678E-44A3-8BC7-ECD76395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E52B6-7C5C-4144-9CEE-76E229485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526FC-B3A7-4A3D-A4F1-05DE6B15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98E68-57B3-4249-97B6-CEB66A39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BA0E0-5354-4638-B1E0-728D98620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D93C3-9391-4371-8BA1-B9DC45D0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8DBD7-F170-4045-B0AD-EB428014DE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54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03D6F00-126B-4C6E-8AC3-768D1B4DA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AEA05E-8486-4419-9F91-10C7FDFA5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79FE2B7-FA67-499E-81DC-4171DD63B2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48ADD5-A517-4E11-B0A0-8CC534B619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67FE94-4D74-46AB-BFB6-4582FD2A1F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076750-8407-4927-8331-15681A8FD87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7B2FF7D-4735-47AF-9AD8-83F0CCAFE1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0483" name="Freeform 3">
              <a:extLst>
                <a:ext uri="{FF2B5EF4-FFF2-40B4-BE49-F238E27FC236}">
                  <a16:creationId xmlns:a16="http://schemas.microsoft.com/office/drawing/2014/main" id="{A8665057-1548-40C6-B77B-0EF398A91E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CB86F122-043A-499B-B682-0695E1AEE5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85" name="Freeform 5">
              <a:extLst>
                <a:ext uri="{FF2B5EF4-FFF2-40B4-BE49-F238E27FC236}">
                  <a16:creationId xmlns:a16="http://schemas.microsoft.com/office/drawing/2014/main" id="{BD4218E0-3CFD-4263-BD6F-EC43621F48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86" name="Freeform 6">
              <a:extLst>
                <a:ext uri="{FF2B5EF4-FFF2-40B4-BE49-F238E27FC236}">
                  <a16:creationId xmlns:a16="http://schemas.microsoft.com/office/drawing/2014/main" id="{3D11AFCB-A0DF-40AB-81BA-1F30044C3F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87" name="Freeform 7">
              <a:extLst>
                <a:ext uri="{FF2B5EF4-FFF2-40B4-BE49-F238E27FC236}">
                  <a16:creationId xmlns:a16="http://schemas.microsoft.com/office/drawing/2014/main" id="{6969D1C6-948F-49DF-A188-08C889A368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88" name="Freeform 8">
              <a:extLst>
                <a:ext uri="{FF2B5EF4-FFF2-40B4-BE49-F238E27FC236}">
                  <a16:creationId xmlns:a16="http://schemas.microsoft.com/office/drawing/2014/main" id="{4FC47D17-F869-4E6D-B471-CFA1DCDFB4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89" name="Freeform 9">
              <a:extLst>
                <a:ext uri="{FF2B5EF4-FFF2-40B4-BE49-F238E27FC236}">
                  <a16:creationId xmlns:a16="http://schemas.microsoft.com/office/drawing/2014/main" id="{F0804542-B873-4862-AFE1-BF97E7918D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0" name="Freeform 10">
              <a:extLst>
                <a:ext uri="{FF2B5EF4-FFF2-40B4-BE49-F238E27FC236}">
                  <a16:creationId xmlns:a16="http://schemas.microsoft.com/office/drawing/2014/main" id="{9407673D-AE2B-412F-AC4F-8E05DCAD5A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1" name="Freeform 11">
              <a:extLst>
                <a:ext uri="{FF2B5EF4-FFF2-40B4-BE49-F238E27FC236}">
                  <a16:creationId xmlns:a16="http://schemas.microsoft.com/office/drawing/2014/main" id="{E0E5002A-A42A-4268-A7B6-633F222297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2" name="Rectangle 12">
              <a:extLst>
                <a:ext uri="{FF2B5EF4-FFF2-40B4-BE49-F238E27FC236}">
                  <a16:creationId xmlns:a16="http://schemas.microsoft.com/office/drawing/2014/main" id="{CD10B4E2-7AFD-4BE9-9FF9-95A6A5CC35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3" name="Rectangle 13">
              <a:extLst>
                <a:ext uri="{FF2B5EF4-FFF2-40B4-BE49-F238E27FC236}">
                  <a16:creationId xmlns:a16="http://schemas.microsoft.com/office/drawing/2014/main" id="{9CF5F129-D80F-4313-9582-D4D94310FA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4" name="Freeform 14">
              <a:extLst>
                <a:ext uri="{FF2B5EF4-FFF2-40B4-BE49-F238E27FC236}">
                  <a16:creationId xmlns:a16="http://schemas.microsoft.com/office/drawing/2014/main" id="{46662E97-D918-47E7-B9B8-7A4D463360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5" name="Freeform 15">
              <a:extLst>
                <a:ext uri="{FF2B5EF4-FFF2-40B4-BE49-F238E27FC236}">
                  <a16:creationId xmlns:a16="http://schemas.microsoft.com/office/drawing/2014/main" id="{5141E52F-BE0D-4DB2-BE93-EC5EA54CA0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6" name="Freeform 16">
              <a:extLst>
                <a:ext uri="{FF2B5EF4-FFF2-40B4-BE49-F238E27FC236}">
                  <a16:creationId xmlns:a16="http://schemas.microsoft.com/office/drawing/2014/main" id="{710150FB-D3C1-40E9-BD9A-963A7A3B05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7" name="Freeform 17">
              <a:extLst>
                <a:ext uri="{FF2B5EF4-FFF2-40B4-BE49-F238E27FC236}">
                  <a16:creationId xmlns:a16="http://schemas.microsoft.com/office/drawing/2014/main" id="{F1158578-7007-48D9-96E0-FB5118E3CF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8" name="Freeform 18">
              <a:extLst>
                <a:ext uri="{FF2B5EF4-FFF2-40B4-BE49-F238E27FC236}">
                  <a16:creationId xmlns:a16="http://schemas.microsoft.com/office/drawing/2014/main" id="{742B18ED-326F-46F0-91CB-28F6C253D6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499" name="Freeform 19">
              <a:extLst>
                <a:ext uri="{FF2B5EF4-FFF2-40B4-BE49-F238E27FC236}">
                  <a16:creationId xmlns:a16="http://schemas.microsoft.com/office/drawing/2014/main" id="{3F1862E4-D563-4977-BD52-B6C13DFC29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500" name="Freeform 20">
              <a:extLst>
                <a:ext uri="{FF2B5EF4-FFF2-40B4-BE49-F238E27FC236}">
                  <a16:creationId xmlns:a16="http://schemas.microsoft.com/office/drawing/2014/main" id="{3E92087C-7A8B-463D-BC92-67DA003E25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501" name="Rectangle 21">
            <a:extLst>
              <a:ext uri="{FF2B5EF4-FFF2-40B4-BE49-F238E27FC236}">
                <a16:creationId xmlns:a16="http://schemas.microsoft.com/office/drawing/2014/main" id="{C86E7B5C-09C7-46CF-A343-FB56A7606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20502" name="Rectangle 22">
            <a:extLst>
              <a:ext uri="{FF2B5EF4-FFF2-40B4-BE49-F238E27FC236}">
                <a16:creationId xmlns:a16="http://schemas.microsoft.com/office/drawing/2014/main" id="{6A06311E-EEB8-41AD-ADA5-F11CF4FF7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0503" name="Rectangle 23">
            <a:extLst>
              <a:ext uri="{FF2B5EF4-FFF2-40B4-BE49-F238E27FC236}">
                <a16:creationId xmlns:a16="http://schemas.microsoft.com/office/drawing/2014/main" id="{A3DF32F4-D073-4B6F-BD52-5A49F82741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20504" name="Rectangle 24">
            <a:extLst>
              <a:ext uri="{FF2B5EF4-FFF2-40B4-BE49-F238E27FC236}">
                <a16:creationId xmlns:a16="http://schemas.microsoft.com/office/drawing/2014/main" id="{E88BFC1B-A714-413C-8667-4A0211BEC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20505" name="Rectangle 25">
            <a:extLst>
              <a:ext uri="{FF2B5EF4-FFF2-40B4-BE49-F238E27FC236}">
                <a16:creationId xmlns:a16="http://schemas.microsoft.com/office/drawing/2014/main" id="{DAA7678B-B500-47D2-B9DF-95BD9D2D4F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7B04D3C-6259-4BBA-8A53-5AD37B1A0AB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5E6DE9FB-80CE-4458-A48D-66F16581DB85}"/>
              </a:ext>
            </a:extLst>
          </p:cNvPr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31747" name="Group 3">
              <a:extLst>
                <a:ext uri="{FF2B5EF4-FFF2-40B4-BE49-F238E27FC236}">
                  <a16:creationId xmlns:a16="http://schemas.microsoft.com/office/drawing/2014/main" id="{9A466828-3BBE-439E-B535-DDA3CC991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31748" name="Group 4">
                <a:extLst>
                  <a:ext uri="{FF2B5EF4-FFF2-40B4-BE49-F238E27FC236}">
                    <a16:creationId xmlns:a16="http://schemas.microsoft.com/office/drawing/2014/main" id="{B3D134FE-07BA-4EFD-8774-96B1F4CF3F6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1749" name="Freeform 5">
                  <a:extLst>
                    <a:ext uri="{FF2B5EF4-FFF2-40B4-BE49-F238E27FC236}">
                      <a16:creationId xmlns:a16="http://schemas.microsoft.com/office/drawing/2014/main" id="{69D7FB7C-A80C-4889-964C-7CF431CA28CC}"/>
                    </a:ext>
                  </a:extLst>
                </p:cNvPr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grpSp>
              <p:nvGrpSpPr>
                <p:cNvPr id="31750" name="Group 6">
                  <a:extLst>
                    <a:ext uri="{FF2B5EF4-FFF2-40B4-BE49-F238E27FC236}">
                      <a16:creationId xmlns:a16="http://schemas.microsoft.com/office/drawing/2014/main" id="{2306F8FC-52F7-4F02-A758-DEA75AC195E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1751" name="Freeform 7">
                    <a:extLst>
                      <a:ext uri="{FF2B5EF4-FFF2-40B4-BE49-F238E27FC236}">
                        <a16:creationId xmlns:a16="http://schemas.microsoft.com/office/drawing/2014/main" id="{DE0534B4-A6FA-49BF-89CD-3B2249DD72B3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752" name="Freeform 8">
                    <a:extLst>
                      <a:ext uri="{FF2B5EF4-FFF2-40B4-BE49-F238E27FC236}">
                        <a16:creationId xmlns:a16="http://schemas.microsoft.com/office/drawing/2014/main" id="{4202023D-1F68-4E56-91F3-11C61AA1300D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753" name="Freeform 9">
                    <a:extLst>
                      <a:ext uri="{FF2B5EF4-FFF2-40B4-BE49-F238E27FC236}">
                        <a16:creationId xmlns:a16="http://schemas.microsoft.com/office/drawing/2014/main" id="{FEBB9920-6146-4178-9097-B0A050943657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grpSp>
                <p:nvGrpSpPr>
                  <p:cNvPr id="31754" name="Group 10">
                    <a:extLst>
                      <a:ext uri="{FF2B5EF4-FFF2-40B4-BE49-F238E27FC236}">
                        <a16:creationId xmlns:a16="http://schemas.microsoft.com/office/drawing/2014/main" id="{4C0AA7B1-693A-4FE6-A0B7-5751A6620696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1755" name="Freeform 11">
                      <a:extLst>
                        <a:ext uri="{FF2B5EF4-FFF2-40B4-BE49-F238E27FC236}">
                          <a16:creationId xmlns:a16="http://schemas.microsoft.com/office/drawing/2014/main" id="{29912CA4-70A1-444D-82AB-CDCF9B2854AE}"/>
                        </a:ext>
                      </a:extLst>
                    </p:cNvPr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l-SI"/>
                    </a:p>
                  </p:txBody>
                </p:sp>
                <p:grpSp>
                  <p:nvGrpSpPr>
                    <p:cNvPr id="31756" name="Group 12">
                      <a:extLst>
                        <a:ext uri="{FF2B5EF4-FFF2-40B4-BE49-F238E27FC236}">
                          <a16:creationId xmlns:a16="http://schemas.microsoft.com/office/drawing/2014/main" id="{E0BF16A3-62B2-4BDA-B6FB-626D2D1EBF98}"/>
                        </a:ext>
                      </a:extLst>
                    </p:cNvPr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31757" name="Freeform 13">
                        <a:extLst>
                          <a:ext uri="{FF2B5EF4-FFF2-40B4-BE49-F238E27FC236}">
                            <a16:creationId xmlns:a16="http://schemas.microsoft.com/office/drawing/2014/main" id="{608DD60B-C059-46AE-84F3-E25E875781C7}"/>
                          </a:ext>
                        </a:extLst>
                      </p:cNvPr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l-SI"/>
                      </a:p>
                    </p:txBody>
                  </p:sp>
                  <p:grpSp>
                    <p:nvGrpSpPr>
                      <p:cNvPr id="31758" name="Group 14">
                        <a:extLst>
                          <a:ext uri="{FF2B5EF4-FFF2-40B4-BE49-F238E27FC236}">
                            <a16:creationId xmlns:a16="http://schemas.microsoft.com/office/drawing/2014/main" id="{8BA8252E-2738-4644-97C1-BC7F87B2345C}"/>
                          </a:ext>
                        </a:extLst>
                      </p:cNvPr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31759" name="Line 15">
                          <a:extLst>
                            <a:ext uri="{FF2B5EF4-FFF2-40B4-BE49-F238E27FC236}">
                              <a16:creationId xmlns:a16="http://schemas.microsoft.com/office/drawing/2014/main" id="{6BFB1B33-5094-4A52-B47A-EEF10B9A047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0" name="Line 16">
                          <a:extLst>
                            <a:ext uri="{FF2B5EF4-FFF2-40B4-BE49-F238E27FC236}">
                              <a16:creationId xmlns:a16="http://schemas.microsoft.com/office/drawing/2014/main" id="{C4D01C8A-524C-46BC-AC1C-B4A8CBD3A52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1" name="Line 17">
                          <a:extLst>
                            <a:ext uri="{FF2B5EF4-FFF2-40B4-BE49-F238E27FC236}">
                              <a16:creationId xmlns:a16="http://schemas.microsoft.com/office/drawing/2014/main" id="{1FBF66BB-0E81-4453-98EB-F7669A9B255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2" name="Line 18">
                          <a:extLst>
                            <a:ext uri="{FF2B5EF4-FFF2-40B4-BE49-F238E27FC236}">
                              <a16:creationId xmlns:a16="http://schemas.microsoft.com/office/drawing/2014/main" id="{A91A3EC2-1D92-442D-ACB7-FB20EC86F5B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3" name="Line 19">
                          <a:extLst>
                            <a:ext uri="{FF2B5EF4-FFF2-40B4-BE49-F238E27FC236}">
                              <a16:creationId xmlns:a16="http://schemas.microsoft.com/office/drawing/2014/main" id="{12CE12AC-0769-47C4-89CF-D2567473969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4" name="Line 20">
                          <a:extLst>
                            <a:ext uri="{FF2B5EF4-FFF2-40B4-BE49-F238E27FC236}">
                              <a16:creationId xmlns:a16="http://schemas.microsoft.com/office/drawing/2014/main" id="{93722934-505C-48E4-A463-13404BF3AF9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5" name="Line 21">
                          <a:extLst>
                            <a:ext uri="{FF2B5EF4-FFF2-40B4-BE49-F238E27FC236}">
                              <a16:creationId xmlns:a16="http://schemas.microsoft.com/office/drawing/2014/main" id="{95C67600-9B4D-48E1-895D-B4ACB310111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6" name="Line 22">
                          <a:extLst>
                            <a:ext uri="{FF2B5EF4-FFF2-40B4-BE49-F238E27FC236}">
                              <a16:creationId xmlns:a16="http://schemas.microsoft.com/office/drawing/2014/main" id="{5C904A7E-46F5-450D-BA03-62560FD729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7" name="Line 23">
                          <a:extLst>
                            <a:ext uri="{FF2B5EF4-FFF2-40B4-BE49-F238E27FC236}">
                              <a16:creationId xmlns:a16="http://schemas.microsoft.com/office/drawing/2014/main" id="{0EB624AE-6235-4E3C-8086-3E205E01ED8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8" name="Line 24">
                          <a:extLst>
                            <a:ext uri="{FF2B5EF4-FFF2-40B4-BE49-F238E27FC236}">
                              <a16:creationId xmlns:a16="http://schemas.microsoft.com/office/drawing/2014/main" id="{526E3551-B8A5-47A1-8DC6-D6AD5959E52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69" name="Line 25">
                          <a:extLst>
                            <a:ext uri="{FF2B5EF4-FFF2-40B4-BE49-F238E27FC236}">
                              <a16:creationId xmlns:a16="http://schemas.microsoft.com/office/drawing/2014/main" id="{35D07411-F483-4650-AA9D-3E993787F24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0" name="Line 26">
                          <a:extLst>
                            <a:ext uri="{FF2B5EF4-FFF2-40B4-BE49-F238E27FC236}">
                              <a16:creationId xmlns:a16="http://schemas.microsoft.com/office/drawing/2014/main" id="{48F3D2B0-45E4-4890-A10B-9FC674E93B2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1" name="Line 27">
                          <a:extLst>
                            <a:ext uri="{FF2B5EF4-FFF2-40B4-BE49-F238E27FC236}">
                              <a16:creationId xmlns:a16="http://schemas.microsoft.com/office/drawing/2014/main" id="{D0E29B7B-C7E6-48EE-A23C-AF6687988A7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2" name="Line 28">
                          <a:extLst>
                            <a:ext uri="{FF2B5EF4-FFF2-40B4-BE49-F238E27FC236}">
                              <a16:creationId xmlns:a16="http://schemas.microsoft.com/office/drawing/2014/main" id="{B7DFE84B-8803-4D94-852A-B4E9D397B5E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3" name="Line 29">
                          <a:extLst>
                            <a:ext uri="{FF2B5EF4-FFF2-40B4-BE49-F238E27FC236}">
                              <a16:creationId xmlns:a16="http://schemas.microsoft.com/office/drawing/2014/main" id="{16FDBB59-DC4F-44FB-A962-CA13C70666C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4" name="Line 30">
                          <a:extLst>
                            <a:ext uri="{FF2B5EF4-FFF2-40B4-BE49-F238E27FC236}">
                              <a16:creationId xmlns:a16="http://schemas.microsoft.com/office/drawing/2014/main" id="{BAB46A69-E78C-43FF-BB9A-1FE89252E54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5" name="Line 31">
                          <a:extLst>
                            <a:ext uri="{FF2B5EF4-FFF2-40B4-BE49-F238E27FC236}">
                              <a16:creationId xmlns:a16="http://schemas.microsoft.com/office/drawing/2014/main" id="{E22BFBA0-AE40-47D2-AB2C-C5B82DA0B2E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6" name="Line 32">
                          <a:extLst>
                            <a:ext uri="{FF2B5EF4-FFF2-40B4-BE49-F238E27FC236}">
                              <a16:creationId xmlns:a16="http://schemas.microsoft.com/office/drawing/2014/main" id="{92E832B0-43A1-4328-94B5-9FA63DF1B97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7" name="Line 33">
                          <a:extLst>
                            <a:ext uri="{FF2B5EF4-FFF2-40B4-BE49-F238E27FC236}">
                              <a16:creationId xmlns:a16="http://schemas.microsoft.com/office/drawing/2014/main" id="{FB7AB632-25CF-4FEE-B4E7-5F92EA4B203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8" name="Line 34">
                          <a:extLst>
                            <a:ext uri="{FF2B5EF4-FFF2-40B4-BE49-F238E27FC236}">
                              <a16:creationId xmlns:a16="http://schemas.microsoft.com/office/drawing/2014/main" id="{F8B85A47-E745-48CA-879A-FA70E1ED175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79" name="Line 35">
                          <a:extLst>
                            <a:ext uri="{FF2B5EF4-FFF2-40B4-BE49-F238E27FC236}">
                              <a16:creationId xmlns:a16="http://schemas.microsoft.com/office/drawing/2014/main" id="{E9D6B07C-F022-4178-8286-E429DBB515B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0" name="Line 36">
                          <a:extLst>
                            <a:ext uri="{FF2B5EF4-FFF2-40B4-BE49-F238E27FC236}">
                              <a16:creationId xmlns:a16="http://schemas.microsoft.com/office/drawing/2014/main" id="{EB754F2F-D84E-461F-9FFB-5A153E390AD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1" name="Line 37">
                          <a:extLst>
                            <a:ext uri="{FF2B5EF4-FFF2-40B4-BE49-F238E27FC236}">
                              <a16:creationId xmlns:a16="http://schemas.microsoft.com/office/drawing/2014/main" id="{3FE7E303-2A5C-4C7C-9E6C-8B3E27A902E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2" name="Line 38">
                          <a:extLst>
                            <a:ext uri="{FF2B5EF4-FFF2-40B4-BE49-F238E27FC236}">
                              <a16:creationId xmlns:a16="http://schemas.microsoft.com/office/drawing/2014/main" id="{11DD1683-8C25-441E-93BF-E5E9461F4D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3" name="Line 39">
                          <a:extLst>
                            <a:ext uri="{FF2B5EF4-FFF2-40B4-BE49-F238E27FC236}">
                              <a16:creationId xmlns:a16="http://schemas.microsoft.com/office/drawing/2014/main" id="{5179CCA8-0AFE-454F-B65F-ED811166004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4" name="Line 40">
                          <a:extLst>
                            <a:ext uri="{FF2B5EF4-FFF2-40B4-BE49-F238E27FC236}">
                              <a16:creationId xmlns:a16="http://schemas.microsoft.com/office/drawing/2014/main" id="{A63A0077-315A-4332-87EE-D5F5F043D6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5" name="Line 41">
                          <a:extLst>
                            <a:ext uri="{FF2B5EF4-FFF2-40B4-BE49-F238E27FC236}">
                              <a16:creationId xmlns:a16="http://schemas.microsoft.com/office/drawing/2014/main" id="{32993624-37EB-42AA-A460-3BFD65CB90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6" name="Line 42">
                          <a:extLst>
                            <a:ext uri="{FF2B5EF4-FFF2-40B4-BE49-F238E27FC236}">
                              <a16:creationId xmlns:a16="http://schemas.microsoft.com/office/drawing/2014/main" id="{CD635159-7218-4F66-AF68-0514C1ADAD3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7" name="Line 43">
                          <a:extLst>
                            <a:ext uri="{FF2B5EF4-FFF2-40B4-BE49-F238E27FC236}">
                              <a16:creationId xmlns:a16="http://schemas.microsoft.com/office/drawing/2014/main" id="{BFE52FD5-1492-4619-B188-75CFBD5B30F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8" name="Line 44">
                          <a:extLst>
                            <a:ext uri="{FF2B5EF4-FFF2-40B4-BE49-F238E27FC236}">
                              <a16:creationId xmlns:a16="http://schemas.microsoft.com/office/drawing/2014/main" id="{0A116C34-0086-4A5C-ACF1-5F383BCBA0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89" name="Line 45">
                          <a:extLst>
                            <a:ext uri="{FF2B5EF4-FFF2-40B4-BE49-F238E27FC236}">
                              <a16:creationId xmlns:a16="http://schemas.microsoft.com/office/drawing/2014/main" id="{1BB5D4CD-AF22-413E-9A3A-C4E5576B1BF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90" name="Line 46">
                          <a:extLst>
                            <a:ext uri="{FF2B5EF4-FFF2-40B4-BE49-F238E27FC236}">
                              <a16:creationId xmlns:a16="http://schemas.microsoft.com/office/drawing/2014/main" id="{420C7F8D-0352-4CEF-9488-2AB4F3F8DB6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91" name="Line 47">
                          <a:extLst>
                            <a:ext uri="{FF2B5EF4-FFF2-40B4-BE49-F238E27FC236}">
                              <a16:creationId xmlns:a16="http://schemas.microsoft.com/office/drawing/2014/main" id="{13DF8FEF-FA94-4767-BFB2-C0F30BF5646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92" name="Line 48">
                          <a:extLst>
                            <a:ext uri="{FF2B5EF4-FFF2-40B4-BE49-F238E27FC236}">
                              <a16:creationId xmlns:a16="http://schemas.microsoft.com/office/drawing/2014/main" id="{18891F6A-1869-40CA-BCB6-19C4C373BE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93" name="Line 49">
                          <a:extLst>
                            <a:ext uri="{FF2B5EF4-FFF2-40B4-BE49-F238E27FC236}">
                              <a16:creationId xmlns:a16="http://schemas.microsoft.com/office/drawing/2014/main" id="{8A9953C5-D5A2-48D6-BC0C-C9FB3A98598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794" name="Freeform 50">
                          <a:extLst>
                            <a:ext uri="{FF2B5EF4-FFF2-40B4-BE49-F238E27FC236}">
                              <a16:creationId xmlns:a16="http://schemas.microsoft.com/office/drawing/2014/main" id="{F99B96E7-63F7-4E9A-8701-AE9AC2EC5384}"/>
                            </a:ext>
                          </a:extLst>
                        </p:cNvPr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grpSp>
                      <p:nvGrpSpPr>
                        <p:cNvPr id="31795" name="Group 51">
                          <a:extLst>
                            <a:ext uri="{FF2B5EF4-FFF2-40B4-BE49-F238E27FC236}">
                              <a16:creationId xmlns:a16="http://schemas.microsoft.com/office/drawing/2014/main" id="{D93D1CE6-AE62-457E-AA64-71126BC3B53C}"/>
                            </a:ext>
                          </a:extLst>
                        </p:cNvPr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31796" name="Oval 52">
                            <a:extLst>
                              <a:ext uri="{FF2B5EF4-FFF2-40B4-BE49-F238E27FC236}">
                                <a16:creationId xmlns:a16="http://schemas.microsoft.com/office/drawing/2014/main" id="{4E73E03F-8A24-43F7-B0FC-D9DE50ED82C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797" name="Oval 53">
                            <a:extLst>
                              <a:ext uri="{FF2B5EF4-FFF2-40B4-BE49-F238E27FC236}">
                                <a16:creationId xmlns:a16="http://schemas.microsoft.com/office/drawing/2014/main" id="{F47CBB8B-5738-44E9-8051-3AA7CF71CDDF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798" name="Oval 54">
                            <a:extLst>
                              <a:ext uri="{FF2B5EF4-FFF2-40B4-BE49-F238E27FC236}">
                                <a16:creationId xmlns:a16="http://schemas.microsoft.com/office/drawing/2014/main" id="{6679C7E6-F984-45D6-97BF-950C2BE684F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799" name="Oval 55">
                            <a:extLst>
                              <a:ext uri="{FF2B5EF4-FFF2-40B4-BE49-F238E27FC236}">
                                <a16:creationId xmlns:a16="http://schemas.microsoft.com/office/drawing/2014/main" id="{D4C59BEB-77F1-4A8B-8DAC-6C204CBDC32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0" name="Oval 56">
                            <a:extLst>
                              <a:ext uri="{FF2B5EF4-FFF2-40B4-BE49-F238E27FC236}">
                                <a16:creationId xmlns:a16="http://schemas.microsoft.com/office/drawing/2014/main" id="{832D1B5E-39A9-47E0-BC6F-313174F4559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1" name="Oval 57">
                            <a:extLst>
                              <a:ext uri="{FF2B5EF4-FFF2-40B4-BE49-F238E27FC236}">
                                <a16:creationId xmlns:a16="http://schemas.microsoft.com/office/drawing/2014/main" id="{68453AF1-C306-407F-BE80-4B1F8FFE79C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2" name="Oval 58">
                            <a:extLst>
                              <a:ext uri="{FF2B5EF4-FFF2-40B4-BE49-F238E27FC236}">
                                <a16:creationId xmlns:a16="http://schemas.microsoft.com/office/drawing/2014/main" id="{DFF118C2-8786-4E0C-81E4-49C94CFF937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3" name="Oval 59">
                            <a:extLst>
                              <a:ext uri="{FF2B5EF4-FFF2-40B4-BE49-F238E27FC236}">
                                <a16:creationId xmlns:a16="http://schemas.microsoft.com/office/drawing/2014/main" id="{0E5B3E29-FE1C-4C6D-B831-A0A180C1BDF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4" name="Oval 60">
                            <a:extLst>
                              <a:ext uri="{FF2B5EF4-FFF2-40B4-BE49-F238E27FC236}">
                                <a16:creationId xmlns:a16="http://schemas.microsoft.com/office/drawing/2014/main" id="{21354620-97E3-4335-A282-B9560C84832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5" name="Oval 61">
                            <a:extLst>
                              <a:ext uri="{FF2B5EF4-FFF2-40B4-BE49-F238E27FC236}">
                                <a16:creationId xmlns:a16="http://schemas.microsoft.com/office/drawing/2014/main" id="{C3BF5218-A8DA-4F87-B68D-B26AE438F57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6" name="Oval 62">
                            <a:extLst>
                              <a:ext uri="{FF2B5EF4-FFF2-40B4-BE49-F238E27FC236}">
                                <a16:creationId xmlns:a16="http://schemas.microsoft.com/office/drawing/2014/main" id="{60D8852E-0D05-45D0-9357-EA2F298D5B3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  <p:sp>
                        <p:nvSpPr>
                          <p:cNvPr id="31807" name="Oval 63">
                            <a:extLst>
                              <a:ext uri="{FF2B5EF4-FFF2-40B4-BE49-F238E27FC236}">
                                <a16:creationId xmlns:a16="http://schemas.microsoft.com/office/drawing/2014/main" id="{CCAA4E17-557E-4E1F-9CEE-F2D013F0B4A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sl-SI"/>
                          </a:p>
                        </p:txBody>
                      </p:sp>
                    </p:grpSp>
                    <p:sp>
                      <p:nvSpPr>
                        <p:cNvPr id="31808" name="Line 64">
                          <a:extLst>
                            <a:ext uri="{FF2B5EF4-FFF2-40B4-BE49-F238E27FC236}">
                              <a16:creationId xmlns:a16="http://schemas.microsoft.com/office/drawing/2014/main" id="{597101E7-6CB6-4FDB-9491-09B29AF1A77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09" name="Line 65">
                          <a:extLst>
                            <a:ext uri="{FF2B5EF4-FFF2-40B4-BE49-F238E27FC236}">
                              <a16:creationId xmlns:a16="http://schemas.microsoft.com/office/drawing/2014/main" id="{3A3663D2-FB8B-4673-9F59-4B0081A0BE9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0" name="Line 66">
                          <a:extLst>
                            <a:ext uri="{FF2B5EF4-FFF2-40B4-BE49-F238E27FC236}">
                              <a16:creationId xmlns:a16="http://schemas.microsoft.com/office/drawing/2014/main" id="{389B33FB-5210-4E89-8B99-65FD1BD2BD9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1" name="Line 67">
                          <a:extLst>
                            <a:ext uri="{FF2B5EF4-FFF2-40B4-BE49-F238E27FC236}">
                              <a16:creationId xmlns:a16="http://schemas.microsoft.com/office/drawing/2014/main" id="{0D72DCDE-D0A2-4E71-83AD-5E155CA7BA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2" name="Line 68">
                          <a:extLst>
                            <a:ext uri="{FF2B5EF4-FFF2-40B4-BE49-F238E27FC236}">
                              <a16:creationId xmlns:a16="http://schemas.microsoft.com/office/drawing/2014/main" id="{57573A2B-571E-4241-91EB-CD79C64EB66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3" name="Line 69">
                          <a:extLst>
                            <a:ext uri="{FF2B5EF4-FFF2-40B4-BE49-F238E27FC236}">
                              <a16:creationId xmlns:a16="http://schemas.microsoft.com/office/drawing/2014/main" id="{3387C81D-3FC2-4C2E-9FD1-BFF206DFC15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4" name="Line 70">
                          <a:extLst>
                            <a:ext uri="{FF2B5EF4-FFF2-40B4-BE49-F238E27FC236}">
                              <a16:creationId xmlns:a16="http://schemas.microsoft.com/office/drawing/2014/main" id="{85FA71BE-622E-4DD1-974C-64F3F73A519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5" name="Line 71">
                          <a:extLst>
                            <a:ext uri="{FF2B5EF4-FFF2-40B4-BE49-F238E27FC236}">
                              <a16:creationId xmlns:a16="http://schemas.microsoft.com/office/drawing/2014/main" id="{F55BCDE3-E9BA-47E7-804B-5366D1D8A63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6" name="Line 72">
                          <a:extLst>
                            <a:ext uri="{FF2B5EF4-FFF2-40B4-BE49-F238E27FC236}">
                              <a16:creationId xmlns:a16="http://schemas.microsoft.com/office/drawing/2014/main" id="{599B9AF1-93F0-4C8E-93EE-CC24AB2E6E0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7" name="Line 73">
                          <a:extLst>
                            <a:ext uri="{FF2B5EF4-FFF2-40B4-BE49-F238E27FC236}">
                              <a16:creationId xmlns:a16="http://schemas.microsoft.com/office/drawing/2014/main" id="{290C9D0C-F890-4144-BF76-578620996CE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8" name="Line 74">
                          <a:extLst>
                            <a:ext uri="{FF2B5EF4-FFF2-40B4-BE49-F238E27FC236}">
                              <a16:creationId xmlns:a16="http://schemas.microsoft.com/office/drawing/2014/main" id="{0C5ABF70-6922-4D83-BAF5-313C66D224B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19" name="Line 75">
                          <a:extLst>
                            <a:ext uri="{FF2B5EF4-FFF2-40B4-BE49-F238E27FC236}">
                              <a16:creationId xmlns:a16="http://schemas.microsoft.com/office/drawing/2014/main" id="{E9F2E90F-B6DF-4318-A9FC-8CD3F3BC8A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0" name="Line 76">
                          <a:extLst>
                            <a:ext uri="{FF2B5EF4-FFF2-40B4-BE49-F238E27FC236}">
                              <a16:creationId xmlns:a16="http://schemas.microsoft.com/office/drawing/2014/main" id="{91155080-C168-4D43-9D95-EFEEDD41874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1" name="Line 77">
                          <a:extLst>
                            <a:ext uri="{FF2B5EF4-FFF2-40B4-BE49-F238E27FC236}">
                              <a16:creationId xmlns:a16="http://schemas.microsoft.com/office/drawing/2014/main" id="{6E466958-7A1A-4AD7-A019-E71C9F2F677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2" name="Line 78">
                          <a:extLst>
                            <a:ext uri="{FF2B5EF4-FFF2-40B4-BE49-F238E27FC236}">
                              <a16:creationId xmlns:a16="http://schemas.microsoft.com/office/drawing/2014/main" id="{580C1628-73BA-4E14-960E-380A6A4944E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3" name="Line 79">
                          <a:extLst>
                            <a:ext uri="{FF2B5EF4-FFF2-40B4-BE49-F238E27FC236}">
                              <a16:creationId xmlns:a16="http://schemas.microsoft.com/office/drawing/2014/main" id="{92B1BC81-5658-4257-B8E9-45E6315552B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4" name="Line 80">
                          <a:extLst>
                            <a:ext uri="{FF2B5EF4-FFF2-40B4-BE49-F238E27FC236}">
                              <a16:creationId xmlns:a16="http://schemas.microsoft.com/office/drawing/2014/main" id="{AD33FC3B-21C7-4467-BFCE-26200FC57B7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5" name="Line 81">
                          <a:extLst>
                            <a:ext uri="{FF2B5EF4-FFF2-40B4-BE49-F238E27FC236}">
                              <a16:creationId xmlns:a16="http://schemas.microsoft.com/office/drawing/2014/main" id="{0CDC71A8-403A-4B67-8681-BCA15B592E5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6" name="Line 82">
                          <a:extLst>
                            <a:ext uri="{FF2B5EF4-FFF2-40B4-BE49-F238E27FC236}">
                              <a16:creationId xmlns:a16="http://schemas.microsoft.com/office/drawing/2014/main" id="{5A36F934-97A3-436D-9026-1CCBF8282AA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7" name="Line 83">
                          <a:extLst>
                            <a:ext uri="{FF2B5EF4-FFF2-40B4-BE49-F238E27FC236}">
                              <a16:creationId xmlns:a16="http://schemas.microsoft.com/office/drawing/2014/main" id="{1A14E4E6-0ACC-478F-BC7A-33F6B99FB95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8" name="Line 84">
                          <a:extLst>
                            <a:ext uri="{FF2B5EF4-FFF2-40B4-BE49-F238E27FC236}">
                              <a16:creationId xmlns:a16="http://schemas.microsoft.com/office/drawing/2014/main" id="{A523512F-9056-459D-8B1A-60B9D4473A8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29" name="Line 85">
                          <a:extLst>
                            <a:ext uri="{FF2B5EF4-FFF2-40B4-BE49-F238E27FC236}">
                              <a16:creationId xmlns:a16="http://schemas.microsoft.com/office/drawing/2014/main" id="{0EA3D00E-AFF6-413E-AE30-1FB5F925991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0" name="Line 86">
                          <a:extLst>
                            <a:ext uri="{FF2B5EF4-FFF2-40B4-BE49-F238E27FC236}">
                              <a16:creationId xmlns:a16="http://schemas.microsoft.com/office/drawing/2014/main" id="{BEAEE000-C986-44D4-9F7F-3EC096B8AA5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1" name="Line 87">
                          <a:extLst>
                            <a:ext uri="{FF2B5EF4-FFF2-40B4-BE49-F238E27FC236}">
                              <a16:creationId xmlns:a16="http://schemas.microsoft.com/office/drawing/2014/main" id="{8C2BDAD0-F80D-404A-B670-4E02A78D5F9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2" name="Line 88">
                          <a:extLst>
                            <a:ext uri="{FF2B5EF4-FFF2-40B4-BE49-F238E27FC236}">
                              <a16:creationId xmlns:a16="http://schemas.microsoft.com/office/drawing/2014/main" id="{1DB72C2A-1DEA-45BA-AB60-00731601BA4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3" name="Line 89">
                          <a:extLst>
                            <a:ext uri="{FF2B5EF4-FFF2-40B4-BE49-F238E27FC236}">
                              <a16:creationId xmlns:a16="http://schemas.microsoft.com/office/drawing/2014/main" id="{6B129EA6-8AC0-412C-94E3-8EF2B3FA5A4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4" name="Line 90">
                          <a:extLst>
                            <a:ext uri="{FF2B5EF4-FFF2-40B4-BE49-F238E27FC236}">
                              <a16:creationId xmlns:a16="http://schemas.microsoft.com/office/drawing/2014/main" id="{EDB4943D-958C-4844-9A10-DB30E4B946F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5" name="Line 91">
                          <a:extLst>
                            <a:ext uri="{FF2B5EF4-FFF2-40B4-BE49-F238E27FC236}">
                              <a16:creationId xmlns:a16="http://schemas.microsoft.com/office/drawing/2014/main" id="{8745D6DD-CCEF-4CC4-9016-E63ACBB8440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6" name="Line 92">
                          <a:extLst>
                            <a:ext uri="{FF2B5EF4-FFF2-40B4-BE49-F238E27FC236}">
                              <a16:creationId xmlns:a16="http://schemas.microsoft.com/office/drawing/2014/main" id="{7381FBA6-CEE0-45F7-9AB1-3929CB1C2B4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7" name="Line 93">
                          <a:extLst>
                            <a:ext uri="{FF2B5EF4-FFF2-40B4-BE49-F238E27FC236}">
                              <a16:creationId xmlns:a16="http://schemas.microsoft.com/office/drawing/2014/main" id="{8FF49A00-AF58-4152-88FE-A02A49D6EF5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8" name="Line 94">
                          <a:extLst>
                            <a:ext uri="{FF2B5EF4-FFF2-40B4-BE49-F238E27FC236}">
                              <a16:creationId xmlns:a16="http://schemas.microsoft.com/office/drawing/2014/main" id="{F4223414-FB28-4060-ACA9-3CDF461837E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39" name="Line 95">
                          <a:extLst>
                            <a:ext uri="{FF2B5EF4-FFF2-40B4-BE49-F238E27FC236}">
                              <a16:creationId xmlns:a16="http://schemas.microsoft.com/office/drawing/2014/main" id="{42B0A6DD-3D67-4E69-84F4-200EDB70C10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40" name="Line 96">
                          <a:extLst>
                            <a:ext uri="{FF2B5EF4-FFF2-40B4-BE49-F238E27FC236}">
                              <a16:creationId xmlns:a16="http://schemas.microsoft.com/office/drawing/2014/main" id="{630A2D79-C05E-4A90-BF87-FF9477057DA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41" name="Line 97">
                          <a:extLst>
                            <a:ext uri="{FF2B5EF4-FFF2-40B4-BE49-F238E27FC236}">
                              <a16:creationId xmlns:a16="http://schemas.microsoft.com/office/drawing/2014/main" id="{EF798374-3E6E-417E-AAA2-BE124B9DFAA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42" name="Line 98">
                          <a:extLst>
                            <a:ext uri="{FF2B5EF4-FFF2-40B4-BE49-F238E27FC236}">
                              <a16:creationId xmlns:a16="http://schemas.microsoft.com/office/drawing/2014/main" id="{83A71AF3-B603-411E-9BD0-C9762D858CF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  <p:sp>
                      <p:nvSpPr>
                        <p:cNvPr id="31843" name="Line 99">
                          <a:extLst>
                            <a:ext uri="{FF2B5EF4-FFF2-40B4-BE49-F238E27FC236}">
                              <a16:creationId xmlns:a16="http://schemas.microsoft.com/office/drawing/2014/main" id="{C6258A2B-F6A8-441F-9A8B-DB3EA1550B3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l-SI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1844" name="Group 100">
                <a:extLst>
                  <a:ext uri="{FF2B5EF4-FFF2-40B4-BE49-F238E27FC236}">
                    <a16:creationId xmlns:a16="http://schemas.microsoft.com/office/drawing/2014/main" id="{25812BFD-C473-49E8-BB58-8A04D51DBB1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31845" name="Line 101">
                  <a:extLst>
                    <a:ext uri="{FF2B5EF4-FFF2-40B4-BE49-F238E27FC236}">
                      <a16:creationId xmlns:a16="http://schemas.microsoft.com/office/drawing/2014/main" id="{DD88BC3B-ABF5-4CFF-ABA9-724AC5E2CC4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1846" name="Line 102">
                  <a:extLst>
                    <a:ext uri="{FF2B5EF4-FFF2-40B4-BE49-F238E27FC236}">
                      <a16:creationId xmlns:a16="http://schemas.microsoft.com/office/drawing/2014/main" id="{6931E306-9BE8-4476-9F83-3B9A459CE55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grpSp>
              <p:nvGrpSpPr>
                <p:cNvPr id="31847" name="Group 103">
                  <a:extLst>
                    <a:ext uri="{FF2B5EF4-FFF2-40B4-BE49-F238E27FC236}">
                      <a16:creationId xmlns:a16="http://schemas.microsoft.com/office/drawing/2014/main" id="{E9662DB1-0139-42DF-8154-1C51C24B273B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31848" name="Line 104">
                    <a:extLst>
                      <a:ext uri="{FF2B5EF4-FFF2-40B4-BE49-F238E27FC236}">
                        <a16:creationId xmlns:a16="http://schemas.microsoft.com/office/drawing/2014/main" id="{9DFEEFE0-80EC-41C0-A340-E6520496C4E5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49" name="Freeform 105">
                    <a:extLst>
                      <a:ext uri="{FF2B5EF4-FFF2-40B4-BE49-F238E27FC236}">
                        <a16:creationId xmlns:a16="http://schemas.microsoft.com/office/drawing/2014/main" id="{B12A0D0C-2812-44EF-8F52-3219DAC9F722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50" name="Line 106">
                    <a:extLst>
                      <a:ext uri="{FF2B5EF4-FFF2-40B4-BE49-F238E27FC236}">
                        <a16:creationId xmlns:a16="http://schemas.microsoft.com/office/drawing/2014/main" id="{65E76F16-AD9D-4095-81EF-3783363FA905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51" name="Line 107">
                    <a:extLst>
                      <a:ext uri="{FF2B5EF4-FFF2-40B4-BE49-F238E27FC236}">
                        <a16:creationId xmlns:a16="http://schemas.microsoft.com/office/drawing/2014/main" id="{EEA07A41-265A-40AF-B8F4-F6DF70D37B86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52" name="Line 108">
                    <a:extLst>
                      <a:ext uri="{FF2B5EF4-FFF2-40B4-BE49-F238E27FC236}">
                        <a16:creationId xmlns:a16="http://schemas.microsoft.com/office/drawing/2014/main" id="{D5E9F640-F68C-4705-81A3-2DC861A519A2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53" name="Line 109">
                    <a:extLst>
                      <a:ext uri="{FF2B5EF4-FFF2-40B4-BE49-F238E27FC236}">
                        <a16:creationId xmlns:a16="http://schemas.microsoft.com/office/drawing/2014/main" id="{5CBF4A0E-9387-49ED-9563-6B779420B335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54" name="Line 110">
                    <a:extLst>
                      <a:ext uri="{FF2B5EF4-FFF2-40B4-BE49-F238E27FC236}">
                        <a16:creationId xmlns:a16="http://schemas.microsoft.com/office/drawing/2014/main" id="{C7875034-8379-4F66-B2B7-6F6A09A5064F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55" name="Line 111">
                    <a:extLst>
                      <a:ext uri="{FF2B5EF4-FFF2-40B4-BE49-F238E27FC236}">
                        <a16:creationId xmlns:a16="http://schemas.microsoft.com/office/drawing/2014/main" id="{2E0B595C-2516-4F17-A13D-94269394D975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  <p:sp>
                <p:nvSpPr>
                  <p:cNvPr id="31856" name="Line 112">
                    <a:extLst>
                      <a:ext uri="{FF2B5EF4-FFF2-40B4-BE49-F238E27FC236}">
                        <a16:creationId xmlns:a16="http://schemas.microsoft.com/office/drawing/2014/main" id="{126930B9-ABCE-4B08-86D2-AC4DF04ED9C4}"/>
                      </a:ext>
                    </a:extLst>
                  </p:cNvPr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sl-SI"/>
                  </a:p>
                </p:txBody>
              </p:sp>
            </p:grpSp>
          </p:grpSp>
        </p:grpSp>
        <p:grpSp>
          <p:nvGrpSpPr>
            <p:cNvPr id="31857" name="Group 113">
              <a:extLst>
                <a:ext uri="{FF2B5EF4-FFF2-40B4-BE49-F238E27FC236}">
                  <a16:creationId xmlns:a16="http://schemas.microsoft.com/office/drawing/2014/main" id="{3A05390A-5825-4487-A73E-9CCC8321E4B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31858" name="Freeform 114">
                <a:extLst>
                  <a:ext uri="{FF2B5EF4-FFF2-40B4-BE49-F238E27FC236}">
                    <a16:creationId xmlns:a16="http://schemas.microsoft.com/office/drawing/2014/main" id="{A45A3623-BA8D-4E23-9B47-5DFF0235AC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859" name="Freeform 115">
                <a:extLst>
                  <a:ext uri="{FF2B5EF4-FFF2-40B4-BE49-F238E27FC236}">
                    <a16:creationId xmlns:a16="http://schemas.microsoft.com/office/drawing/2014/main" id="{8440CD59-940E-41A6-AB3A-5BA0BD196A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860" name="Rectangle 116">
                <a:extLst>
                  <a:ext uri="{FF2B5EF4-FFF2-40B4-BE49-F238E27FC236}">
                    <a16:creationId xmlns:a16="http://schemas.microsoft.com/office/drawing/2014/main" id="{76F40D8D-81C4-4C88-86A2-E70309E5BE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1861" name="Rectangle 117">
                <a:extLst>
                  <a:ext uri="{FF2B5EF4-FFF2-40B4-BE49-F238E27FC236}">
                    <a16:creationId xmlns:a16="http://schemas.microsoft.com/office/drawing/2014/main" id="{9D1C1169-035D-4DC2-80AB-FD11406129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1862" name="Rectangle 118">
                <a:extLst>
                  <a:ext uri="{FF2B5EF4-FFF2-40B4-BE49-F238E27FC236}">
                    <a16:creationId xmlns:a16="http://schemas.microsoft.com/office/drawing/2014/main" id="{C60C5806-749D-4D9E-9C45-FCFDA850DD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1863" name="Rectangle 119">
                <a:extLst>
                  <a:ext uri="{FF2B5EF4-FFF2-40B4-BE49-F238E27FC236}">
                    <a16:creationId xmlns:a16="http://schemas.microsoft.com/office/drawing/2014/main" id="{F6B6AB99-DC93-4381-B35D-694A2D74A2F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grpSp>
            <p:nvGrpSpPr>
              <p:cNvPr id="31864" name="Group 120">
                <a:extLst>
                  <a:ext uri="{FF2B5EF4-FFF2-40B4-BE49-F238E27FC236}">
                    <a16:creationId xmlns:a16="http://schemas.microsoft.com/office/drawing/2014/main" id="{6D8192D4-07C2-42A3-B8B3-F4CC870D8CD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31865" name="Oval 121">
                  <a:extLst>
                    <a:ext uri="{FF2B5EF4-FFF2-40B4-BE49-F238E27FC236}">
                      <a16:creationId xmlns:a16="http://schemas.microsoft.com/office/drawing/2014/main" id="{BCEA4CD4-83B1-48FB-B5A5-65F8BBEDB484}"/>
                    </a:ext>
                  </a:extLst>
                </p:cNvPr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1866" name="Freeform 122">
                  <a:extLst>
                    <a:ext uri="{FF2B5EF4-FFF2-40B4-BE49-F238E27FC236}">
                      <a16:creationId xmlns:a16="http://schemas.microsoft.com/office/drawing/2014/main" id="{5A7D17F7-9D8C-4F1C-A57C-D8B7CA15A3BE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1867" name="Freeform 123">
                  <a:extLst>
                    <a:ext uri="{FF2B5EF4-FFF2-40B4-BE49-F238E27FC236}">
                      <a16:creationId xmlns:a16="http://schemas.microsoft.com/office/drawing/2014/main" id="{74447691-D638-40A7-A91A-33EF8578BA31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1868" name="Freeform 124">
                  <a:extLst>
                    <a:ext uri="{FF2B5EF4-FFF2-40B4-BE49-F238E27FC236}">
                      <a16:creationId xmlns:a16="http://schemas.microsoft.com/office/drawing/2014/main" id="{DB21B8B3-E8EF-42C0-BCF5-C240929E47E6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1869" name="Freeform 125">
                  <a:extLst>
                    <a:ext uri="{FF2B5EF4-FFF2-40B4-BE49-F238E27FC236}">
                      <a16:creationId xmlns:a16="http://schemas.microsoft.com/office/drawing/2014/main" id="{90DB5056-5578-412F-B533-500298F15EA2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31870" name="Rectangle 126">
            <a:extLst>
              <a:ext uri="{FF2B5EF4-FFF2-40B4-BE49-F238E27FC236}">
                <a16:creationId xmlns:a16="http://schemas.microsoft.com/office/drawing/2014/main" id="{25710403-63D3-4D98-9836-F6581FD167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31871" name="Rectangle 127">
            <a:extLst>
              <a:ext uri="{FF2B5EF4-FFF2-40B4-BE49-F238E27FC236}">
                <a16:creationId xmlns:a16="http://schemas.microsoft.com/office/drawing/2014/main" id="{84CF2A98-DFE6-42AD-AB3D-D9AD5BD66C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31872" name="Rectangle 128">
            <a:extLst>
              <a:ext uri="{FF2B5EF4-FFF2-40B4-BE49-F238E27FC236}">
                <a16:creationId xmlns:a16="http://schemas.microsoft.com/office/drawing/2014/main" id="{04BABF05-5916-46A0-AAC9-73827252AC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8E603EA-88F8-4D4E-96E1-56181E01A13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1873" name="Rectangle 129">
            <a:extLst>
              <a:ext uri="{FF2B5EF4-FFF2-40B4-BE49-F238E27FC236}">
                <a16:creationId xmlns:a16="http://schemas.microsoft.com/office/drawing/2014/main" id="{05810656-85CA-4406-A115-95EC3AC0A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1874" name="Rectangle 130">
            <a:extLst>
              <a:ext uri="{FF2B5EF4-FFF2-40B4-BE49-F238E27FC236}">
                <a16:creationId xmlns:a16="http://schemas.microsoft.com/office/drawing/2014/main" id="{452E47F9-B3F1-4EC1-9C58-EFCE6E86C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6ACD8B0A-BB54-4746-866B-CBD4B1D2C814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34819" name="Rectangle 3">
              <a:extLst>
                <a:ext uri="{FF2B5EF4-FFF2-40B4-BE49-F238E27FC236}">
                  <a16:creationId xmlns:a16="http://schemas.microsoft.com/office/drawing/2014/main" id="{003A6711-F72A-4293-BCCB-FB554D8D04A3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0" name="Oval 4">
              <a:extLst>
                <a:ext uri="{FF2B5EF4-FFF2-40B4-BE49-F238E27FC236}">
                  <a16:creationId xmlns:a16="http://schemas.microsoft.com/office/drawing/2014/main" id="{103FD482-AAF6-4C87-BE15-6EDA873F349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1" name="Rectangle 5">
              <a:extLst>
                <a:ext uri="{FF2B5EF4-FFF2-40B4-BE49-F238E27FC236}">
                  <a16:creationId xmlns:a16="http://schemas.microsoft.com/office/drawing/2014/main" id="{F9D8A65A-77B6-4A2F-80B4-77FA5BD951E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2" name="Freeform 6">
              <a:extLst>
                <a:ext uri="{FF2B5EF4-FFF2-40B4-BE49-F238E27FC236}">
                  <a16:creationId xmlns:a16="http://schemas.microsoft.com/office/drawing/2014/main" id="{32D44B87-D978-4267-B8B1-5A576F7EA79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3" name="Rectangle 7">
              <a:extLst>
                <a:ext uri="{FF2B5EF4-FFF2-40B4-BE49-F238E27FC236}">
                  <a16:creationId xmlns:a16="http://schemas.microsoft.com/office/drawing/2014/main" id="{CDC4DA92-2804-433F-8766-A2C1F8F45FC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4" name="Rectangle 8">
              <a:extLst>
                <a:ext uri="{FF2B5EF4-FFF2-40B4-BE49-F238E27FC236}">
                  <a16:creationId xmlns:a16="http://schemas.microsoft.com/office/drawing/2014/main" id="{EA72C889-FF72-4C19-B23F-ABF4ABF6E7A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5" name="Rectangle 9">
              <a:extLst>
                <a:ext uri="{FF2B5EF4-FFF2-40B4-BE49-F238E27FC236}">
                  <a16:creationId xmlns:a16="http://schemas.microsoft.com/office/drawing/2014/main" id="{594C4217-23DB-4AF3-97CB-9DEAEB2B7F6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6" name="Rectangle 10">
              <a:extLst>
                <a:ext uri="{FF2B5EF4-FFF2-40B4-BE49-F238E27FC236}">
                  <a16:creationId xmlns:a16="http://schemas.microsoft.com/office/drawing/2014/main" id="{4FAADE45-3F75-4906-AB21-583522CBD245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7" name="Rectangle 11">
              <a:extLst>
                <a:ext uri="{FF2B5EF4-FFF2-40B4-BE49-F238E27FC236}">
                  <a16:creationId xmlns:a16="http://schemas.microsoft.com/office/drawing/2014/main" id="{40C88404-7586-48DE-A5FE-DB9B49DBAEC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8" name="Freeform 12">
              <a:extLst>
                <a:ext uri="{FF2B5EF4-FFF2-40B4-BE49-F238E27FC236}">
                  <a16:creationId xmlns:a16="http://schemas.microsoft.com/office/drawing/2014/main" id="{FCDF6E92-1285-4E8A-BEE1-8A12E4564AB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29" name="Freeform 13">
              <a:extLst>
                <a:ext uri="{FF2B5EF4-FFF2-40B4-BE49-F238E27FC236}">
                  <a16:creationId xmlns:a16="http://schemas.microsoft.com/office/drawing/2014/main" id="{BEB9896E-E250-47DB-8358-13AA84209D1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0" name="Freeform 14">
              <a:extLst>
                <a:ext uri="{FF2B5EF4-FFF2-40B4-BE49-F238E27FC236}">
                  <a16:creationId xmlns:a16="http://schemas.microsoft.com/office/drawing/2014/main" id="{3B72CDE7-7F9D-4C81-96D4-ABFB840DFF0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1" name="Freeform 15">
              <a:extLst>
                <a:ext uri="{FF2B5EF4-FFF2-40B4-BE49-F238E27FC236}">
                  <a16:creationId xmlns:a16="http://schemas.microsoft.com/office/drawing/2014/main" id="{E87D22F1-1F18-4ED4-A4BB-3A255FE21FD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2" name="Freeform 16">
              <a:extLst>
                <a:ext uri="{FF2B5EF4-FFF2-40B4-BE49-F238E27FC236}">
                  <a16:creationId xmlns:a16="http://schemas.microsoft.com/office/drawing/2014/main" id="{E8B357D2-F288-4F74-9E2F-A3A3F898655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3" name="Freeform 17">
              <a:extLst>
                <a:ext uri="{FF2B5EF4-FFF2-40B4-BE49-F238E27FC236}">
                  <a16:creationId xmlns:a16="http://schemas.microsoft.com/office/drawing/2014/main" id="{AAD1F6F3-764A-4881-994F-BBD0EA09DF2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4" name="Freeform 18">
              <a:extLst>
                <a:ext uri="{FF2B5EF4-FFF2-40B4-BE49-F238E27FC236}">
                  <a16:creationId xmlns:a16="http://schemas.microsoft.com/office/drawing/2014/main" id="{46C0BEE6-E7EA-4A75-8A67-145055D87CE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5" name="Freeform 19">
              <a:extLst>
                <a:ext uri="{FF2B5EF4-FFF2-40B4-BE49-F238E27FC236}">
                  <a16:creationId xmlns:a16="http://schemas.microsoft.com/office/drawing/2014/main" id="{0D54BFAB-9F70-4B95-BC1D-6D502FF36B5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6" name="Freeform 20">
              <a:extLst>
                <a:ext uri="{FF2B5EF4-FFF2-40B4-BE49-F238E27FC236}">
                  <a16:creationId xmlns:a16="http://schemas.microsoft.com/office/drawing/2014/main" id="{93238B9D-78F3-4E11-BC8E-77F61E0C0393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7" name="Freeform 21">
              <a:extLst>
                <a:ext uri="{FF2B5EF4-FFF2-40B4-BE49-F238E27FC236}">
                  <a16:creationId xmlns:a16="http://schemas.microsoft.com/office/drawing/2014/main" id="{3E9FD43E-C873-419B-B62F-D6821D1811C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8" name="Freeform 22">
              <a:extLst>
                <a:ext uri="{FF2B5EF4-FFF2-40B4-BE49-F238E27FC236}">
                  <a16:creationId xmlns:a16="http://schemas.microsoft.com/office/drawing/2014/main" id="{97126B01-8901-44A6-9FEE-866F2DA2878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39" name="Freeform 23">
              <a:extLst>
                <a:ext uri="{FF2B5EF4-FFF2-40B4-BE49-F238E27FC236}">
                  <a16:creationId xmlns:a16="http://schemas.microsoft.com/office/drawing/2014/main" id="{F77A7CDE-464A-4CAD-B195-50ECB61E1C0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0" name="Freeform 24">
              <a:extLst>
                <a:ext uri="{FF2B5EF4-FFF2-40B4-BE49-F238E27FC236}">
                  <a16:creationId xmlns:a16="http://schemas.microsoft.com/office/drawing/2014/main" id="{E7E12825-A816-4295-BEF6-75B1C9FFED3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1" name="Freeform 25">
              <a:extLst>
                <a:ext uri="{FF2B5EF4-FFF2-40B4-BE49-F238E27FC236}">
                  <a16:creationId xmlns:a16="http://schemas.microsoft.com/office/drawing/2014/main" id="{2A4F2D1E-800B-4CD2-BD00-2F0168888FB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2" name="Freeform 26">
              <a:extLst>
                <a:ext uri="{FF2B5EF4-FFF2-40B4-BE49-F238E27FC236}">
                  <a16:creationId xmlns:a16="http://schemas.microsoft.com/office/drawing/2014/main" id="{9FF0DEC2-407B-4B6D-AADE-33E891F43D8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3" name="Oval 27">
              <a:extLst>
                <a:ext uri="{FF2B5EF4-FFF2-40B4-BE49-F238E27FC236}">
                  <a16:creationId xmlns:a16="http://schemas.microsoft.com/office/drawing/2014/main" id="{43D73BE8-A047-42B3-BD45-CA2D38A7486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4" name="Oval 28">
              <a:extLst>
                <a:ext uri="{FF2B5EF4-FFF2-40B4-BE49-F238E27FC236}">
                  <a16:creationId xmlns:a16="http://schemas.microsoft.com/office/drawing/2014/main" id="{28EB33D4-CDC8-46BD-BA05-15A791A31F9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5" name="Oval 29">
              <a:extLst>
                <a:ext uri="{FF2B5EF4-FFF2-40B4-BE49-F238E27FC236}">
                  <a16:creationId xmlns:a16="http://schemas.microsoft.com/office/drawing/2014/main" id="{C1C899EA-E0DB-4DD5-824C-17478172FF9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6" name="Freeform 30">
              <a:extLst>
                <a:ext uri="{FF2B5EF4-FFF2-40B4-BE49-F238E27FC236}">
                  <a16:creationId xmlns:a16="http://schemas.microsoft.com/office/drawing/2014/main" id="{7AE0AA3D-9A5F-4573-9596-FB5FF625C26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7" name="Freeform 31">
              <a:extLst>
                <a:ext uri="{FF2B5EF4-FFF2-40B4-BE49-F238E27FC236}">
                  <a16:creationId xmlns:a16="http://schemas.microsoft.com/office/drawing/2014/main" id="{D4A95E15-5E0C-4B51-B01C-6D82DBFBF2D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8" name="Rectangle 32">
              <a:extLst>
                <a:ext uri="{FF2B5EF4-FFF2-40B4-BE49-F238E27FC236}">
                  <a16:creationId xmlns:a16="http://schemas.microsoft.com/office/drawing/2014/main" id="{75C0A272-8ACC-44E9-B561-EED013CADAD9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49" name="Rectangle 33">
              <a:extLst>
                <a:ext uri="{FF2B5EF4-FFF2-40B4-BE49-F238E27FC236}">
                  <a16:creationId xmlns:a16="http://schemas.microsoft.com/office/drawing/2014/main" id="{4B29A674-4109-472E-8529-6E2E82D9543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50" name="AutoShape 34">
              <a:extLst>
                <a:ext uri="{FF2B5EF4-FFF2-40B4-BE49-F238E27FC236}">
                  <a16:creationId xmlns:a16="http://schemas.microsoft.com/office/drawing/2014/main" id="{3473322F-FBEC-4CB0-95DE-3779578F85F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51" name="Freeform 35">
              <a:extLst>
                <a:ext uri="{FF2B5EF4-FFF2-40B4-BE49-F238E27FC236}">
                  <a16:creationId xmlns:a16="http://schemas.microsoft.com/office/drawing/2014/main" id="{0CB52318-E8A9-4683-8E04-94D9A4BC03F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4852" name="Freeform 36">
              <a:extLst>
                <a:ext uri="{FF2B5EF4-FFF2-40B4-BE49-F238E27FC236}">
                  <a16:creationId xmlns:a16="http://schemas.microsoft.com/office/drawing/2014/main" id="{BC6F9CE6-C87E-4008-9077-54E92302CF8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4853" name="Rectangle 37">
            <a:extLst>
              <a:ext uri="{FF2B5EF4-FFF2-40B4-BE49-F238E27FC236}">
                <a16:creationId xmlns:a16="http://schemas.microsoft.com/office/drawing/2014/main" id="{D57117B5-E244-4DE9-93AA-6ED40616B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4854" name="Rectangle 38">
            <a:extLst>
              <a:ext uri="{FF2B5EF4-FFF2-40B4-BE49-F238E27FC236}">
                <a16:creationId xmlns:a16="http://schemas.microsoft.com/office/drawing/2014/main" id="{F837D903-1729-4553-ADB5-5F79BC949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4855" name="Rectangle 39">
            <a:extLst>
              <a:ext uri="{FF2B5EF4-FFF2-40B4-BE49-F238E27FC236}">
                <a16:creationId xmlns:a16="http://schemas.microsoft.com/office/drawing/2014/main" id="{C66D0BD8-BBD6-48CB-8E22-AFCFAC1552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34856" name="Rectangle 40">
            <a:extLst>
              <a:ext uri="{FF2B5EF4-FFF2-40B4-BE49-F238E27FC236}">
                <a16:creationId xmlns:a16="http://schemas.microsoft.com/office/drawing/2014/main" id="{7B2B856F-8BC9-43D6-925C-0FD8CB37DA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34857" name="Rectangle 41">
            <a:extLst>
              <a:ext uri="{FF2B5EF4-FFF2-40B4-BE49-F238E27FC236}">
                <a16:creationId xmlns:a16="http://schemas.microsoft.com/office/drawing/2014/main" id="{D0F42DA5-2B4F-42BC-AAD7-A4F286C997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2D23771-E69A-49D9-B9B9-CF7E5680BB8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>
            <a:extLst>
              <a:ext uri="{FF2B5EF4-FFF2-40B4-BE49-F238E27FC236}">
                <a16:creationId xmlns:a16="http://schemas.microsoft.com/office/drawing/2014/main" id="{05C1758D-8265-47DB-AC18-ADD858633501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7891" name="Group 3">
              <a:extLst>
                <a:ext uri="{FF2B5EF4-FFF2-40B4-BE49-F238E27FC236}">
                  <a16:creationId xmlns:a16="http://schemas.microsoft.com/office/drawing/2014/main" id="{A40B9779-067A-4234-ACB1-E8475F94C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7892" name="Oval 4">
                <a:extLst>
                  <a:ext uri="{FF2B5EF4-FFF2-40B4-BE49-F238E27FC236}">
                    <a16:creationId xmlns:a16="http://schemas.microsoft.com/office/drawing/2014/main" id="{B2B9C42C-1D8D-441E-B3D5-61D753541F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7893" name="Oval 5">
                <a:extLst>
                  <a:ext uri="{FF2B5EF4-FFF2-40B4-BE49-F238E27FC236}">
                    <a16:creationId xmlns:a16="http://schemas.microsoft.com/office/drawing/2014/main" id="{C6A816BC-9A9C-49AA-98E6-1398BE7B3A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37894" name="Group 6">
              <a:extLst>
                <a:ext uri="{FF2B5EF4-FFF2-40B4-BE49-F238E27FC236}">
                  <a16:creationId xmlns:a16="http://schemas.microsoft.com/office/drawing/2014/main" id="{DE5B63A0-8C7E-4F83-A468-9EC6973526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7F7B66F9-F143-434E-8106-180559BB7E7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B408AEFA-91EB-4258-AA74-737AFEB550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37897" name="Group 9">
              <a:extLst>
                <a:ext uri="{FF2B5EF4-FFF2-40B4-BE49-F238E27FC236}">
                  <a16:creationId xmlns:a16="http://schemas.microsoft.com/office/drawing/2014/main" id="{BFFBF446-B9FE-4456-A8E5-418A445666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7AC09030-D34D-4AEA-B57B-4AB058EFA4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70BC4B6F-752F-4012-9FBF-80CAEAD5F1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37900" name="Group 12">
              <a:extLst>
                <a:ext uri="{FF2B5EF4-FFF2-40B4-BE49-F238E27FC236}">
                  <a16:creationId xmlns:a16="http://schemas.microsoft.com/office/drawing/2014/main" id="{A836E7D2-2E1B-4DA0-9313-C1BF88593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7901" name="Group 13">
                <a:extLst>
                  <a:ext uri="{FF2B5EF4-FFF2-40B4-BE49-F238E27FC236}">
                    <a16:creationId xmlns:a16="http://schemas.microsoft.com/office/drawing/2014/main" id="{DAFB11D0-4F2A-4BEB-8EAE-F04E63AE8A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7902" name="Oval 14">
                  <a:extLst>
                    <a:ext uri="{FF2B5EF4-FFF2-40B4-BE49-F238E27FC236}">
                      <a16:creationId xmlns:a16="http://schemas.microsoft.com/office/drawing/2014/main" id="{108D2548-29AC-499F-B9BE-0474154BD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7903" name="Oval 15">
                  <a:extLst>
                    <a:ext uri="{FF2B5EF4-FFF2-40B4-BE49-F238E27FC236}">
                      <a16:creationId xmlns:a16="http://schemas.microsoft.com/office/drawing/2014/main" id="{BA20DE5A-9A58-4D7A-8DB5-534AF5BBCA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37904" name="Group 16">
                <a:extLst>
                  <a:ext uri="{FF2B5EF4-FFF2-40B4-BE49-F238E27FC236}">
                    <a16:creationId xmlns:a16="http://schemas.microsoft.com/office/drawing/2014/main" id="{4B742A42-AD30-4EFE-8F02-F0E9F2827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7905" name="Group 17">
                  <a:extLst>
                    <a:ext uri="{FF2B5EF4-FFF2-40B4-BE49-F238E27FC236}">
                      <a16:creationId xmlns:a16="http://schemas.microsoft.com/office/drawing/2014/main" id="{2B2DA41E-871A-48DC-8229-BA988DAC3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7906" name="Freeform 18">
                    <a:extLst>
                      <a:ext uri="{FF2B5EF4-FFF2-40B4-BE49-F238E27FC236}">
                        <a16:creationId xmlns:a16="http://schemas.microsoft.com/office/drawing/2014/main" id="{F9526B18-80AA-46DD-AE4F-AB9017DFB3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07" name="Freeform 19">
                    <a:extLst>
                      <a:ext uri="{FF2B5EF4-FFF2-40B4-BE49-F238E27FC236}">
                        <a16:creationId xmlns:a16="http://schemas.microsoft.com/office/drawing/2014/main" id="{31974640-5467-48FC-92A2-3BCFBFB6B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08" name="Group 20">
                  <a:extLst>
                    <a:ext uri="{FF2B5EF4-FFF2-40B4-BE49-F238E27FC236}">
                      <a16:creationId xmlns:a16="http://schemas.microsoft.com/office/drawing/2014/main" id="{1BEF123C-0E56-45F7-972F-9535403F4F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7909" name="Freeform 21">
                    <a:extLst>
                      <a:ext uri="{FF2B5EF4-FFF2-40B4-BE49-F238E27FC236}">
                        <a16:creationId xmlns:a16="http://schemas.microsoft.com/office/drawing/2014/main" id="{B072E886-E34C-44F6-868A-14146A22C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10" name="Freeform 22">
                    <a:extLst>
                      <a:ext uri="{FF2B5EF4-FFF2-40B4-BE49-F238E27FC236}">
                        <a16:creationId xmlns:a16="http://schemas.microsoft.com/office/drawing/2014/main" id="{4E315AD3-8C30-4F14-B2C2-027F2D7CCE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11" name="Group 23">
                  <a:extLst>
                    <a:ext uri="{FF2B5EF4-FFF2-40B4-BE49-F238E27FC236}">
                      <a16:creationId xmlns:a16="http://schemas.microsoft.com/office/drawing/2014/main" id="{D41C26AE-4FDC-4863-877F-419D6F6843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7912" name="Freeform 24">
                    <a:extLst>
                      <a:ext uri="{FF2B5EF4-FFF2-40B4-BE49-F238E27FC236}">
                        <a16:creationId xmlns:a16="http://schemas.microsoft.com/office/drawing/2014/main" id="{6256B52E-EB0C-4E9C-B604-B029D6BD49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13" name="Freeform 25">
                    <a:extLst>
                      <a:ext uri="{FF2B5EF4-FFF2-40B4-BE49-F238E27FC236}">
                        <a16:creationId xmlns:a16="http://schemas.microsoft.com/office/drawing/2014/main" id="{7856A47E-8633-40FE-821D-7448F590F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14" name="Group 26">
                  <a:extLst>
                    <a:ext uri="{FF2B5EF4-FFF2-40B4-BE49-F238E27FC236}">
                      <a16:creationId xmlns:a16="http://schemas.microsoft.com/office/drawing/2014/main" id="{94ABA674-F010-4543-A313-9C483A076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7915" name="Freeform 27">
                    <a:extLst>
                      <a:ext uri="{FF2B5EF4-FFF2-40B4-BE49-F238E27FC236}">
                        <a16:creationId xmlns:a16="http://schemas.microsoft.com/office/drawing/2014/main" id="{77383FE8-72EC-4352-BD7E-4A45FA5D2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16" name="Freeform 28">
                    <a:extLst>
                      <a:ext uri="{FF2B5EF4-FFF2-40B4-BE49-F238E27FC236}">
                        <a16:creationId xmlns:a16="http://schemas.microsoft.com/office/drawing/2014/main" id="{61488E0F-0928-496D-B5C2-A6DF26A4F5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17" name="Group 29">
                  <a:extLst>
                    <a:ext uri="{FF2B5EF4-FFF2-40B4-BE49-F238E27FC236}">
                      <a16:creationId xmlns:a16="http://schemas.microsoft.com/office/drawing/2014/main" id="{3DCA4496-A697-4F22-B13D-E0F2A244BE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7918" name="Freeform 30">
                    <a:extLst>
                      <a:ext uri="{FF2B5EF4-FFF2-40B4-BE49-F238E27FC236}">
                        <a16:creationId xmlns:a16="http://schemas.microsoft.com/office/drawing/2014/main" id="{638342B7-D2AA-4F70-BEB8-5CD1503F9B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19" name="Freeform 31">
                    <a:extLst>
                      <a:ext uri="{FF2B5EF4-FFF2-40B4-BE49-F238E27FC236}">
                        <a16:creationId xmlns:a16="http://schemas.microsoft.com/office/drawing/2014/main" id="{94EE53FE-61BE-4D24-AB52-8D7594B2BC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20" name="Group 32">
                  <a:extLst>
                    <a:ext uri="{FF2B5EF4-FFF2-40B4-BE49-F238E27FC236}">
                      <a16:creationId xmlns:a16="http://schemas.microsoft.com/office/drawing/2014/main" id="{DF16643C-7BF0-4966-BDFC-034A5E2458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7921" name="Freeform 33">
                    <a:extLst>
                      <a:ext uri="{FF2B5EF4-FFF2-40B4-BE49-F238E27FC236}">
                        <a16:creationId xmlns:a16="http://schemas.microsoft.com/office/drawing/2014/main" id="{1DD06679-0B67-4A23-BF4C-4DD668DB9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22" name="Freeform 34">
                    <a:extLst>
                      <a:ext uri="{FF2B5EF4-FFF2-40B4-BE49-F238E27FC236}">
                        <a16:creationId xmlns:a16="http://schemas.microsoft.com/office/drawing/2014/main" id="{E971263B-6398-40EC-B9DA-8D665B3E2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23" name="Group 35">
                  <a:extLst>
                    <a:ext uri="{FF2B5EF4-FFF2-40B4-BE49-F238E27FC236}">
                      <a16:creationId xmlns:a16="http://schemas.microsoft.com/office/drawing/2014/main" id="{A91C67D4-8ADB-4E81-828A-2E42FE977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7924" name="Freeform 36">
                    <a:extLst>
                      <a:ext uri="{FF2B5EF4-FFF2-40B4-BE49-F238E27FC236}">
                        <a16:creationId xmlns:a16="http://schemas.microsoft.com/office/drawing/2014/main" id="{8855D632-2FF8-40E1-A769-E152917F10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25" name="Freeform 37">
                    <a:extLst>
                      <a:ext uri="{FF2B5EF4-FFF2-40B4-BE49-F238E27FC236}">
                        <a16:creationId xmlns:a16="http://schemas.microsoft.com/office/drawing/2014/main" id="{1EF93E78-9279-4A45-B8C6-91E51814D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26" name="Group 38">
                  <a:extLst>
                    <a:ext uri="{FF2B5EF4-FFF2-40B4-BE49-F238E27FC236}">
                      <a16:creationId xmlns:a16="http://schemas.microsoft.com/office/drawing/2014/main" id="{0CF89247-905E-4348-80E6-21BB8C95DE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7927" name="Freeform 39">
                    <a:extLst>
                      <a:ext uri="{FF2B5EF4-FFF2-40B4-BE49-F238E27FC236}">
                        <a16:creationId xmlns:a16="http://schemas.microsoft.com/office/drawing/2014/main" id="{9BAB33CD-D7B6-4A17-A8B0-3085134A2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28" name="Freeform 40">
                    <a:extLst>
                      <a:ext uri="{FF2B5EF4-FFF2-40B4-BE49-F238E27FC236}">
                        <a16:creationId xmlns:a16="http://schemas.microsoft.com/office/drawing/2014/main" id="{3304130F-F956-4124-B108-B9BF72F25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29" name="Group 41">
                  <a:extLst>
                    <a:ext uri="{FF2B5EF4-FFF2-40B4-BE49-F238E27FC236}">
                      <a16:creationId xmlns:a16="http://schemas.microsoft.com/office/drawing/2014/main" id="{ECA0CCE2-ADF3-4204-9FD4-4E47D9C796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7930" name="Freeform 42">
                    <a:extLst>
                      <a:ext uri="{FF2B5EF4-FFF2-40B4-BE49-F238E27FC236}">
                        <a16:creationId xmlns:a16="http://schemas.microsoft.com/office/drawing/2014/main" id="{13BB7C0F-E8EB-470A-8712-833EE8A6E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31" name="Freeform 43">
                    <a:extLst>
                      <a:ext uri="{FF2B5EF4-FFF2-40B4-BE49-F238E27FC236}">
                        <a16:creationId xmlns:a16="http://schemas.microsoft.com/office/drawing/2014/main" id="{859E7058-BEC1-4E68-8F3A-6852742E02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32" name="Group 44">
                  <a:extLst>
                    <a:ext uri="{FF2B5EF4-FFF2-40B4-BE49-F238E27FC236}">
                      <a16:creationId xmlns:a16="http://schemas.microsoft.com/office/drawing/2014/main" id="{638B6195-DB58-4C69-8DAE-EF4342FD5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7933" name="Freeform 45">
                    <a:extLst>
                      <a:ext uri="{FF2B5EF4-FFF2-40B4-BE49-F238E27FC236}">
                        <a16:creationId xmlns:a16="http://schemas.microsoft.com/office/drawing/2014/main" id="{653D72AB-09F8-4A73-BB82-F7FC0285F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34" name="Freeform 46">
                    <a:extLst>
                      <a:ext uri="{FF2B5EF4-FFF2-40B4-BE49-F238E27FC236}">
                        <a16:creationId xmlns:a16="http://schemas.microsoft.com/office/drawing/2014/main" id="{FD9688B6-A82E-47B7-B5A4-E74CA34DA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35" name="Group 47">
                  <a:extLst>
                    <a:ext uri="{FF2B5EF4-FFF2-40B4-BE49-F238E27FC236}">
                      <a16:creationId xmlns:a16="http://schemas.microsoft.com/office/drawing/2014/main" id="{C65BD5A2-65CA-4ED2-A623-85EA54F3D3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7936" name="Freeform 48">
                    <a:extLst>
                      <a:ext uri="{FF2B5EF4-FFF2-40B4-BE49-F238E27FC236}">
                        <a16:creationId xmlns:a16="http://schemas.microsoft.com/office/drawing/2014/main" id="{F5A75EB2-D43B-466D-9FAE-B593BF6871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37" name="Freeform 49">
                    <a:extLst>
                      <a:ext uri="{FF2B5EF4-FFF2-40B4-BE49-F238E27FC236}">
                        <a16:creationId xmlns:a16="http://schemas.microsoft.com/office/drawing/2014/main" id="{EF800938-B34D-4195-8BAE-59D6EDBFD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38" name="Group 50">
                  <a:extLst>
                    <a:ext uri="{FF2B5EF4-FFF2-40B4-BE49-F238E27FC236}">
                      <a16:creationId xmlns:a16="http://schemas.microsoft.com/office/drawing/2014/main" id="{AC080378-668D-419F-B9F4-8DF1108BDF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7939" name="Freeform 51">
                    <a:extLst>
                      <a:ext uri="{FF2B5EF4-FFF2-40B4-BE49-F238E27FC236}">
                        <a16:creationId xmlns:a16="http://schemas.microsoft.com/office/drawing/2014/main" id="{066490A2-BAF3-4B18-BDAE-DF442DCC0A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40" name="Freeform 52">
                    <a:extLst>
                      <a:ext uri="{FF2B5EF4-FFF2-40B4-BE49-F238E27FC236}">
                        <a16:creationId xmlns:a16="http://schemas.microsoft.com/office/drawing/2014/main" id="{E92E50A2-C323-4ABC-847A-0F7587EF9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41" name="Group 53">
                  <a:extLst>
                    <a:ext uri="{FF2B5EF4-FFF2-40B4-BE49-F238E27FC236}">
                      <a16:creationId xmlns:a16="http://schemas.microsoft.com/office/drawing/2014/main" id="{E52FA79C-588D-4CC3-B1D8-C05A025AA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7942" name="Freeform 54">
                    <a:extLst>
                      <a:ext uri="{FF2B5EF4-FFF2-40B4-BE49-F238E27FC236}">
                        <a16:creationId xmlns:a16="http://schemas.microsoft.com/office/drawing/2014/main" id="{BF56D2C3-0547-4500-8963-6FD963AAA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43" name="Freeform 55">
                    <a:extLst>
                      <a:ext uri="{FF2B5EF4-FFF2-40B4-BE49-F238E27FC236}">
                        <a16:creationId xmlns:a16="http://schemas.microsoft.com/office/drawing/2014/main" id="{59197818-FE6A-4847-A9F2-DCE450F00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44" name="Group 56">
                  <a:extLst>
                    <a:ext uri="{FF2B5EF4-FFF2-40B4-BE49-F238E27FC236}">
                      <a16:creationId xmlns:a16="http://schemas.microsoft.com/office/drawing/2014/main" id="{A2E05B7A-A7E4-4958-AE2E-5E9C045105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7945" name="Freeform 57">
                    <a:extLst>
                      <a:ext uri="{FF2B5EF4-FFF2-40B4-BE49-F238E27FC236}">
                        <a16:creationId xmlns:a16="http://schemas.microsoft.com/office/drawing/2014/main" id="{F079783C-0693-4134-8EF7-2C6F5E3B6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46" name="Freeform 58">
                    <a:extLst>
                      <a:ext uri="{FF2B5EF4-FFF2-40B4-BE49-F238E27FC236}">
                        <a16:creationId xmlns:a16="http://schemas.microsoft.com/office/drawing/2014/main" id="{0CAF3431-D2BD-4378-8DD1-D222D92831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47" name="Group 59">
                  <a:extLst>
                    <a:ext uri="{FF2B5EF4-FFF2-40B4-BE49-F238E27FC236}">
                      <a16:creationId xmlns:a16="http://schemas.microsoft.com/office/drawing/2014/main" id="{B873974C-7F98-41E2-841E-3E5B68C0F0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7948" name="Freeform 60">
                    <a:extLst>
                      <a:ext uri="{FF2B5EF4-FFF2-40B4-BE49-F238E27FC236}">
                        <a16:creationId xmlns:a16="http://schemas.microsoft.com/office/drawing/2014/main" id="{F057A0D6-0592-4E1C-A17F-8CC95F94F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49" name="Freeform 61">
                    <a:extLst>
                      <a:ext uri="{FF2B5EF4-FFF2-40B4-BE49-F238E27FC236}">
                        <a16:creationId xmlns:a16="http://schemas.microsoft.com/office/drawing/2014/main" id="{89E8267E-9940-4EBD-949C-88F3440ED8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50" name="Group 62">
                  <a:extLst>
                    <a:ext uri="{FF2B5EF4-FFF2-40B4-BE49-F238E27FC236}">
                      <a16:creationId xmlns:a16="http://schemas.microsoft.com/office/drawing/2014/main" id="{C42C26CE-356E-4BEE-B30D-A17121771C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7951" name="Freeform 63">
                    <a:extLst>
                      <a:ext uri="{FF2B5EF4-FFF2-40B4-BE49-F238E27FC236}">
                        <a16:creationId xmlns:a16="http://schemas.microsoft.com/office/drawing/2014/main" id="{B65433D0-12A2-4966-9CC0-BFFB3BE8F2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52" name="Freeform 64">
                    <a:extLst>
                      <a:ext uri="{FF2B5EF4-FFF2-40B4-BE49-F238E27FC236}">
                        <a16:creationId xmlns:a16="http://schemas.microsoft.com/office/drawing/2014/main" id="{A727489D-2D95-4453-AA01-0BA38B4EE4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53" name="Group 65">
                  <a:extLst>
                    <a:ext uri="{FF2B5EF4-FFF2-40B4-BE49-F238E27FC236}">
                      <a16:creationId xmlns:a16="http://schemas.microsoft.com/office/drawing/2014/main" id="{A066E315-04D9-4AC9-801B-0F7FCEB143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7954" name="Freeform 66">
                    <a:extLst>
                      <a:ext uri="{FF2B5EF4-FFF2-40B4-BE49-F238E27FC236}">
                        <a16:creationId xmlns:a16="http://schemas.microsoft.com/office/drawing/2014/main" id="{AAEE7C52-3CAA-44BD-A70B-7C5E1DFA87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55" name="Freeform 67">
                    <a:extLst>
                      <a:ext uri="{FF2B5EF4-FFF2-40B4-BE49-F238E27FC236}">
                        <a16:creationId xmlns:a16="http://schemas.microsoft.com/office/drawing/2014/main" id="{0EEA6BE3-D071-450E-8F09-5E735C71C0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56" name="Group 68">
                  <a:extLst>
                    <a:ext uri="{FF2B5EF4-FFF2-40B4-BE49-F238E27FC236}">
                      <a16:creationId xmlns:a16="http://schemas.microsoft.com/office/drawing/2014/main" id="{A3849217-6249-4461-8B70-801A0BFA4B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7957" name="Freeform 69">
                    <a:extLst>
                      <a:ext uri="{FF2B5EF4-FFF2-40B4-BE49-F238E27FC236}">
                        <a16:creationId xmlns:a16="http://schemas.microsoft.com/office/drawing/2014/main" id="{4D84927B-11B9-4A99-918B-BD1837C346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58" name="Freeform 70">
                    <a:extLst>
                      <a:ext uri="{FF2B5EF4-FFF2-40B4-BE49-F238E27FC236}">
                        <a16:creationId xmlns:a16="http://schemas.microsoft.com/office/drawing/2014/main" id="{386FC575-6823-4AB9-86F4-4F8A33087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59" name="Group 71">
                  <a:extLst>
                    <a:ext uri="{FF2B5EF4-FFF2-40B4-BE49-F238E27FC236}">
                      <a16:creationId xmlns:a16="http://schemas.microsoft.com/office/drawing/2014/main" id="{6DCA2BC9-BDD6-4063-B25F-FEE4913F8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7960" name="Freeform 72">
                    <a:extLst>
                      <a:ext uri="{FF2B5EF4-FFF2-40B4-BE49-F238E27FC236}">
                        <a16:creationId xmlns:a16="http://schemas.microsoft.com/office/drawing/2014/main" id="{7E628FB3-0A8E-4D18-9DA0-FCDCA4EF1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61" name="Freeform 73">
                    <a:extLst>
                      <a:ext uri="{FF2B5EF4-FFF2-40B4-BE49-F238E27FC236}">
                        <a16:creationId xmlns:a16="http://schemas.microsoft.com/office/drawing/2014/main" id="{F6F96BA1-C6D6-46A2-98BC-7649BFAB6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62" name="Group 74">
                  <a:extLst>
                    <a:ext uri="{FF2B5EF4-FFF2-40B4-BE49-F238E27FC236}">
                      <a16:creationId xmlns:a16="http://schemas.microsoft.com/office/drawing/2014/main" id="{3BB791DD-084A-448E-B165-76B4B24D77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7963" name="Freeform 75">
                    <a:extLst>
                      <a:ext uri="{FF2B5EF4-FFF2-40B4-BE49-F238E27FC236}">
                        <a16:creationId xmlns:a16="http://schemas.microsoft.com/office/drawing/2014/main" id="{DEF12D98-BBC4-46A8-9F3B-BD9CACB0B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64" name="Freeform 76">
                    <a:extLst>
                      <a:ext uri="{FF2B5EF4-FFF2-40B4-BE49-F238E27FC236}">
                        <a16:creationId xmlns:a16="http://schemas.microsoft.com/office/drawing/2014/main" id="{2D48CC53-74E1-4FDE-A0F2-8A0DB5344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65" name="Group 77">
                  <a:extLst>
                    <a:ext uri="{FF2B5EF4-FFF2-40B4-BE49-F238E27FC236}">
                      <a16:creationId xmlns:a16="http://schemas.microsoft.com/office/drawing/2014/main" id="{6F1814A7-764B-48D8-A929-781D0067C4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7966" name="Freeform 78">
                    <a:extLst>
                      <a:ext uri="{FF2B5EF4-FFF2-40B4-BE49-F238E27FC236}">
                        <a16:creationId xmlns:a16="http://schemas.microsoft.com/office/drawing/2014/main" id="{1BC67556-6A58-44BA-A09E-EC0A4208D8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67" name="Freeform 79">
                    <a:extLst>
                      <a:ext uri="{FF2B5EF4-FFF2-40B4-BE49-F238E27FC236}">
                        <a16:creationId xmlns:a16="http://schemas.microsoft.com/office/drawing/2014/main" id="{AF72A309-FECB-4B67-A627-E9851F263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sp>
              <p:nvSpPr>
                <p:cNvPr id="37968" name="Freeform 80">
                  <a:extLst>
                    <a:ext uri="{FF2B5EF4-FFF2-40B4-BE49-F238E27FC236}">
                      <a16:creationId xmlns:a16="http://schemas.microsoft.com/office/drawing/2014/main" id="{67BB5BD2-D814-45A8-A839-98B61662DEE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37969" name="Freeform 81">
                  <a:extLst>
                    <a:ext uri="{FF2B5EF4-FFF2-40B4-BE49-F238E27FC236}">
                      <a16:creationId xmlns:a16="http://schemas.microsoft.com/office/drawing/2014/main" id="{31395A17-0399-4963-B01B-13BF971484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grpSp>
              <p:nvGrpSpPr>
                <p:cNvPr id="37970" name="Group 82">
                  <a:extLst>
                    <a:ext uri="{FF2B5EF4-FFF2-40B4-BE49-F238E27FC236}">
                      <a16:creationId xmlns:a16="http://schemas.microsoft.com/office/drawing/2014/main" id="{EA942081-869C-42F7-B8C7-85D332F2F6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7971" name="Freeform 83">
                    <a:extLst>
                      <a:ext uri="{FF2B5EF4-FFF2-40B4-BE49-F238E27FC236}">
                        <a16:creationId xmlns:a16="http://schemas.microsoft.com/office/drawing/2014/main" id="{13F38606-9CE0-4B60-8E79-092F0AA340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72" name="Freeform 84">
                    <a:extLst>
                      <a:ext uri="{FF2B5EF4-FFF2-40B4-BE49-F238E27FC236}">
                        <a16:creationId xmlns:a16="http://schemas.microsoft.com/office/drawing/2014/main" id="{3CF98708-B4BF-4BAD-8205-953980F2E5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73" name="Group 85">
                  <a:extLst>
                    <a:ext uri="{FF2B5EF4-FFF2-40B4-BE49-F238E27FC236}">
                      <a16:creationId xmlns:a16="http://schemas.microsoft.com/office/drawing/2014/main" id="{485D291B-1B89-429B-8397-2AA10BE4A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7974" name="Freeform 86">
                    <a:extLst>
                      <a:ext uri="{FF2B5EF4-FFF2-40B4-BE49-F238E27FC236}">
                        <a16:creationId xmlns:a16="http://schemas.microsoft.com/office/drawing/2014/main" id="{3F3CA452-3FA4-4664-950D-8599787E2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75" name="Freeform 87">
                    <a:extLst>
                      <a:ext uri="{FF2B5EF4-FFF2-40B4-BE49-F238E27FC236}">
                        <a16:creationId xmlns:a16="http://schemas.microsoft.com/office/drawing/2014/main" id="{5D529EEC-0686-4C25-8CBF-BCF342A6C6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76" name="Group 88">
                  <a:extLst>
                    <a:ext uri="{FF2B5EF4-FFF2-40B4-BE49-F238E27FC236}">
                      <a16:creationId xmlns:a16="http://schemas.microsoft.com/office/drawing/2014/main" id="{3D483A13-83E3-4FF8-B167-CC77FADF0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7977" name="Freeform 89">
                    <a:extLst>
                      <a:ext uri="{FF2B5EF4-FFF2-40B4-BE49-F238E27FC236}">
                        <a16:creationId xmlns:a16="http://schemas.microsoft.com/office/drawing/2014/main" id="{E52B1108-C570-4C9D-9782-2BE23A8002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78" name="Freeform 90">
                    <a:extLst>
                      <a:ext uri="{FF2B5EF4-FFF2-40B4-BE49-F238E27FC236}">
                        <a16:creationId xmlns:a16="http://schemas.microsoft.com/office/drawing/2014/main" id="{AF389159-F810-4677-A3C6-F01AF89AF8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79" name="Group 91">
                  <a:extLst>
                    <a:ext uri="{FF2B5EF4-FFF2-40B4-BE49-F238E27FC236}">
                      <a16:creationId xmlns:a16="http://schemas.microsoft.com/office/drawing/2014/main" id="{B5DEE896-B191-450D-B681-1ECC15A0A3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7980" name="Freeform 92">
                    <a:extLst>
                      <a:ext uri="{FF2B5EF4-FFF2-40B4-BE49-F238E27FC236}">
                        <a16:creationId xmlns:a16="http://schemas.microsoft.com/office/drawing/2014/main" id="{4B69E045-1773-46CC-AFC3-CAE4BC6B28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81" name="Freeform 93">
                    <a:extLst>
                      <a:ext uri="{FF2B5EF4-FFF2-40B4-BE49-F238E27FC236}">
                        <a16:creationId xmlns:a16="http://schemas.microsoft.com/office/drawing/2014/main" id="{0817C26B-0644-4035-A77D-7E5D2F596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82" name="Group 94">
                  <a:extLst>
                    <a:ext uri="{FF2B5EF4-FFF2-40B4-BE49-F238E27FC236}">
                      <a16:creationId xmlns:a16="http://schemas.microsoft.com/office/drawing/2014/main" id="{84CEA6A0-8297-4FE8-AF15-9B7F80E548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7983" name="Freeform 95">
                    <a:extLst>
                      <a:ext uri="{FF2B5EF4-FFF2-40B4-BE49-F238E27FC236}">
                        <a16:creationId xmlns:a16="http://schemas.microsoft.com/office/drawing/2014/main" id="{49167262-965F-4EDC-9EC2-28D8AED64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84" name="Freeform 96">
                    <a:extLst>
                      <a:ext uri="{FF2B5EF4-FFF2-40B4-BE49-F238E27FC236}">
                        <a16:creationId xmlns:a16="http://schemas.microsoft.com/office/drawing/2014/main" id="{92B41405-6C8D-4AC3-AD22-3A7351A7C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85" name="Group 97">
                  <a:extLst>
                    <a:ext uri="{FF2B5EF4-FFF2-40B4-BE49-F238E27FC236}">
                      <a16:creationId xmlns:a16="http://schemas.microsoft.com/office/drawing/2014/main" id="{0B0C2B03-176B-4E1B-AD43-C30D9E9E29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7986" name="Freeform 98">
                    <a:extLst>
                      <a:ext uri="{FF2B5EF4-FFF2-40B4-BE49-F238E27FC236}">
                        <a16:creationId xmlns:a16="http://schemas.microsoft.com/office/drawing/2014/main" id="{36DF9A2F-D2B4-4EE1-BB70-0DFDE35179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87" name="Freeform 99">
                    <a:extLst>
                      <a:ext uri="{FF2B5EF4-FFF2-40B4-BE49-F238E27FC236}">
                        <a16:creationId xmlns:a16="http://schemas.microsoft.com/office/drawing/2014/main" id="{9A117824-98F6-4F14-93D6-5B07BC040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88" name="Group 100">
                  <a:extLst>
                    <a:ext uri="{FF2B5EF4-FFF2-40B4-BE49-F238E27FC236}">
                      <a16:creationId xmlns:a16="http://schemas.microsoft.com/office/drawing/2014/main" id="{40D36A94-B4EA-481D-A32A-798FC75AFD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7989" name="Freeform 101">
                    <a:extLst>
                      <a:ext uri="{FF2B5EF4-FFF2-40B4-BE49-F238E27FC236}">
                        <a16:creationId xmlns:a16="http://schemas.microsoft.com/office/drawing/2014/main" id="{FBA906B7-DD81-4265-B5BF-F088155A69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90" name="Freeform 102">
                    <a:extLst>
                      <a:ext uri="{FF2B5EF4-FFF2-40B4-BE49-F238E27FC236}">
                        <a16:creationId xmlns:a16="http://schemas.microsoft.com/office/drawing/2014/main" id="{E2045DB4-6878-47C5-8256-24445C3668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91" name="Group 103">
                  <a:extLst>
                    <a:ext uri="{FF2B5EF4-FFF2-40B4-BE49-F238E27FC236}">
                      <a16:creationId xmlns:a16="http://schemas.microsoft.com/office/drawing/2014/main" id="{387F4009-79E7-44D7-A99B-AD8829E685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7992" name="Freeform 104">
                    <a:extLst>
                      <a:ext uri="{FF2B5EF4-FFF2-40B4-BE49-F238E27FC236}">
                        <a16:creationId xmlns:a16="http://schemas.microsoft.com/office/drawing/2014/main" id="{65580542-CD53-4B31-A775-FF3F2FD0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93" name="Freeform 105">
                    <a:extLst>
                      <a:ext uri="{FF2B5EF4-FFF2-40B4-BE49-F238E27FC236}">
                        <a16:creationId xmlns:a16="http://schemas.microsoft.com/office/drawing/2014/main" id="{C6233118-EA93-4B0A-8E72-E1AF9E35C5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94" name="Group 106">
                  <a:extLst>
                    <a:ext uri="{FF2B5EF4-FFF2-40B4-BE49-F238E27FC236}">
                      <a16:creationId xmlns:a16="http://schemas.microsoft.com/office/drawing/2014/main" id="{9E414E49-9D73-4DE0-AC7D-D237141339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7995" name="Freeform 107">
                    <a:extLst>
                      <a:ext uri="{FF2B5EF4-FFF2-40B4-BE49-F238E27FC236}">
                        <a16:creationId xmlns:a16="http://schemas.microsoft.com/office/drawing/2014/main" id="{D3B9291C-9E54-452F-BC1F-3FFD78ABE0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96" name="Freeform 108">
                    <a:extLst>
                      <a:ext uri="{FF2B5EF4-FFF2-40B4-BE49-F238E27FC236}">
                        <a16:creationId xmlns:a16="http://schemas.microsoft.com/office/drawing/2014/main" id="{1AB3FA27-14AD-411A-AB91-F7F8F5991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7997" name="Group 109">
                  <a:extLst>
                    <a:ext uri="{FF2B5EF4-FFF2-40B4-BE49-F238E27FC236}">
                      <a16:creationId xmlns:a16="http://schemas.microsoft.com/office/drawing/2014/main" id="{885E5349-8D25-43ED-9798-27A45B8D56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7998" name="Freeform 110">
                    <a:extLst>
                      <a:ext uri="{FF2B5EF4-FFF2-40B4-BE49-F238E27FC236}">
                        <a16:creationId xmlns:a16="http://schemas.microsoft.com/office/drawing/2014/main" id="{D32C5987-5635-4210-B94D-42BA63384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7999" name="Freeform 111">
                    <a:extLst>
                      <a:ext uri="{FF2B5EF4-FFF2-40B4-BE49-F238E27FC236}">
                        <a16:creationId xmlns:a16="http://schemas.microsoft.com/office/drawing/2014/main" id="{D17338F4-4BB6-4F90-BD32-4FB71D523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  <p:grpSp>
              <p:nvGrpSpPr>
                <p:cNvPr id="38000" name="Group 112">
                  <a:extLst>
                    <a:ext uri="{FF2B5EF4-FFF2-40B4-BE49-F238E27FC236}">
                      <a16:creationId xmlns:a16="http://schemas.microsoft.com/office/drawing/2014/main" id="{CE9B70AF-B0CF-4FFD-9FBE-289466C127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8001" name="Freeform 113">
                    <a:extLst>
                      <a:ext uri="{FF2B5EF4-FFF2-40B4-BE49-F238E27FC236}">
                        <a16:creationId xmlns:a16="http://schemas.microsoft.com/office/drawing/2014/main" id="{8B48027F-0E12-47BF-926E-B94BAC820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  <p:sp>
                <p:nvSpPr>
                  <p:cNvPr id="38002" name="Freeform 114">
                    <a:extLst>
                      <a:ext uri="{FF2B5EF4-FFF2-40B4-BE49-F238E27FC236}">
                        <a16:creationId xmlns:a16="http://schemas.microsoft.com/office/drawing/2014/main" id="{6516F4B4-D0ED-459C-8E2D-A1DC0DDD95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l-SI"/>
                  </a:p>
                </p:txBody>
              </p:sp>
            </p:grpSp>
          </p:grpSp>
          <p:sp>
            <p:nvSpPr>
              <p:cNvPr id="38003" name="Freeform 115">
                <a:extLst>
                  <a:ext uri="{FF2B5EF4-FFF2-40B4-BE49-F238E27FC236}">
                    <a16:creationId xmlns:a16="http://schemas.microsoft.com/office/drawing/2014/main" id="{11457B33-C4B7-4C01-BB3F-0D5BCB43F0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04" name="Arc 116">
                <a:extLst>
                  <a:ext uri="{FF2B5EF4-FFF2-40B4-BE49-F238E27FC236}">
                    <a16:creationId xmlns:a16="http://schemas.microsoft.com/office/drawing/2014/main" id="{9EBB497A-5CF6-41F1-A55F-E5BB1D8D44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05" name="Arc 117">
                <a:extLst>
                  <a:ext uri="{FF2B5EF4-FFF2-40B4-BE49-F238E27FC236}">
                    <a16:creationId xmlns:a16="http://schemas.microsoft.com/office/drawing/2014/main" id="{268E0574-5977-47C3-A370-14B66038C7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600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06" name="Arc 118">
                <a:extLst>
                  <a:ext uri="{FF2B5EF4-FFF2-40B4-BE49-F238E27FC236}">
                    <a16:creationId xmlns:a16="http://schemas.microsoft.com/office/drawing/2014/main" id="{655662FC-38BD-4C72-BEC0-2109B6F91B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0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07" name="Arc 119">
                <a:extLst>
                  <a:ext uri="{FF2B5EF4-FFF2-40B4-BE49-F238E27FC236}">
                    <a16:creationId xmlns:a16="http://schemas.microsoft.com/office/drawing/2014/main" id="{893B930F-1316-4187-83B9-EFD95278A4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0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08" name="Arc 120">
                <a:extLst>
                  <a:ext uri="{FF2B5EF4-FFF2-40B4-BE49-F238E27FC236}">
                    <a16:creationId xmlns:a16="http://schemas.microsoft.com/office/drawing/2014/main" id="{7E664045-F564-4277-97E3-8EA39315EA8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0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09" name="Arc 121">
                <a:extLst>
                  <a:ext uri="{FF2B5EF4-FFF2-40B4-BE49-F238E27FC236}">
                    <a16:creationId xmlns:a16="http://schemas.microsoft.com/office/drawing/2014/main" id="{0070A5C8-1D3A-4709-8C43-18603E78C0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0" name="Arc 122">
                <a:extLst>
                  <a:ext uri="{FF2B5EF4-FFF2-40B4-BE49-F238E27FC236}">
                    <a16:creationId xmlns:a16="http://schemas.microsoft.com/office/drawing/2014/main" id="{295B6E50-8175-4C96-BC49-F42883E10D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1" name="Arc 123">
                <a:extLst>
                  <a:ext uri="{FF2B5EF4-FFF2-40B4-BE49-F238E27FC236}">
                    <a16:creationId xmlns:a16="http://schemas.microsoft.com/office/drawing/2014/main" id="{A5DC6A15-4577-423E-87AC-93A2DA08B65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2" name="Freeform 124">
                <a:extLst>
                  <a:ext uri="{FF2B5EF4-FFF2-40B4-BE49-F238E27FC236}">
                    <a16:creationId xmlns:a16="http://schemas.microsoft.com/office/drawing/2014/main" id="{57282A9D-92E6-4008-B39C-C50B3E168A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3" name="Freeform 125">
                <a:extLst>
                  <a:ext uri="{FF2B5EF4-FFF2-40B4-BE49-F238E27FC236}">
                    <a16:creationId xmlns:a16="http://schemas.microsoft.com/office/drawing/2014/main" id="{9377A124-5113-48BE-8BBE-D6952E87233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4" name="Arc 126">
                <a:extLst>
                  <a:ext uri="{FF2B5EF4-FFF2-40B4-BE49-F238E27FC236}">
                    <a16:creationId xmlns:a16="http://schemas.microsoft.com/office/drawing/2014/main" id="{F5E11848-2A91-41BD-98B8-270275A3CC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0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5" name="Arc 127">
                <a:extLst>
                  <a:ext uri="{FF2B5EF4-FFF2-40B4-BE49-F238E27FC236}">
                    <a16:creationId xmlns:a16="http://schemas.microsoft.com/office/drawing/2014/main" id="{0B362731-92FB-4461-BABD-9CE4FB79B2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0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6" name="Arc 128">
                <a:extLst>
                  <a:ext uri="{FF2B5EF4-FFF2-40B4-BE49-F238E27FC236}">
                    <a16:creationId xmlns:a16="http://schemas.microsoft.com/office/drawing/2014/main" id="{E9EABF4D-6D75-494E-B9A6-A2789E0243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0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7" name="Freeform 129">
                <a:extLst>
                  <a:ext uri="{FF2B5EF4-FFF2-40B4-BE49-F238E27FC236}">
                    <a16:creationId xmlns:a16="http://schemas.microsoft.com/office/drawing/2014/main" id="{83219E37-A2C6-4E27-81C7-EF41432070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8" name="Freeform 130">
                <a:extLst>
                  <a:ext uri="{FF2B5EF4-FFF2-40B4-BE49-F238E27FC236}">
                    <a16:creationId xmlns:a16="http://schemas.microsoft.com/office/drawing/2014/main" id="{44EE551C-8CB5-449E-83D7-CE19FF82A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19" name="Freeform 131">
                <a:extLst>
                  <a:ext uri="{FF2B5EF4-FFF2-40B4-BE49-F238E27FC236}">
                    <a16:creationId xmlns:a16="http://schemas.microsoft.com/office/drawing/2014/main" id="{41D821B2-9B73-4142-B393-145547FD57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20" name="Freeform 132">
                <a:extLst>
                  <a:ext uri="{FF2B5EF4-FFF2-40B4-BE49-F238E27FC236}">
                    <a16:creationId xmlns:a16="http://schemas.microsoft.com/office/drawing/2014/main" id="{C5A416A3-07FA-4D13-9214-3F9BBE55D2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21" name="Freeform 133">
                <a:extLst>
                  <a:ext uri="{FF2B5EF4-FFF2-40B4-BE49-F238E27FC236}">
                    <a16:creationId xmlns:a16="http://schemas.microsoft.com/office/drawing/2014/main" id="{F6DACB57-EC15-454B-98B7-714485A1D9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22" name="Freeform 134">
                <a:extLst>
                  <a:ext uri="{FF2B5EF4-FFF2-40B4-BE49-F238E27FC236}">
                    <a16:creationId xmlns:a16="http://schemas.microsoft.com/office/drawing/2014/main" id="{1ACD8DF5-C495-4BDC-8996-9B2BFE8529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23" name="Freeform 135">
                <a:extLst>
                  <a:ext uri="{FF2B5EF4-FFF2-40B4-BE49-F238E27FC236}">
                    <a16:creationId xmlns:a16="http://schemas.microsoft.com/office/drawing/2014/main" id="{25AD5C04-A8D3-42E5-8330-94B9C9C231C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8024" name="Freeform 136">
                <a:extLst>
                  <a:ext uri="{FF2B5EF4-FFF2-40B4-BE49-F238E27FC236}">
                    <a16:creationId xmlns:a16="http://schemas.microsoft.com/office/drawing/2014/main" id="{43562C60-472A-475E-8B02-BFA512C5B5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38025" name="Rectangle 137">
            <a:extLst>
              <a:ext uri="{FF2B5EF4-FFF2-40B4-BE49-F238E27FC236}">
                <a16:creationId xmlns:a16="http://schemas.microsoft.com/office/drawing/2014/main" id="{3A8A9DFC-F3FF-489A-873D-B91310BC5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8026" name="Rectangle 138">
            <a:extLst>
              <a:ext uri="{FF2B5EF4-FFF2-40B4-BE49-F238E27FC236}">
                <a16:creationId xmlns:a16="http://schemas.microsoft.com/office/drawing/2014/main" id="{58A6EB80-BC4A-4917-A06E-775B925E6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8027" name="Rectangle 139">
            <a:extLst>
              <a:ext uri="{FF2B5EF4-FFF2-40B4-BE49-F238E27FC236}">
                <a16:creationId xmlns:a16="http://schemas.microsoft.com/office/drawing/2014/main" id="{B9D53F01-CA44-4753-9ABA-42B2D9057B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38028" name="Rectangle 140">
            <a:extLst>
              <a:ext uri="{FF2B5EF4-FFF2-40B4-BE49-F238E27FC236}">
                <a16:creationId xmlns:a16="http://schemas.microsoft.com/office/drawing/2014/main" id="{442819C1-DAA4-4471-A61B-18D16DBBE6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38029" name="Rectangle 141">
            <a:extLst>
              <a:ext uri="{FF2B5EF4-FFF2-40B4-BE49-F238E27FC236}">
                <a16:creationId xmlns:a16="http://schemas.microsoft.com/office/drawing/2014/main" id="{81AAC544-A51F-411A-A667-EE128B4B0E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D11EED9-4F8E-48D0-BA74-2099C4BA0CA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Carmina_Burana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Relationship Id="rId5" Type="http://schemas.openxmlformats.org/officeDocument/2006/relationships/hyperlink" Target="http://www.botproductions.com/music/carmina.html" TargetMode="External"/><Relationship Id="rId4" Type="http://schemas.openxmlformats.org/officeDocument/2006/relationships/hyperlink" Target="http://www.jensrusch.de/id54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37537193-EC44-4016-99F6-3D480679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929688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AFB57456-C255-4B0F-8CBF-8AA8AF627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6216650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rgbClr val="F5A5F7"/>
                </a:solidFill>
              </a:rPr>
              <a:t> </a:t>
            </a:r>
            <a:endParaRPr lang="sl-SI" altLang="sl-SI" dirty="0">
              <a:solidFill>
                <a:srgbClr val="F5A5F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6699"/>
            </a:gs>
            <a:gs pos="100000">
              <a:srgbClr val="6666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47312D67-AA9C-4F4E-A980-275D3998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8288"/>
            <a:ext cx="6478588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Symbol" panose="05050102010706020507" pitchFamily="18" charset="2"/>
              <a:buNone/>
            </a:pPr>
            <a:r>
              <a:rPr lang="sl-SI" altLang="sl-SI">
                <a:latin typeface="Baskerville Old Face" panose="02020602080505020303" pitchFamily="18" charset="0"/>
              </a:rPr>
              <a:t>Nekatere pesmi so opremljene z nevmami, del besedil pa je izgubljen.</a:t>
            </a:r>
          </a:p>
          <a:p>
            <a:endParaRPr lang="sl-SI" altLang="sl-SI"/>
          </a:p>
        </p:txBody>
      </p:sp>
      <p:grpSp>
        <p:nvGrpSpPr>
          <p:cNvPr id="15367" name="Group 7">
            <a:extLst>
              <a:ext uri="{FF2B5EF4-FFF2-40B4-BE49-F238E27FC236}">
                <a16:creationId xmlns:a16="http://schemas.microsoft.com/office/drawing/2014/main" id="{A0E2ED57-684F-47A1-8C85-17BA7043C501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981075"/>
            <a:ext cx="8204200" cy="5310188"/>
            <a:chOff x="340" y="618"/>
            <a:chExt cx="5168" cy="3345"/>
          </a:xfrm>
        </p:grpSpPr>
        <p:pic>
          <p:nvPicPr>
            <p:cNvPr id="15365" name="Picture 5" descr="9e88d260">
              <a:extLst>
                <a:ext uri="{FF2B5EF4-FFF2-40B4-BE49-F238E27FC236}">
                  <a16:creationId xmlns:a16="http://schemas.microsoft.com/office/drawing/2014/main" id="{777E76C7-6EF1-481F-B55D-7C27CA65C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9164">
              <a:off x="340" y="663"/>
              <a:ext cx="2382" cy="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 descr="9e581260">
              <a:extLst>
                <a:ext uri="{FF2B5EF4-FFF2-40B4-BE49-F238E27FC236}">
                  <a16:creationId xmlns:a16="http://schemas.microsoft.com/office/drawing/2014/main" id="{FBAACCA8-C7C8-40EE-B148-23BF15322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8027">
              <a:off x="3198" y="618"/>
              <a:ext cx="2310" cy="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>
            <a:extLst>
              <a:ext uri="{FF2B5EF4-FFF2-40B4-BE49-F238E27FC236}">
                <a16:creationId xmlns:a16="http://schemas.microsoft.com/office/drawing/2014/main" id="{57E33B6E-6275-4E74-B4EA-DBD73EC32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68288"/>
            <a:ext cx="37782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Symbol" panose="05050102010706020507" pitchFamily="18" charset="2"/>
              <a:buNone/>
            </a:pPr>
            <a:r>
              <a:rPr lang="sl-SI" altLang="sl-SI" i="1">
                <a:latin typeface="Baskerville Old Face" panose="02020602080505020303" pitchFamily="18" charset="0"/>
              </a:rPr>
              <a:t>Avtorji pesmarice so goliardi in vaganti.</a:t>
            </a:r>
            <a:r>
              <a:rPr lang="sl-SI" altLang="sl-SI">
                <a:latin typeface="Baskerville Old Face" panose="02020602080505020303" pitchFamily="18" charset="0"/>
              </a:rPr>
              <a:t> </a:t>
            </a:r>
          </a:p>
          <a:p>
            <a:endParaRPr lang="sl-SI" altLang="sl-SI">
              <a:latin typeface="Baskerville Old Face" panose="02020602080505020303" pitchFamily="18" charset="0"/>
            </a:endParaRPr>
          </a:p>
        </p:txBody>
      </p:sp>
      <p:grpSp>
        <p:nvGrpSpPr>
          <p:cNvPr id="16392" name="Group 8">
            <a:extLst>
              <a:ext uri="{FF2B5EF4-FFF2-40B4-BE49-F238E27FC236}">
                <a16:creationId xmlns:a16="http://schemas.microsoft.com/office/drawing/2014/main" id="{FB9ED6E4-1E9B-480B-9419-8891D96CBEF1}"/>
              </a:ext>
            </a:extLst>
          </p:cNvPr>
          <p:cNvGrpSpPr>
            <a:grpSpLocks/>
          </p:cNvGrpSpPr>
          <p:nvPr/>
        </p:nvGrpSpPr>
        <p:grpSpPr bwMode="auto">
          <a:xfrm>
            <a:off x="0" y="1125538"/>
            <a:ext cx="9144000" cy="3381375"/>
            <a:chOff x="0" y="709"/>
            <a:chExt cx="5760" cy="2130"/>
          </a:xfrm>
        </p:grpSpPr>
        <p:pic>
          <p:nvPicPr>
            <p:cNvPr id="16389" name="Picture 5" descr="9e726850">
              <a:extLst>
                <a:ext uri="{FF2B5EF4-FFF2-40B4-BE49-F238E27FC236}">
                  <a16:creationId xmlns:a16="http://schemas.microsoft.com/office/drawing/2014/main" id="{CF9A7069-A5C7-4E39-BE58-61FDC0B56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727"/>
              <a:ext cx="2971" cy="2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 descr="9ef25800">
              <a:extLst>
                <a:ext uri="{FF2B5EF4-FFF2-40B4-BE49-F238E27FC236}">
                  <a16:creationId xmlns:a16="http://schemas.microsoft.com/office/drawing/2014/main" id="{9EDF9965-A3BF-4833-B91B-0D9F617A1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"/>
              <a:ext cx="2786" cy="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91" name="Text Box 7">
            <a:extLst>
              <a:ext uri="{FF2B5EF4-FFF2-40B4-BE49-F238E27FC236}">
                <a16:creationId xmlns:a16="http://schemas.microsoft.com/office/drawing/2014/main" id="{7C12C4F1-6833-47A5-B575-7C554D14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24400"/>
            <a:ext cx="8026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i="1">
                <a:latin typeface="Baskerville Old Face" panose="02020602080505020303" pitchFamily="18" charset="0"/>
              </a:rPr>
              <a:t>Goliardi so oboževali prvinske užitke življenja.</a:t>
            </a:r>
            <a:r>
              <a:rPr lang="sl-SI" altLang="sl-SI">
                <a:latin typeface="Baskerville Old Face" panose="02020602080505020303" pitchFamily="18" charset="0"/>
              </a:rPr>
              <a:t> 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Vagati (popotniki) so sebe prištevali med izobražence, saj so obiskovali univerze; vagantska lirika</a:t>
            </a:r>
            <a:r>
              <a:rPr lang="sl-SI" altLang="sl-SI">
                <a:latin typeface="Baskerville Old Face" panose="02020602080505020303" pitchFamily="18" charset="0"/>
              </a:rPr>
              <a:t> </a:t>
            </a:r>
          </a:p>
          <a:p>
            <a:r>
              <a:rPr lang="sl-SI" altLang="sl-SI">
                <a:latin typeface="Baskerville Old Face" panose="02020602080505020303" pitchFamily="18" charset="0"/>
              </a:rPr>
              <a:t>Izjema je Arhipoet, napisal pesem Arhipoetova tožba; njegovi trije največji grehi: ženske, kocke in vino.</a:t>
            </a:r>
          </a:p>
          <a:p>
            <a:endParaRPr lang="sl-SI" altLang="sl-SI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>
            <a:extLst>
              <a:ext uri="{FF2B5EF4-FFF2-40B4-BE49-F238E27FC236}">
                <a16:creationId xmlns:a16="http://schemas.microsoft.com/office/drawing/2014/main" id="{8B9D6DDC-5DD7-4169-B412-2EAB21CA5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4679950" cy="2087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000" b="1" i="1">
                <a:solidFill>
                  <a:srgbClr val="FF0066"/>
                </a:solidFill>
              </a:rPr>
              <a:t>Moralistično-satirične pesmi</a:t>
            </a:r>
            <a:endParaRPr lang="sl-SI" altLang="sl-SI" sz="2000" i="1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 i="1">
                <a:latin typeface="Baskerville Old Face" panose="02020602080505020303" pitchFamily="18" charset="0"/>
              </a:rPr>
              <a:t>-  splošne tožbe o človeku in svetu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 i="1">
                <a:latin typeface="Baskerville Old Face" panose="02020602080505020303" pitchFamily="18" charset="0"/>
              </a:rPr>
              <a:t>-  moralni razkroj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 i="1">
                <a:latin typeface="Baskerville Old Face" panose="02020602080505020303" pitchFamily="18" charset="0"/>
              </a:rPr>
              <a:t>-  zloraba Cerkve (kritika in satira na račun pohlepnosti  in pokvarjenosti Cerkvene hierarhije)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1600" i="1">
                <a:latin typeface="Baskerville Old Face" panose="02020602080505020303" pitchFamily="18" charset="0"/>
              </a:rPr>
              <a:t>- kritike ne smemo gledati kot napad na Cerkev kot institucijo</a:t>
            </a:r>
            <a:endParaRPr lang="sl-SI" altLang="sl-SI" sz="1600">
              <a:latin typeface="Baskerville Old Face" panose="02020602080505020303" pitchFamily="18" charset="0"/>
            </a:endParaRPr>
          </a:p>
        </p:txBody>
      </p:sp>
      <p:pic>
        <p:nvPicPr>
          <p:cNvPr id="7175" name="Picture 7" descr="9e97c260">
            <a:extLst>
              <a:ext uri="{FF2B5EF4-FFF2-40B4-BE49-F238E27FC236}">
                <a16:creationId xmlns:a16="http://schemas.microsoft.com/office/drawing/2014/main" id="{645C344D-463F-46CA-BAFF-ECDDF179E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3190">
            <a:off x="5292725" y="981075"/>
            <a:ext cx="3619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9f626800">
            <a:extLst>
              <a:ext uri="{FF2B5EF4-FFF2-40B4-BE49-F238E27FC236}">
                <a16:creationId xmlns:a16="http://schemas.microsoft.com/office/drawing/2014/main" id="{85AB3066-6B99-4A0D-AC34-064C8A8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645">
            <a:off x="755650" y="3213100"/>
            <a:ext cx="39973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WordArt 10">
            <a:extLst>
              <a:ext uri="{FF2B5EF4-FFF2-40B4-BE49-F238E27FC236}">
                <a16:creationId xmlns:a16="http://schemas.microsoft.com/office/drawing/2014/main" id="{E7BF8632-F3F2-414A-8C4D-B83FC7228C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4371975" cy="552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entury Gothic" panose="020B0502020202020204" pitchFamily="34" charset="0"/>
              </a:rPr>
              <a:t>VSEBINSKI RAZDELKI: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4D4D4D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BB72ECAF-0CC4-4398-89E0-10A1EC5B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60350"/>
            <a:ext cx="3635375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 b="1" i="1">
                <a:solidFill>
                  <a:srgbClr val="FF0066"/>
                </a:solidFill>
              </a:rPr>
              <a:t>Ljubezenske pesmi</a:t>
            </a:r>
            <a:endParaRPr lang="sl-SI" altLang="sl-SI" sz="2000" i="1">
              <a:solidFill>
                <a:srgbClr val="FF0066"/>
              </a:solidFill>
            </a:endParaRPr>
          </a:p>
          <a:p>
            <a:r>
              <a:rPr lang="sl-SI" altLang="sl-SI" i="1">
                <a:latin typeface="Baskerville Old Face" panose="02020602080505020303" pitchFamily="18" charset="0"/>
              </a:rPr>
              <a:t>- erotična lirika; predstavlja največji delež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poudarjen je pomen telesnega užitka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ljubezensko snubljenje ni prav nič tenkočutno; zaljubljenec si po potrebi pomaga s silo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-dekle je preprostega stanu (pogost je motiv pastirice), fant 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(po navadi vitez) si jo skuša pridobiti z lepimi besedami in darili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pomemben element je parodija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lahko je tudi osebno tragična        (izpoved zapuščenega nosečega dekleta)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pasturela = stalni pesniški obrazec, pogost v romanskih pesmih; ljubezenska pesem katere akterja sta pastirica in vitez</a:t>
            </a:r>
            <a:endParaRPr lang="sl-SI" altLang="sl-SI" b="1" i="1">
              <a:latin typeface="Baskerville Old Face" panose="02020602080505020303" pitchFamily="18" charset="0"/>
            </a:endParaRPr>
          </a:p>
          <a:p>
            <a:endParaRPr lang="sl-SI" altLang="sl-SI">
              <a:latin typeface="Baskerville Old Face" panose="02020602080505020303" pitchFamily="18" charset="0"/>
            </a:endParaRPr>
          </a:p>
        </p:txBody>
      </p:sp>
      <p:pic>
        <p:nvPicPr>
          <p:cNvPr id="17413" name="Picture 5" descr="9ee87250">
            <a:extLst>
              <a:ext uri="{FF2B5EF4-FFF2-40B4-BE49-F238E27FC236}">
                <a16:creationId xmlns:a16="http://schemas.microsoft.com/office/drawing/2014/main" id="{4B65276B-EF2C-4023-86AE-B5699B87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4415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arminaBurana">
            <a:extLst>
              <a:ext uri="{FF2B5EF4-FFF2-40B4-BE49-F238E27FC236}">
                <a16:creationId xmlns:a16="http://schemas.microsoft.com/office/drawing/2014/main" id="{C3ECD7C3-DF8F-445A-AB9B-BF856CE2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141663"/>
            <a:ext cx="2351087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50000">
              <a:srgbClr val="FFCC66"/>
            </a:gs>
            <a:gs pos="100000">
              <a:srgbClr val="FF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27E49AAE-45CA-40FC-AED1-AA363F71E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0488"/>
            <a:ext cx="62166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 b="1" i="1">
                <a:solidFill>
                  <a:srgbClr val="FF0066"/>
                </a:solidFill>
              </a:rPr>
              <a:t>Pivske, kockarske in veseljaške pesmi</a:t>
            </a:r>
            <a:endParaRPr lang="sl-SI" altLang="sl-SI" sz="2000" i="1">
              <a:solidFill>
                <a:srgbClr val="FF0066"/>
              </a:solidFill>
            </a:endParaRPr>
          </a:p>
          <a:p>
            <a:r>
              <a:rPr lang="sl-SI" altLang="sl-SI" i="1">
                <a:latin typeface="Baskerville Old Face" panose="02020602080505020303" pitchFamily="18" charset="0"/>
              </a:rPr>
              <a:t>- najbolj popularen del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pomemben element je parodija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podrobna analiza ni potrebna; pesmi so same po sebi dovolj jasne</a:t>
            </a:r>
            <a:endParaRPr lang="sl-SI" altLang="sl-SI" b="1" i="1">
              <a:latin typeface="Baskerville Old Face" panose="02020602080505020303" pitchFamily="18" charset="0"/>
            </a:endParaRPr>
          </a:p>
          <a:p>
            <a:endParaRPr lang="sl-SI" altLang="sl-SI">
              <a:latin typeface="Baskerville Old Face" panose="02020602080505020303" pitchFamily="18" charset="0"/>
            </a:endParaRPr>
          </a:p>
        </p:txBody>
      </p:sp>
      <p:pic>
        <p:nvPicPr>
          <p:cNvPr id="18438" name="Picture 6" descr="9ec267f0">
            <a:extLst>
              <a:ext uri="{FF2B5EF4-FFF2-40B4-BE49-F238E27FC236}">
                <a16:creationId xmlns:a16="http://schemas.microsoft.com/office/drawing/2014/main" id="{E2985EAA-EA1A-45D1-A74E-63A05676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9850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000099"/>
            </a:gs>
            <a:gs pos="100000">
              <a:schemeClr val="bg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25733F42-04AC-4D46-99FC-2580D497D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060575"/>
            <a:ext cx="1871663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 b="1" i="1">
                <a:solidFill>
                  <a:srgbClr val="FF0066"/>
                </a:solidFill>
              </a:rPr>
              <a:t>Nabožne igre</a:t>
            </a:r>
            <a:endParaRPr lang="sl-SI" altLang="sl-SI" sz="2000" i="1">
              <a:solidFill>
                <a:srgbClr val="FF0066"/>
              </a:solidFill>
            </a:endParaRPr>
          </a:p>
          <a:p>
            <a:r>
              <a:rPr lang="sl-SI" altLang="sl-SI" i="1">
                <a:latin typeface="Baskerville Old Face" panose="02020602080505020303" pitchFamily="18" charset="0"/>
              </a:rPr>
              <a:t>- dodane, da bi bile zajete vse literarne in glasbene zvrsti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pasijonske igre</a:t>
            </a:r>
          </a:p>
          <a:p>
            <a:endParaRPr lang="sl-SI" altLang="sl-SI"/>
          </a:p>
        </p:txBody>
      </p:sp>
      <p:grpSp>
        <p:nvGrpSpPr>
          <p:cNvPr id="8199" name="Group 7">
            <a:extLst>
              <a:ext uri="{FF2B5EF4-FFF2-40B4-BE49-F238E27FC236}">
                <a16:creationId xmlns:a16="http://schemas.microsoft.com/office/drawing/2014/main" id="{35304D6D-8960-4D63-A3BB-7F14126F969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7" name="Picture 5" descr="9ed25260">
              <a:extLst>
                <a:ext uri="{FF2B5EF4-FFF2-40B4-BE49-F238E27FC236}">
                  <a16:creationId xmlns:a16="http://schemas.microsoft.com/office/drawing/2014/main" id="{FC050663-E487-401F-AB9B-36C3B665B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26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9f218260">
              <a:extLst>
                <a:ext uri="{FF2B5EF4-FFF2-40B4-BE49-F238E27FC236}">
                  <a16:creationId xmlns:a16="http://schemas.microsoft.com/office/drawing/2014/main" id="{EFA9F74D-3BC7-4384-B3B4-3C222BACA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0"/>
              <a:ext cx="220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C4D25AF-A53D-4274-87F3-DB72712C5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AF273E"/>
                  </a:outerShdw>
                </a:effectLst>
                <a:latin typeface="Copperplate Gothic Light" panose="020E0507020206020404" pitchFamily="34" charset="0"/>
              </a:rPr>
              <a:t>OPERA CARMINA BURANA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EA37695-80AA-4D9D-A988-B17DFDDE2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6463" y="2492375"/>
            <a:ext cx="3887787" cy="2520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1600"/>
              <a:t>najbolj znano delo skladatelja Carla Orffa (nastala v letih 1935/36)</a:t>
            </a:r>
          </a:p>
          <a:p>
            <a:pPr>
              <a:lnSpc>
                <a:spcPct val="80000"/>
              </a:lnSpc>
            </a:pPr>
            <a:r>
              <a:rPr lang="sl-SI" altLang="sl-SI" sz="1600"/>
              <a:t>obsega  24 slik; najbolj znani del opere  je ''O, Fortuna''       (pesem naslovljena boginji sreče)</a:t>
            </a:r>
          </a:p>
          <a:p>
            <a:pPr>
              <a:lnSpc>
                <a:spcPct val="80000"/>
              </a:lnSpc>
            </a:pPr>
            <a:r>
              <a:rPr lang="sl-SI" altLang="sl-SI" sz="1600" i="1"/>
              <a:t>opero Carmina Burana so prvič predstavili občinstvu leta 1995</a:t>
            </a:r>
            <a:r>
              <a:rPr lang="sl-SI" altLang="sl-SI" sz="1600"/>
              <a:t> </a:t>
            </a:r>
          </a:p>
        </p:txBody>
      </p:sp>
      <p:pic>
        <p:nvPicPr>
          <p:cNvPr id="9221" name="Picture 5" descr="Portret Carla Orffa">
            <a:extLst>
              <a:ext uri="{FF2B5EF4-FFF2-40B4-BE49-F238E27FC236}">
                <a16:creationId xmlns:a16="http://schemas.microsoft.com/office/drawing/2014/main" id="{61FD7CF5-A6E6-47F3-B1D3-C2ACF2EF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8004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24AEEE5-3D18-4F4C-90A1-47F57EB52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7772400" cy="1462088"/>
          </a:xfrm>
        </p:spPr>
        <p:txBody>
          <a:bodyPr/>
          <a:lstStyle/>
          <a:p>
            <a:r>
              <a:rPr lang="sl-SI" altLang="sl-SI">
                <a:solidFill>
                  <a:srgbClr val="000099"/>
                </a:solidFill>
              </a:rPr>
              <a:t>VIRI: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AB2388CD-B2E1-4ECF-BA80-898D0752F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36838"/>
            <a:ext cx="75501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sl-SI" altLang="sl-SI" b="1">
                <a:solidFill>
                  <a:schemeClr val="bg1"/>
                </a:solidFill>
              </a:rPr>
              <a:t>D. Ambrož, V. Cuderman, M. Degan, B. Krakar, </a:t>
            </a:r>
          </a:p>
          <a:p>
            <a:r>
              <a:rPr lang="sl-SI" altLang="sl-SI" b="1">
                <a:solidFill>
                  <a:schemeClr val="bg1"/>
                </a:solidFill>
              </a:rPr>
              <a:t>J. Kvas, A. Špacapan, M. Štrancar: Branja 1. MA, Ljubljana 2005</a:t>
            </a:r>
          </a:p>
          <a:p>
            <a:endParaRPr lang="sl-SI" altLang="sl-SI" b="1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sl-SI" altLang="sl-SI" b="1">
                <a:solidFill>
                  <a:schemeClr val="bg1"/>
                </a:solidFill>
              </a:rPr>
              <a:t>Spletne strani:</a:t>
            </a:r>
            <a:r>
              <a:rPr lang="sl-SI" altLang="sl-SI" b="1">
                <a:solidFill>
                  <a:schemeClr val="accent2"/>
                </a:solidFill>
              </a:rPr>
              <a:t> </a:t>
            </a:r>
            <a:r>
              <a:rPr lang="sl-SI" altLang="sl-SI" b="1">
                <a:solidFill>
                  <a:schemeClr val="accent2"/>
                </a:solidFill>
                <a:hlinkClick r:id="rId3"/>
              </a:rPr>
              <a:t>http://sl.wikipedia.org/wiki/Carmina_Burana</a:t>
            </a:r>
            <a:endParaRPr lang="sl-SI" altLang="sl-SI" b="1">
              <a:solidFill>
                <a:schemeClr val="accent2"/>
              </a:solidFill>
            </a:endParaRPr>
          </a:p>
          <a:p>
            <a:r>
              <a:rPr lang="sl-SI" altLang="sl-SI" b="1"/>
              <a:t>                           </a:t>
            </a:r>
            <a:r>
              <a:rPr lang="sl-SI" altLang="sl-SI" b="1">
                <a:hlinkClick r:id="rId4"/>
              </a:rPr>
              <a:t>http://www.jensrusch.de/id54.htm</a:t>
            </a:r>
            <a:endParaRPr lang="sl-SI" altLang="sl-SI" b="1"/>
          </a:p>
          <a:p>
            <a:r>
              <a:rPr lang="sl-SI" altLang="sl-SI" b="1"/>
              <a:t>                           </a:t>
            </a:r>
            <a:r>
              <a:rPr lang="sl-SI" altLang="sl-SI" b="1">
                <a:hlinkClick r:id="rId5"/>
              </a:rPr>
              <a:t>http://www.botproductions.com/music/carmina.html</a:t>
            </a:r>
            <a:endParaRPr lang="sl-SI" altLang="sl-SI" b="1"/>
          </a:p>
          <a:p>
            <a:pPr>
              <a:buFontTx/>
              <a:buChar char="-"/>
            </a:pPr>
            <a:endParaRPr lang="sl-SI" altLang="sl-SI" b="1">
              <a:solidFill>
                <a:schemeClr val="accent2"/>
              </a:solidFill>
            </a:endParaRPr>
          </a:p>
          <a:p>
            <a:r>
              <a:rPr lang="sl-SI" altLang="sl-SI" b="1">
                <a:solidFill>
                  <a:schemeClr val="accent2"/>
                </a:solidFill>
              </a:rPr>
              <a:t>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79BC8842-5C77-4CD5-BEE3-4CA90599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71378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altLang="sl-SI" sz="20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askerville Old Face" panose="02020602080505020303" pitchFamily="18" charset="0"/>
              </a:rPr>
              <a:t> najbogatejša zbirka srednjeveške posvetne lirike s tristo petindvajsetimi besedili</a:t>
            </a:r>
          </a:p>
          <a:p>
            <a:pPr>
              <a:spcBef>
                <a:spcPct val="50000"/>
              </a:spcBef>
            </a:pPr>
            <a:endParaRPr lang="sl-SI" altLang="sl-SI" sz="200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Baskerville Old Face" panose="02020602080505020303" pitchFamily="18" charset="0"/>
            </a:endParaRPr>
          </a:p>
          <a:p>
            <a:pPr>
              <a:spcBef>
                <a:spcPct val="50000"/>
              </a:spcBef>
            </a:pPr>
            <a:r>
              <a:rPr lang="sl-SI" altLang="sl-SI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l-SI" altLang="sl-SI"/>
          </a:p>
        </p:txBody>
      </p:sp>
      <p:pic>
        <p:nvPicPr>
          <p:cNvPr id="3079" name="Picture 7" descr="b0311240">
            <a:extLst>
              <a:ext uri="{FF2B5EF4-FFF2-40B4-BE49-F238E27FC236}">
                <a16:creationId xmlns:a16="http://schemas.microsoft.com/office/drawing/2014/main" id="{E331353A-95FF-4365-AD93-20E3DBE9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0387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8C17391B-4163-4846-94EC-BDBC55B5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/>
              <a:t> </a:t>
            </a:r>
            <a:r>
              <a:rPr lang="sl-SI" altLang="sl-SI" sz="2000">
                <a:latin typeface="Baskerville Old Face" panose="02020602080505020303" pitchFamily="18" charset="0"/>
              </a:rPr>
              <a:t>- najdena leta 1803 v benediktinskem samostanu Benediktbeuern na Bavarskem</a:t>
            </a:r>
          </a:p>
          <a:p>
            <a:r>
              <a:rPr lang="sl-SI" altLang="sl-SI"/>
              <a:t> </a:t>
            </a:r>
          </a:p>
        </p:txBody>
      </p:sp>
      <p:pic>
        <p:nvPicPr>
          <p:cNvPr id="5125" name="Picture 5" descr="poetrymap2ax">
            <a:extLst>
              <a:ext uri="{FF2B5EF4-FFF2-40B4-BE49-F238E27FC236}">
                <a16:creationId xmlns:a16="http://schemas.microsoft.com/office/drawing/2014/main" id="{4271C579-1833-480E-A0DF-4C74664A9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4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FF710F37-62F1-49E2-BED1-29CBC7BD56E9}"/>
              </a:ext>
            </a:extLst>
          </p:cNvPr>
          <p:cNvSpPr txBox="1">
            <a:spLocks noChangeArrowheads="1"/>
          </p:cNvSpPr>
          <p:nvPr/>
        </p:nvSpPr>
        <p:spPr bwMode="auto">
          <a:xfrm rot="-856271">
            <a:off x="107950" y="404813"/>
            <a:ext cx="89281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l-SI" altLang="sl-SI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anose="02020602080505020303" pitchFamily="18" charset="0"/>
              </a:rPr>
              <a:t>prvotno ime: </a:t>
            </a:r>
            <a:r>
              <a:rPr lang="sl-SI" altLang="sl-SI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anose="02020602080505020303" pitchFamily="18" charset="0"/>
              </a:rPr>
              <a:t>Benedictobura ali Bura Sancti Benedicti </a:t>
            </a:r>
          </a:p>
          <a:p>
            <a:r>
              <a:rPr lang="sl-SI" altLang="sl-SI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anose="02020602080505020303" pitchFamily="18" charset="0"/>
              </a:rPr>
              <a:t>in vzdevek Codex Buranus</a:t>
            </a:r>
          </a:p>
          <a:p>
            <a:endParaRPr lang="sl-SI" altLang="sl-SI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anose="02020602080505020303" pitchFamily="18" charset="0"/>
            </a:endParaRP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  <p:pic>
        <p:nvPicPr>
          <p:cNvPr id="6149" name="Picture 5" descr="9e280260">
            <a:extLst>
              <a:ext uri="{FF2B5EF4-FFF2-40B4-BE49-F238E27FC236}">
                <a16:creationId xmlns:a16="http://schemas.microsoft.com/office/drawing/2014/main" id="{107E8CA4-F8A0-4FC3-91FB-27AFD131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416083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D44D1B48-9D23-44FF-B267-728068D70461}"/>
              </a:ext>
            </a:extLst>
          </p:cNvPr>
          <p:cNvSpPr txBox="1">
            <a:spLocks noChangeArrowheads="1"/>
          </p:cNvSpPr>
          <p:nvPr/>
        </p:nvSpPr>
        <p:spPr bwMode="auto">
          <a:xfrm rot="-819396">
            <a:off x="179388" y="2565400"/>
            <a:ext cx="41957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Johann Andreas Schmeller</a:t>
            </a:r>
            <a:r>
              <a:rPr lang="sl-SI" altLang="sl-SI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dal </a:t>
            </a:r>
          </a:p>
          <a:p>
            <a:r>
              <a:rPr lang="sl-SI" altLang="sl-SI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ime zbirki ki jo je objavil leta 1847</a:t>
            </a:r>
          </a:p>
          <a:p>
            <a:endParaRPr lang="sl-SI" altLang="sl-SI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81702953-0CA7-42AD-8191-F43BFE149B6E}"/>
              </a:ext>
            </a:extLst>
          </p:cNvPr>
          <p:cNvSpPr txBox="1">
            <a:spLocks noChangeArrowheads="1"/>
          </p:cNvSpPr>
          <p:nvPr/>
        </p:nvSpPr>
        <p:spPr bwMode="auto">
          <a:xfrm rot="-858662">
            <a:off x="179388" y="4508500"/>
            <a:ext cx="400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prevedena je v modernejše jezike</a:t>
            </a:r>
            <a:r>
              <a:rPr lang="sl-SI" altLang="sl-SI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armina">
            <a:extLst>
              <a:ext uri="{FF2B5EF4-FFF2-40B4-BE49-F238E27FC236}">
                <a16:creationId xmlns:a16="http://schemas.microsoft.com/office/drawing/2014/main" id="{D591DC18-B961-4EE7-AEC5-5180BE23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00"/>
            </a:gs>
            <a:gs pos="100000">
              <a:srgbClr val="CC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extLst>
              <a:ext uri="{FF2B5EF4-FFF2-40B4-BE49-F238E27FC236}">
                <a16:creationId xmlns:a16="http://schemas.microsoft.com/office/drawing/2014/main" id="{D0FF1870-1B33-4597-BFBD-7EA438BA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58812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>
                <a:latin typeface="Baskerville Old Face" panose="02020602080505020303" pitchFamily="18" charset="0"/>
              </a:rPr>
              <a:t>- nastanek: 12. oz. 13 stoletje</a:t>
            </a:r>
          </a:p>
          <a:p>
            <a:r>
              <a:rPr lang="sl-SI" altLang="sl-SI" i="1">
                <a:latin typeface="Baskerville Old Face" panose="02020602080505020303" pitchFamily="18" charset="0"/>
              </a:rPr>
              <a:t>- v tem obdobju ljudje niso menili za nacionalne meje, Zahodna Evropa je predstavljala enoten kulturni prostor</a:t>
            </a:r>
          </a:p>
          <a:p>
            <a:pPr>
              <a:spcBef>
                <a:spcPct val="50000"/>
              </a:spcBef>
            </a:pPr>
            <a:endParaRPr lang="sl-SI" altLang="sl-SI">
              <a:latin typeface="Baskerville Old Face" panose="02020602080505020303" pitchFamily="18" charset="0"/>
            </a:endParaRPr>
          </a:p>
        </p:txBody>
      </p:sp>
      <p:pic>
        <p:nvPicPr>
          <p:cNvPr id="10245" name="Picture 5" descr="250px-CarminaBurana2">
            <a:extLst>
              <a:ext uri="{FF2B5EF4-FFF2-40B4-BE49-F238E27FC236}">
                <a16:creationId xmlns:a16="http://schemas.microsoft.com/office/drawing/2014/main" id="{885C7967-F60D-4BCB-945E-F6D89B81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699">
            <a:off x="1187450" y="2492375"/>
            <a:ext cx="2286000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armina_burana">
            <a:extLst>
              <a:ext uri="{FF2B5EF4-FFF2-40B4-BE49-F238E27FC236}">
                <a16:creationId xmlns:a16="http://schemas.microsoft.com/office/drawing/2014/main" id="{10176DAB-2367-420B-A3B0-1FE8EB6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5693">
            <a:off x="4572000" y="981075"/>
            <a:ext cx="35941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4E865019-F8AE-4B2D-AD70-0E5B44CC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1675"/>
            <a:ext cx="4197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i="1">
                <a:solidFill>
                  <a:srgbClr val="FFFF00"/>
                </a:solidFill>
                <a:latin typeface="Baskerville Old Face" panose="02020602080505020303" pitchFamily="18" charset="0"/>
              </a:rPr>
              <a:t>knjigo sestavlja nekaj sto pesmi</a:t>
            </a:r>
            <a:r>
              <a:rPr lang="sl-SI" altLang="sl-SI">
                <a:solidFill>
                  <a:srgbClr val="FFFF00"/>
                </a:solidFill>
                <a:latin typeface="Baskerville Old Face" panose="02020602080505020303" pitchFamily="18" charset="0"/>
              </a:rPr>
              <a:t>, napisanih v: </a:t>
            </a:r>
          </a:p>
          <a:p>
            <a:r>
              <a:rPr lang="sl-SI" altLang="sl-SI">
                <a:solidFill>
                  <a:srgbClr val="FFFF00"/>
                </a:solidFill>
                <a:latin typeface="Baskerville Old Face" panose="02020602080505020303" pitchFamily="18" charset="0"/>
              </a:rPr>
              <a:t>       - latinščini (ta prevladuje)</a:t>
            </a:r>
          </a:p>
          <a:p>
            <a:r>
              <a:rPr lang="sl-SI" altLang="sl-SI">
                <a:solidFill>
                  <a:srgbClr val="FFFF00"/>
                </a:solidFill>
                <a:latin typeface="Baskerville Old Face" panose="02020602080505020303" pitchFamily="18" charset="0"/>
              </a:rPr>
              <a:t>       - nemščini </a:t>
            </a:r>
          </a:p>
          <a:p>
            <a:r>
              <a:rPr lang="sl-SI" altLang="sl-SI">
                <a:solidFill>
                  <a:srgbClr val="FFFF00"/>
                </a:solidFill>
                <a:latin typeface="Baskerville Old Face" panose="02020602080505020303" pitchFamily="18" charset="0"/>
              </a:rPr>
              <a:t>       - francoščini tedanjega časa</a:t>
            </a:r>
          </a:p>
          <a:p>
            <a:endParaRPr lang="sl-SI" altLang="sl-SI">
              <a:solidFill>
                <a:srgbClr val="FFFF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269" name="Picture 5" descr="carmflor">
            <a:extLst>
              <a:ext uri="{FF2B5EF4-FFF2-40B4-BE49-F238E27FC236}">
                <a16:creationId xmlns:a16="http://schemas.microsoft.com/office/drawing/2014/main" id="{CE7C89AA-8100-4F12-AE9A-91ED55DF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84">
            <a:off x="4643438" y="620713"/>
            <a:ext cx="438943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arminaburana1">
            <a:extLst>
              <a:ext uri="{FF2B5EF4-FFF2-40B4-BE49-F238E27FC236}">
                <a16:creationId xmlns:a16="http://schemas.microsoft.com/office/drawing/2014/main" id="{4C1D425C-3A42-4897-96A6-35B57DB8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18">
            <a:off x="468313" y="2276475"/>
            <a:ext cx="3241675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E1892801-32ED-4DB6-8866-7AB5DD6CB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59959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i="1" u="sng">
                <a:latin typeface="Baskerville Old Face" panose="02020602080505020303" pitchFamily="18" charset="0"/>
              </a:rPr>
              <a:t>-vsebinski razdelki</a:t>
            </a:r>
            <a:r>
              <a:rPr lang="sl-SI" altLang="sl-SI">
                <a:latin typeface="Baskerville Old Face" panose="02020602080505020303" pitchFamily="18" charset="0"/>
              </a:rPr>
              <a:t> :  - </a:t>
            </a:r>
            <a:r>
              <a:rPr lang="sl-SI" altLang="sl-SI" i="1">
                <a:latin typeface="Baskerville Old Face" panose="02020602080505020303" pitchFamily="18" charset="0"/>
              </a:rPr>
              <a:t>moralistično-satirične pesmi</a:t>
            </a:r>
            <a:endParaRPr lang="sl-SI" altLang="sl-SI">
              <a:latin typeface="Baskerville Old Face" panose="02020602080505020303" pitchFamily="18" charset="0"/>
            </a:endParaRPr>
          </a:p>
          <a:p>
            <a:r>
              <a:rPr lang="sl-SI" altLang="sl-SI" i="1">
                <a:latin typeface="Baskerville Old Face" panose="02020602080505020303" pitchFamily="18" charset="0"/>
              </a:rPr>
              <a:t>                                 - ljubezenske pesmi</a:t>
            </a:r>
            <a:endParaRPr lang="sl-SI" altLang="sl-SI">
              <a:latin typeface="Baskerville Old Face" panose="02020602080505020303" pitchFamily="18" charset="0"/>
            </a:endParaRPr>
          </a:p>
          <a:p>
            <a:r>
              <a:rPr lang="sl-SI" altLang="sl-SI" i="1">
                <a:latin typeface="Baskerville Old Face" panose="02020602080505020303" pitchFamily="18" charset="0"/>
              </a:rPr>
              <a:t>                                 - pivske, kockarske in veseljaške                 		                   pesmi</a:t>
            </a:r>
            <a:endParaRPr lang="sl-SI" altLang="sl-SI">
              <a:latin typeface="Baskerville Old Face" panose="02020602080505020303" pitchFamily="18" charset="0"/>
            </a:endParaRPr>
          </a:p>
          <a:p>
            <a:r>
              <a:rPr lang="sl-SI" altLang="sl-SI" i="1">
                <a:latin typeface="Baskerville Old Face" panose="02020602080505020303" pitchFamily="18" charset="0"/>
              </a:rPr>
              <a:t>                                 - nabožne igre</a:t>
            </a:r>
            <a:endParaRPr lang="sl-SI" altLang="sl-SI">
              <a:latin typeface="Baskerville Old Face" panose="02020602080505020303" pitchFamily="18" charset="0"/>
            </a:endParaRPr>
          </a:p>
          <a:p>
            <a:r>
              <a:rPr lang="sl-SI" altLang="sl-SI" i="1">
                <a:latin typeface="Baskerville Old Face" panose="02020602080505020303" pitchFamily="18" charset="0"/>
              </a:rPr>
              <a:t>-kdorkoli je pesmarico uredil je želel vanjo zajeti vse literarne in glasbene zvrsti tedanjega časa ( pesmi za branje, pesmi za petje, pesmi za ples, odlomki evangelija, pasijonske igre)</a:t>
            </a:r>
          </a:p>
        </p:txBody>
      </p:sp>
      <p:pic>
        <p:nvPicPr>
          <p:cNvPr id="12294" name="Picture 6" descr="7e3da33a2207e74c">
            <a:extLst>
              <a:ext uri="{FF2B5EF4-FFF2-40B4-BE49-F238E27FC236}">
                <a16:creationId xmlns:a16="http://schemas.microsoft.com/office/drawing/2014/main" id="{4E912B27-29FB-4F5D-AB23-8DD3B0DC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2401888" cy="35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armina_Burana_2_Cour_d__amours_by_kir_tat">
            <a:extLst>
              <a:ext uri="{FF2B5EF4-FFF2-40B4-BE49-F238E27FC236}">
                <a16:creationId xmlns:a16="http://schemas.microsoft.com/office/drawing/2014/main" id="{952BED5B-BD4F-4960-B30D-A3EF4167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743200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9e693260">
            <a:extLst>
              <a:ext uri="{FF2B5EF4-FFF2-40B4-BE49-F238E27FC236}">
                <a16:creationId xmlns:a16="http://schemas.microsoft.com/office/drawing/2014/main" id="{8B0F24BD-B2AE-4826-B413-7504D411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13100"/>
            <a:ext cx="2552700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67B1294F-432D-4B93-9692-A5007D57A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8288"/>
            <a:ext cx="49434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Symbol" panose="05050102010706020507" pitchFamily="18" charset="2"/>
              <a:buNone/>
            </a:pPr>
            <a:r>
              <a:rPr lang="sl-SI" altLang="sl-SI" i="1">
                <a:latin typeface="Baskerville Old Face" panose="02020602080505020303" pitchFamily="18" charset="0"/>
              </a:rPr>
              <a:t>Pesmi so preproste, enostavne, jasne,</a:t>
            </a:r>
            <a:r>
              <a:rPr lang="sl-SI" altLang="sl-SI">
                <a:latin typeface="Baskerville Old Face" panose="02020602080505020303" pitchFamily="18" charset="0"/>
              </a:rPr>
              <a:t> stroge in krute.</a:t>
            </a:r>
          </a:p>
          <a:p>
            <a:endParaRPr lang="sl-SI" altLang="sl-SI"/>
          </a:p>
        </p:txBody>
      </p:sp>
      <p:grpSp>
        <p:nvGrpSpPr>
          <p:cNvPr id="14346" name="Group 10">
            <a:extLst>
              <a:ext uri="{FF2B5EF4-FFF2-40B4-BE49-F238E27FC236}">
                <a16:creationId xmlns:a16="http://schemas.microsoft.com/office/drawing/2014/main" id="{AC518CFA-AEF7-4523-9E18-E436F36A0BB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981075"/>
            <a:ext cx="8050213" cy="5383213"/>
            <a:chOff x="340" y="618"/>
            <a:chExt cx="5071" cy="3391"/>
          </a:xfrm>
        </p:grpSpPr>
        <p:pic>
          <p:nvPicPr>
            <p:cNvPr id="14341" name="Picture 5" descr="9e48f260">
              <a:extLst>
                <a:ext uri="{FF2B5EF4-FFF2-40B4-BE49-F238E27FC236}">
                  <a16:creationId xmlns:a16="http://schemas.microsoft.com/office/drawing/2014/main" id="{C211558C-B29A-4865-B039-EA7C00703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618"/>
              <a:ext cx="2394" cy="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9f480260">
              <a:extLst>
                <a:ext uri="{FF2B5EF4-FFF2-40B4-BE49-F238E27FC236}">
                  <a16:creationId xmlns:a16="http://schemas.microsoft.com/office/drawing/2014/main" id="{0E74FFA0-61B0-44DE-BAC8-9337B18B2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09"/>
              <a:ext cx="2304" cy="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vor">
  <a:themeElements>
    <a:clrScheme name="Javor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telitski krožnik">
  <a:themeElements>
    <a:clrScheme name="Satelitski krožnik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itski krožnik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telitski krožnik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itski krožnik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itski krožnik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itski krožnik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itski krožnik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itski krožnik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itski krožnik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itski krožnik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itski krožnik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ilanca">
  <a:themeElements>
    <a:clrScheme name="Bilanca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ilanc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ilanc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c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c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gnjemet">
  <a:themeElements>
    <a:clrScheme name="Ognjemet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Ognjemet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gnjemet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njemet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njemet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njemet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njemet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njemet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Arial Black</vt:lpstr>
      <vt:lpstr>Baskerville Old Face</vt:lpstr>
      <vt:lpstr>Century Gothic</vt:lpstr>
      <vt:lpstr>Copperplate Gothic Light</vt:lpstr>
      <vt:lpstr>Symbol</vt:lpstr>
      <vt:lpstr>Tahoma</vt:lpstr>
      <vt:lpstr>Times New Roman</vt:lpstr>
      <vt:lpstr>Verdana</vt:lpstr>
      <vt:lpstr>Wingdings</vt:lpstr>
      <vt:lpstr>Privzeti načrt</vt:lpstr>
      <vt:lpstr>Javor</vt:lpstr>
      <vt:lpstr>Satelitski krožnik</vt:lpstr>
      <vt:lpstr>Bilanca</vt:lpstr>
      <vt:lpstr>Ognjemet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 CARMINA BURANA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2019-06-03T09:08:01Z</dcterms:created>
  <dcterms:modified xsi:type="dcterms:W3CDTF">2019-06-03T09:08:01Z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