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80" r:id="rId1"/>
  </p:sldMasterIdLst>
  <p:notesMasterIdLst>
    <p:notesMasterId r:id="rId13"/>
  </p:notesMasterIdLst>
  <p:handoutMasterIdLst>
    <p:handoutMasterId r:id="rId14"/>
  </p:handoutMasterIdLst>
  <p:sldIdLst>
    <p:sldId id="256" r:id="rId2"/>
    <p:sldId id="257"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29" autoAdjust="0"/>
  </p:normalViewPr>
  <p:slideViewPr>
    <p:cSldViewPr>
      <p:cViewPr varScale="1">
        <p:scale>
          <a:sx n="85" d="100"/>
          <a:sy n="85" d="100"/>
        </p:scale>
        <p:origin x="90" y="600"/>
      </p:cViewPr>
      <p:guideLst>
        <p:guide orient="horz" pos="2160"/>
        <p:guide pos="2880"/>
      </p:guideLst>
    </p:cSldViewPr>
  </p:slideViewPr>
  <p:outlineViewPr>
    <p:cViewPr>
      <p:scale>
        <a:sx n="33" d="100"/>
        <a:sy n="33" d="100"/>
      </p:scale>
      <p:origin x="24"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6" d="100"/>
          <a:sy n="86" d="100"/>
        </p:scale>
        <p:origin x="-3846"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FFA8201-4A27-4054-9B64-C6CD6A819E13}"/>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sl-SI"/>
          </a:p>
        </p:txBody>
      </p:sp>
      <p:sp>
        <p:nvSpPr>
          <p:cNvPr id="3" name="Date Placeholder 2">
            <a:extLst>
              <a:ext uri="{FF2B5EF4-FFF2-40B4-BE49-F238E27FC236}">
                <a16:creationId xmlns:a16="http://schemas.microsoft.com/office/drawing/2014/main" id="{92B494EC-81A0-4A32-AD19-C46EFBB3FD2B}"/>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A93AAD52-80BC-48E7-82B1-49C4EDCBA0FD}" type="datetimeFigureOut">
              <a:rPr lang="sl-SI"/>
              <a:pPr>
                <a:defRPr/>
              </a:pPr>
              <a:t>3. 06. 2019</a:t>
            </a:fld>
            <a:endParaRPr lang="sl-SI"/>
          </a:p>
        </p:txBody>
      </p:sp>
      <p:sp>
        <p:nvSpPr>
          <p:cNvPr id="4" name="Footer Placeholder 3">
            <a:extLst>
              <a:ext uri="{FF2B5EF4-FFF2-40B4-BE49-F238E27FC236}">
                <a16:creationId xmlns:a16="http://schemas.microsoft.com/office/drawing/2014/main" id="{3BE9B473-5C1D-4776-9E04-640AC375DD38}"/>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sl-SI"/>
          </a:p>
        </p:txBody>
      </p:sp>
      <p:sp>
        <p:nvSpPr>
          <p:cNvPr id="5" name="Slide Number Placeholder 4">
            <a:extLst>
              <a:ext uri="{FF2B5EF4-FFF2-40B4-BE49-F238E27FC236}">
                <a16:creationId xmlns:a16="http://schemas.microsoft.com/office/drawing/2014/main" id="{16446935-3913-4CA5-89FA-FB838F491AB4}"/>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921E532C-69EC-488C-BD9E-0BBEFFE00B58}" type="slidenum">
              <a:rPr lang="sl-SI" altLang="sl-SI"/>
              <a:pPr/>
              <a:t>‹#›</a:t>
            </a:fld>
            <a:endParaRPr lang="sl-SI" altLang="sl-SI"/>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7ACB387-150B-4833-A638-D6D4F8186BD9}"/>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sl-SI"/>
          </a:p>
        </p:txBody>
      </p:sp>
      <p:sp>
        <p:nvSpPr>
          <p:cNvPr id="3" name="Date Placeholder 2">
            <a:extLst>
              <a:ext uri="{FF2B5EF4-FFF2-40B4-BE49-F238E27FC236}">
                <a16:creationId xmlns:a16="http://schemas.microsoft.com/office/drawing/2014/main" id="{E0F82952-ABE1-456B-847F-A637BF15C8DC}"/>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FF3E18F6-505C-4E59-A55C-6FD98D2EE83B}" type="datetimeFigureOut">
              <a:rPr lang="sl-SI"/>
              <a:pPr>
                <a:defRPr/>
              </a:pPr>
              <a:t>3. 06. 2019</a:t>
            </a:fld>
            <a:endParaRPr lang="sl-SI"/>
          </a:p>
        </p:txBody>
      </p:sp>
      <p:sp>
        <p:nvSpPr>
          <p:cNvPr id="4" name="Slide Image Placeholder 3">
            <a:extLst>
              <a:ext uri="{FF2B5EF4-FFF2-40B4-BE49-F238E27FC236}">
                <a16:creationId xmlns:a16="http://schemas.microsoft.com/office/drawing/2014/main" id="{4A0CE466-5B36-4CAA-A108-DB15F675A542}"/>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sl-SI" noProof="0"/>
          </a:p>
        </p:txBody>
      </p:sp>
      <p:sp>
        <p:nvSpPr>
          <p:cNvPr id="5" name="Notes Placeholder 4">
            <a:extLst>
              <a:ext uri="{FF2B5EF4-FFF2-40B4-BE49-F238E27FC236}">
                <a16:creationId xmlns:a16="http://schemas.microsoft.com/office/drawing/2014/main" id="{C0E8B03A-70DE-48BE-898C-0DBF16B6DEA9}"/>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sl-SI" noProof="0"/>
          </a:p>
        </p:txBody>
      </p:sp>
      <p:sp>
        <p:nvSpPr>
          <p:cNvPr id="6" name="Footer Placeholder 5">
            <a:extLst>
              <a:ext uri="{FF2B5EF4-FFF2-40B4-BE49-F238E27FC236}">
                <a16:creationId xmlns:a16="http://schemas.microsoft.com/office/drawing/2014/main" id="{2F75F797-47A7-4648-AA52-57FFF108AA91}"/>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sl-SI"/>
          </a:p>
        </p:txBody>
      </p:sp>
      <p:sp>
        <p:nvSpPr>
          <p:cNvPr id="7" name="Slide Number Placeholder 6">
            <a:extLst>
              <a:ext uri="{FF2B5EF4-FFF2-40B4-BE49-F238E27FC236}">
                <a16:creationId xmlns:a16="http://schemas.microsoft.com/office/drawing/2014/main" id="{1368B027-03CF-4E50-84D1-4123D46FC2DE}"/>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662B26D8-3FAA-4BB9-859F-6056B49887F0}" type="slidenum">
              <a:rPr lang="sl-SI" altLang="sl-SI"/>
              <a:pPr/>
              <a:t>‹#›</a:t>
            </a:fld>
            <a:endParaRPr lang="sl-SI" altLang="sl-SI"/>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E5A25F61-0363-4342-9EEB-FFB00C9B91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8E205A58-21F5-4CEE-B0A2-D2B1A6ACF9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sl-SI" altLang="sl-SI"/>
          </a:p>
        </p:txBody>
      </p:sp>
      <p:sp>
        <p:nvSpPr>
          <p:cNvPr id="15364" name="Slide Number Placeholder 3">
            <a:extLst>
              <a:ext uri="{FF2B5EF4-FFF2-40B4-BE49-F238E27FC236}">
                <a16:creationId xmlns:a16="http://schemas.microsoft.com/office/drawing/2014/main" id="{ADFF1C5D-2938-465A-99CF-522F945FAC4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fld id="{4F446232-8988-4FA6-A1A0-9895FC1C9D6C}" type="slidenum">
              <a:rPr lang="sl-SI" altLang="sl-SI">
                <a:latin typeface="Calibri" panose="020F0502020204030204" pitchFamily="34" charset="0"/>
              </a:rPr>
              <a:pPr/>
              <a:t>1</a:t>
            </a:fld>
            <a:endParaRPr lang="sl-SI" altLang="sl-SI">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4" name="Date Placeholder 9">
            <a:extLst>
              <a:ext uri="{FF2B5EF4-FFF2-40B4-BE49-F238E27FC236}">
                <a16:creationId xmlns:a16="http://schemas.microsoft.com/office/drawing/2014/main" id="{130447BD-B2A7-4F26-8C1C-A063876FA6AA}"/>
              </a:ext>
            </a:extLst>
          </p:cNvPr>
          <p:cNvSpPr>
            <a:spLocks noGrp="1"/>
          </p:cNvSpPr>
          <p:nvPr>
            <p:ph type="dt" sz="half" idx="10"/>
          </p:nvPr>
        </p:nvSpPr>
        <p:spPr/>
        <p:txBody>
          <a:bodyPr/>
          <a:lstStyle>
            <a:lvl1pPr>
              <a:defRPr/>
            </a:lvl1pPr>
          </a:lstStyle>
          <a:p>
            <a:pPr>
              <a:defRPr/>
            </a:pPr>
            <a:fld id="{CD4A2826-669A-4CA8-8F3C-CCD058AB8B07}" type="datetimeFigureOut">
              <a:rPr lang="sl-SI"/>
              <a:pPr>
                <a:defRPr/>
              </a:pPr>
              <a:t>3. 06. 2019</a:t>
            </a:fld>
            <a:endParaRPr lang="sl-SI"/>
          </a:p>
        </p:txBody>
      </p:sp>
      <p:sp>
        <p:nvSpPr>
          <p:cNvPr id="5" name="Footer Placeholder 21">
            <a:extLst>
              <a:ext uri="{FF2B5EF4-FFF2-40B4-BE49-F238E27FC236}">
                <a16:creationId xmlns:a16="http://schemas.microsoft.com/office/drawing/2014/main" id="{0B34E150-6649-4461-B1AD-839EDC31C2C7}"/>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17">
            <a:extLst>
              <a:ext uri="{FF2B5EF4-FFF2-40B4-BE49-F238E27FC236}">
                <a16:creationId xmlns:a16="http://schemas.microsoft.com/office/drawing/2014/main" id="{42A492CE-65C5-4C39-8ED2-B76F3B2C48B7}"/>
              </a:ext>
            </a:extLst>
          </p:cNvPr>
          <p:cNvSpPr>
            <a:spLocks noGrp="1"/>
          </p:cNvSpPr>
          <p:nvPr>
            <p:ph type="sldNum" sz="quarter" idx="12"/>
          </p:nvPr>
        </p:nvSpPr>
        <p:spPr/>
        <p:txBody>
          <a:bodyPr/>
          <a:lstStyle>
            <a:lvl1pPr>
              <a:defRPr/>
            </a:lvl1pPr>
          </a:lstStyle>
          <a:p>
            <a:fld id="{DA22B7D3-F3FF-440C-A1F1-D6F2B705A099}" type="slidenum">
              <a:rPr lang="sl-SI" altLang="sl-SI"/>
              <a:pPr/>
              <a:t>‹#›</a:t>
            </a:fld>
            <a:endParaRPr lang="sl-SI" altLang="sl-SI"/>
          </a:p>
        </p:txBody>
      </p:sp>
    </p:spTree>
    <p:extLst>
      <p:ext uri="{BB962C8B-B14F-4D97-AF65-F5344CB8AC3E}">
        <p14:creationId xmlns:p14="http://schemas.microsoft.com/office/powerpoint/2010/main" val="1298095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125997B5-F802-4E42-8328-3DD27DD7421E}"/>
              </a:ext>
            </a:extLst>
          </p:cNvPr>
          <p:cNvSpPr>
            <a:spLocks noGrp="1"/>
          </p:cNvSpPr>
          <p:nvPr>
            <p:ph type="dt" sz="half" idx="10"/>
          </p:nvPr>
        </p:nvSpPr>
        <p:spPr/>
        <p:txBody>
          <a:bodyPr/>
          <a:lstStyle>
            <a:lvl1pPr>
              <a:defRPr/>
            </a:lvl1pPr>
          </a:lstStyle>
          <a:p>
            <a:pPr>
              <a:defRPr/>
            </a:pPr>
            <a:fld id="{E8ADC3C5-D7DA-4DAC-964B-2ED9DC951BD2}" type="datetimeFigureOut">
              <a:rPr lang="sl-SI"/>
              <a:pPr>
                <a:defRPr/>
              </a:pPr>
              <a:t>3. 06. 2019</a:t>
            </a:fld>
            <a:endParaRPr lang="sl-SI"/>
          </a:p>
        </p:txBody>
      </p:sp>
      <p:sp>
        <p:nvSpPr>
          <p:cNvPr id="5" name="Footer Placeholder 21">
            <a:extLst>
              <a:ext uri="{FF2B5EF4-FFF2-40B4-BE49-F238E27FC236}">
                <a16:creationId xmlns:a16="http://schemas.microsoft.com/office/drawing/2014/main" id="{76DAE25C-699A-41E0-9CE8-FB663DF1415D}"/>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17">
            <a:extLst>
              <a:ext uri="{FF2B5EF4-FFF2-40B4-BE49-F238E27FC236}">
                <a16:creationId xmlns:a16="http://schemas.microsoft.com/office/drawing/2014/main" id="{01136AE7-F639-4AA7-B66A-E7E5D2C207E9}"/>
              </a:ext>
            </a:extLst>
          </p:cNvPr>
          <p:cNvSpPr>
            <a:spLocks noGrp="1"/>
          </p:cNvSpPr>
          <p:nvPr>
            <p:ph type="sldNum" sz="quarter" idx="12"/>
          </p:nvPr>
        </p:nvSpPr>
        <p:spPr/>
        <p:txBody>
          <a:bodyPr/>
          <a:lstStyle>
            <a:lvl1pPr>
              <a:defRPr/>
            </a:lvl1pPr>
          </a:lstStyle>
          <a:p>
            <a:fld id="{E7AFBD46-4963-4D5D-93C5-A787775B0BB5}" type="slidenum">
              <a:rPr lang="sl-SI" altLang="sl-SI"/>
              <a:pPr/>
              <a:t>‹#›</a:t>
            </a:fld>
            <a:endParaRPr lang="sl-SI" altLang="sl-SI"/>
          </a:p>
        </p:txBody>
      </p:sp>
    </p:spTree>
    <p:extLst>
      <p:ext uri="{BB962C8B-B14F-4D97-AF65-F5344CB8AC3E}">
        <p14:creationId xmlns:p14="http://schemas.microsoft.com/office/powerpoint/2010/main" val="3556090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AA1D0C8C-B548-4271-9A3F-33B98C85C9FB}"/>
              </a:ext>
            </a:extLst>
          </p:cNvPr>
          <p:cNvSpPr>
            <a:spLocks noGrp="1"/>
          </p:cNvSpPr>
          <p:nvPr>
            <p:ph type="dt" sz="half" idx="10"/>
          </p:nvPr>
        </p:nvSpPr>
        <p:spPr/>
        <p:txBody>
          <a:bodyPr/>
          <a:lstStyle>
            <a:lvl1pPr>
              <a:defRPr/>
            </a:lvl1pPr>
          </a:lstStyle>
          <a:p>
            <a:pPr>
              <a:defRPr/>
            </a:pPr>
            <a:fld id="{8726D9EF-99C2-4B88-A58B-BE2320EB9EB3}" type="datetimeFigureOut">
              <a:rPr lang="sl-SI"/>
              <a:pPr>
                <a:defRPr/>
              </a:pPr>
              <a:t>3. 06. 2019</a:t>
            </a:fld>
            <a:endParaRPr lang="sl-SI"/>
          </a:p>
        </p:txBody>
      </p:sp>
      <p:sp>
        <p:nvSpPr>
          <p:cNvPr id="5" name="Footer Placeholder 21">
            <a:extLst>
              <a:ext uri="{FF2B5EF4-FFF2-40B4-BE49-F238E27FC236}">
                <a16:creationId xmlns:a16="http://schemas.microsoft.com/office/drawing/2014/main" id="{3C3D69D6-9A66-4415-BFCA-C5F043C5828D}"/>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17">
            <a:extLst>
              <a:ext uri="{FF2B5EF4-FFF2-40B4-BE49-F238E27FC236}">
                <a16:creationId xmlns:a16="http://schemas.microsoft.com/office/drawing/2014/main" id="{423660C7-77D0-448E-814C-8372411DDC2C}"/>
              </a:ext>
            </a:extLst>
          </p:cNvPr>
          <p:cNvSpPr>
            <a:spLocks noGrp="1"/>
          </p:cNvSpPr>
          <p:nvPr>
            <p:ph type="sldNum" sz="quarter" idx="12"/>
          </p:nvPr>
        </p:nvSpPr>
        <p:spPr/>
        <p:txBody>
          <a:bodyPr/>
          <a:lstStyle>
            <a:lvl1pPr>
              <a:defRPr/>
            </a:lvl1pPr>
          </a:lstStyle>
          <a:p>
            <a:fld id="{8FE783BD-0D26-4222-A1E4-ED87C3061D6D}" type="slidenum">
              <a:rPr lang="sl-SI" altLang="sl-SI"/>
              <a:pPr/>
              <a:t>‹#›</a:t>
            </a:fld>
            <a:endParaRPr lang="sl-SI" altLang="sl-SI"/>
          </a:p>
        </p:txBody>
      </p:sp>
    </p:spTree>
    <p:extLst>
      <p:ext uri="{BB962C8B-B14F-4D97-AF65-F5344CB8AC3E}">
        <p14:creationId xmlns:p14="http://schemas.microsoft.com/office/powerpoint/2010/main" val="2623474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F8ABD939-0D9E-49A7-BDC5-D43667B7F43A}"/>
              </a:ext>
            </a:extLst>
          </p:cNvPr>
          <p:cNvSpPr>
            <a:spLocks noGrp="1"/>
          </p:cNvSpPr>
          <p:nvPr>
            <p:ph type="dt" sz="half" idx="10"/>
          </p:nvPr>
        </p:nvSpPr>
        <p:spPr/>
        <p:txBody>
          <a:bodyPr/>
          <a:lstStyle>
            <a:lvl1pPr>
              <a:defRPr/>
            </a:lvl1pPr>
          </a:lstStyle>
          <a:p>
            <a:pPr>
              <a:defRPr/>
            </a:pPr>
            <a:fld id="{8090A9B2-52D0-44EB-97B3-0DEE8C1BCB39}" type="datetimeFigureOut">
              <a:rPr lang="sl-SI"/>
              <a:pPr>
                <a:defRPr/>
              </a:pPr>
              <a:t>3. 06. 2019</a:t>
            </a:fld>
            <a:endParaRPr lang="sl-SI"/>
          </a:p>
        </p:txBody>
      </p:sp>
      <p:sp>
        <p:nvSpPr>
          <p:cNvPr id="5" name="Footer Placeholder 21">
            <a:extLst>
              <a:ext uri="{FF2B5EF4-FFF2-40B4-BE49-F238E27FC236}">
                <a16:creationId xmlns:a16="http://schemas.microsoft.com/office/drawing/2014/main" id="{6D89A7D0-77EB-46D1-BC87-E27D036CBE9F}"/>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17">
            <a:extLst>
              <a:ext uri="{FF2B5EF4-FFF2-40B4-BE49-F238E27FC236}">
                <a16:creationId xmlns:a16="http://schemas.microsoft.com/office/drawing/2014/main" id="{0629B0D2-7C1D-455E-B9A2-206AFC25130D}"/>
              </a:ext>
            </a:extLst>
          </p:cNvPr>
          <p:cNvSpPr>
            <a:spLocks noGrp="1"/>
          </p:cNvSpPr>
          <p:nvPr>
            <p:ph type="sldNum" sz="quarter" idx="12"/>
          </p:nvPr>
        </p:nvSpPr>
        <p:spPr/>
        <p:txBody>
          <a:bodyPr/>
          <a:lstStyle>
            <a:lvl1pPr>
              <a:defRPr/>
            </a:lvl1pPr>
          </a:lstStyle>
          <a:p>
            <a:fld id="{DFFF65F7-5F66-4050-9AEF-CB38E01DB97E}" type="slidenum">
              <a:rPr lang="sl-SI" altLang="sl-SI"/>
              <a:pPr/>
              <a:t>‹#›</a:t>
            </a:fld>
            <a:endParaRPr lang="sl-SI" altLang="sl-SI"/>
          </a:p>
        </p:txBody>
      </p:sp>
    </p:spTree>
    <p:extLst>
      <p:ext uri="{BB962C8B-B14F-4D97-AF65-F5344CB8AC3E}">
        <p14:creationId xmlns:p14="http://schemas.microsoft.com/office/powerpoint/2010/main" val="162132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9">
            <a:extLst>
              <a:ext uri="{FF2B5EF4-FFF2-40B4-BE49-F238E27FC236}">
                <a16:creationId xmlns:a16="http://schemas.microsoft.com/office/drawing/2014/main" id="{2233B54B-7132-4AE1-B3C8-560A36DB8635}"/>
              </a:ext>
            </a:extLst>
          </p:cNvPr>
          <p:cNvSpPr>
            <a:spLocks noGrp="1"/>
          </p:cNvSpPr>
          <p:nvPr>
            <p:ph type="dt" sz="half" idx="10"/>
          </p:nvPr>
        </p:nvSpPr>
        <p:spPr/>
        <p:txBody>
          <a:bodyPr/>
          <a:lstStyle>
            <a:lvl1pPr>
              <a:defRPr/>
            </a:lvl1pPr>
          </a:lstStyle>
          <a:p>
            <a:pPr>
              <a:defRPr/>
            </a:pPr>
            <a:fld id="{227421DE-7355-4AB3-9D4C-5D4E7CA8BD58}" type="datetimeFigureOut">
              <a:rPr lang="sl-SI"/>
              <a:pPr>
                <a:defRPr/>
              </a:pPr>
              <a:t>3. 06. 2019</a:t>
            </a:fld>
            <a:endParaRPr lang="sl-SI"/>
          </a:p>
        </p:txBody>
      </p:sp>
      <p:sp>
        <p:nvSpPr>
          <p:cNvPr id="5" name="Footer Placeholder 21">
            <a:extLst>
              <a:ext uri="{FF2B5EF4-FFF2-40B4-BE49-F238E27FC236}">
                <a16:creationId xmlns:a16="http://schemas.microsoft.com/office/drawing/2014/main" id="{76C829AD-9A52-4767-99F9-C34512EF1F48}"/>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17">
            <a:extLst>
              <a:ext uri="{FF2B5EF4-FFF2-40B4-BE49-F238E27FC236}">
                <a16:creationId xmlns:a16="http://schemas.microsoft.com/office/drawing/2014/main" id="{A5FE78C4-D37B-4D63-85F1-3C005E50CF79}"/>
              </a:ext>
            </a:extLst>
          </p:cNvPr>
          <p:cNvSpPr>
            <a:spLocks noGrp="1"/>
          </p:cNvSpPr>
          <p:nvPr>
            <p:ph type="sldNum" sz="quarter" idx="12"/>
          </p:nvPr>
        </p:nvSpPr>
        <p:spPr/>
        <p:txBody>
          <a:bodyPr/>
          <a:lstStyle>
            <a:lvl1pPr>
              <a:defRPr/>
            </a:lvl1pPr>
          </a:lstStyle>
          <a:p>
            <a:fld id="{F815AA1B-2110-4E6B-BE9A-24DA1B0DA7DA}" type="slidenum">
              <a:rPr lang="sl-SI" altLang="sl-SI"/>
              <a:pPr/>
              <a:t>‹#›</a:t>
            </a:fld>
            <a:endParaRPr lang="sl-SI" altLang="sl-SI"/>
          </a:p>
        </p:txBody>
      </p:sp>
    </p:spTree>
    <p:extLst>
      <p:ext uri="{BB962C8B-B14F-4D97-AF65-F5344CB8AC3E}">
        <p14:creationId xmlns:p14="http://schemas.microsoft.com/office/powerpoint/2010/main" val="102447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a:extLst>
              <a:ext uri="{FF2B5EF4-FFF2-40B4-BE49-F238E27FC236}">
                <a16:creationId xmlns:a16="http://schemas.microsoft.com/office/drawing/2014/main" id="{8467BA68-5090-4243-A623-310B96D7FCDC}"/>
              </a:ext>
            </a:extLst>
          </p:cNvPr>
          <p:cNvSpPr>
            <a:spLocks noGrp="1"/>
          </p:cNvSpPr>
          <p:nvPr>
            <p:ph type="dt" sz="half" idx="10"/>
          </p:nvPr>
        </p:nvSpPr>
        <p:spPr/>
        <p:txBody>
          <a:bodyPr/>
          <a:lstStyle>
            <a:lvl1pPr>
              <a:defRPr/>
            </a:lvl1pPr>
          </a:lstStyle>
          <a:p>
            <a:pPr>
              <a:defRPr/>
            </a:pPr>
            <a:fld id="{8ECB56F6-7260-4370-9CFC-1B83D3642EC6}" type="datetimeFigureOut">
              <a:rPr lang="sl-SI"/>
              <a:pPr>
                <a:defRPr/>
              </a:pPr>
              <a:t>3. 06. 2019</a:t>
            </a:fld>
            <a:endParaRPr lang="sl-SI"/>
          </a:p>
        </p:txBody>
      </p:sp>
      <p:sp>
        <p:nvSpPr>
          <p:cNvPr id="6" name="Footer Placeholder 21">
            <a:extLst>
              <a:ext uri="{FF2B5EF4-FFF2-40B4-BE49-F238E27FC236}">
                <a16:creationId xmlns:a16="http://schemas.microsoft.com/office/drawing/2014/main" id="{B8887F30-84B5-46B1-9817-7B51E20DDF83}"/>
              </a:ext>
            </a:extLst>
          </p:cNvPr>
          <p:cNvSpPr>
            <a:spLocks noGrp="1"/>
          </p:cNvSpPr>
          <p:nvPr>
            <p:ph type="ftr" sz="quarter" idx="11"/>
          </p:nvPr>
        </p:nvSpPr>
        <p:spPr/>
        <p:txBody>
          <a:bodyPr/>
          <a:lstStyle>
            <a:lvl1pPr>
              <a:defRPr/>
            </a:lvl1pPr>
          </a:lstStyle>
          <a:p>
            <a:pPr>
              <a:defRPr/>
            </a:pPr>
            <a:endParaRPr lang="sl-SI"/>
          </a:p>
        </p:txBody>
      </p:sp>
      <p:sp>
        <p:nvSpPr>
          <p:cNvPr id="7" name="Slide Number Placeholder 17">
            <a:extLst>
              <a:ext uri="{FF2B5EF4-FFF2-40B4-BE49-F238E27FC236}">
                <a16:creationId xmlns:a16="http://schemas.microsoft.com/office/drawing/2014/main" id="{D49AB5A1-1DBA-4BF4-A56B-933AB2515982}"/>
              </a:ext>
            </a:extLst>
          </p:cNvPr>
          <p:cNvSpPr>
            <a:spLocks noGrp="1"/>
          </p:cNvSpPr>
          <p:nvPr>
            <p:ph type="sldNum" sz="quarter" idx="12"/>
          </p:nvPr>
        </p:nvSpPr>
        <p:spPr/>
        <p:txBody>
          <a:bodyPr/>
          <a:lstStyle>
            <a:lvl1pPr>
              <a:defRPr/>
            </a:lvl1pPr>
          </a:lstStyle>
          <a:p>
            <a:fld id="{207A22F8-8260-447D-A727-8030D9A4344B}" type="slidenum">
              <a:rPr lang="sl-SI" altLang="sl-SI"/>
              <a:pPr/>
              <a:t>‹#›</a:t>
            </a:fld>
            <a:endParaRPr lang="sl-SI" altLang="sl-SI"/>
          </a:p>
        </p:txBody>
      </p:sp>
    </p:spTree>
    <p:extLst>
      <p:ext uri="{BB962C8B-B14F-4D97-AF65-F5344CB8AC3E}">
        <p14:creationId xmlns:p14="http://schemas.microsoft.com/office/powerpoint/2010/main" val="1134889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a:extLst>
              <a:ext uri="{FF2B5EF4-FFF2-40B4-BE49-F238E27FC236}">
                <a16:creationId xmlns:a16="http://schemas.microsoft.com/office/drawing/2014/main" id="{08B3CF76-7362-44DE-8274-0EB11DE9AD7C}"/>
              </a:ext>
            </a:extLst>
          </p:cNvPr>
          <p:cNvSpPr>
            <a:spLocks noGrp="1"/>
          </p:cNvSpPr>
          <p:nvPr>
            <p:ph type="dt" sz="half" idx="10"/>
          </p:nvPr>
        </p:nvSpPr>
        <p:spPr/>
        <p:txBody>
          <a:bodyPr/>
          <a:lstStyle>
            <a:lvl1pPr>
              <a:defRPr/>
            </a:lvl1pPr>
          </a:lstStyle>
          <a:p>
            <a:pPr>
              <a:defRPr/>
            </a:pPr>
            <a:fld id="{6540CEB7-8C2F-4024-ACA7-26E995AF34FB}" type="datetimeFigureOut">
              <a:rPr lang="sl-SI"/>
              <a:pPr>
                <a:defRPr/>
              </a:pPr>
              <a:t>3. 06. 2019</a:t>
            </a:fld>
            <a:endParaRPr lang="sl-SI"/>
          </a:p>
        </p:txBody>
      </p:sp>
      <p:sp>
        <p:nvSpPr>
          <p:cNvPr id="8" name="Footer Placeholder 21">
            <a:extLst>
              <a:ext uri="{FF2B5EF4-FFF2-40B4-BE49-F238E27FC236}">
                <a16:creationId xmlns:a16="http://schemas.microsoft.com/office/drawing/2014/main" id="{79AC8EF9-D44E-4040-B071-D00E4C8EC907}"/>
              </a:ext>
            </a:extLst>
          </p:cNvPr>
          <p:cNvSpPr>
            <a:spLocks noGrp="1"/>
          </p:cNvSpPr>
          <p:nvPr>
            <p:ph type="ftr" sz="quarter" idx="11"/>
          </p:nvPr>
        </p:nvSpPr>
        <p:spPr/>
        <p:txBody>
          <a:bodyPr/>
          <a:lstStyle>
            <a:lvl1pPr>
              <a:defRPr/>
            </a:lvl1pPr>
          </a:lstStyle>
          <a:p>
            <a:pPr>
              <a:defRPr/>
            </a:pPr>
            <a:endParaRPr lang="sl-SI"/>
          </a:p>
        </p:txBody>
      </p:sp>
      <p:sp>
        <p:nvSpPr>
          <p:cNvPr id="9" name="Slide Number Placeholder 17">
            <a:extLst>
              <a:ext uri="{FF2B5EF4-FFF2-40B4-BE49-F238E27FC236}">
                <a16:creationId xmlns:a16="http://schemas.microsoft.com/office/drawing/2014/main" id="{29B428E6-57CB-46DD-9660-91E83CE002BF}"/>
              </a:ext>
            </a:extLst>
          </p:cNvPr>
          <p:cNvSpPr>
            <a:spLocks noGrp="1"/>
          </p:cNvSpPr>
          <p:nvPr>
            <p:ph type="sldNum" sz="quarter" idx="12"/>
          </p:nvPr>
        </p:nvSpPr>
        <p:spPr/>
        <p:txBody>
          <a:bodyPr/>
          <a:lstStyle>
            <a:lvl1pPr>
              <a:defRPr/>
            </a:lvl1pPr>
          </a:lstStyle>
          <a:p>
            <a:fld id="{20C48CA8-02E8-46B7-A61C-2C7D34017664}" type="slidenum">
              <a:rPr lang="sl-SI" altLang="sl-SI"/>
              <a:pPr/>
              <a:t>‹#›</a:t>
            </a:fld>
            <a:endParaRPr lang="sl-SI" altLang="sl-SI"/>
          </a:p>
        </p:txBody>
      </p:sp>
    </p:spTree>
    <p:extLst>
      <p:ext uri="{BB962C8B-B14F-4D97-AF65-F5344CB8AC3E}">
        <p14:creationId xmlns:p14="http://schemas.microsoft.com/office/powerpoint/2010/main" val="3858887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a:t>Click to edit Master title style</a:t>
            </a:r>
          </a:p>
        </p:txBody>
      </p:sp>
      <p:sp>
        <p:nvSpPr>
          <p:cNvPr id="3" name="Date Placeholder 9">
            <a:extLst>
              <a:ext uri="{FF2B5EF4-FFF2-40B4-BE49-F238E27FC236}">
                <a16:creationId xmlns:a16="http://schemas.microsoft.com/office/drawing/2014/main" id="{A56E4BBB-0E03-4DF4-B11B-37C3D3392098}"/>
              </a:ext>
            </a:extLst>
          </p:cNvPr>
          <p:cNvSpPr>
            <a:spLocks noGrp="1"/>
          </p:cNvSpPr>
          <p:nvPr>
            <p:ph type="dt" sz="half" idx="10"/>
          </p:nvPr>
        </p:nvSpPr>
        <p:spPr/>
        <p:txBody>
          <a:bodyPr/>
          <a:lstStyle>
            <a:lvl1pPr>
              <a:defRPr/>
            </a:lvl1pPr>
          </a:lstStyle>
          <a:p>
            <a:pPr>
              <a:defRPr/>
            </a:pPr>
            <a:fld id="{DF238611-EE88-45A2-87F6-A0219251350A}" type="datetimeFigureOut">
              <a:rPr lang="sl-SI"/>
              <a:pPr>
                <a:defRPr/>
              </a:pPr>
              <a:t>3. 06. 2019</a:t>
            </a:fld>
            <a:endParaRPr lang="sl-SI"/>
          </a:p>
        </p:txBody>
      </p:sp>
      <p:sp>
        <p:nvSpPr>
          <p:cNvPr id="4" name="Footer Placeholder 21">
            <a:extLst>
              <a:ext uri="{FF2B5EF4-FFF2-40B4-BE49-F238E27FC236}">
                <a16:creationId xmlns:a16="http://schemas.microsoft.com/office/drawing/2014/main" id="{7F7FA0EF-72DB-4520-96E7-0AE18D52E793}"/>
              </a:ext>
            </a:extLst>
          </p:cNvPr>
          <p:cNvSpPr>
            <a:spLocks noGrp="1"/>
          </p:cNvSpPr>
          <p:nvPr>
            <p:ph type="ftr" sz="quarter" idx="11"/>
          </p:nvPr>
        </p:nvSpPr>
        <p:spPr/>
        <p:txBody>
          <a:bodyPr/>
          <a:lstStyle>
            <a:lvl1pPr>
              <a:defRPr/>
            </a:lvl1pPr>
          </a:lstStyle>
          <a:p>
            <a:pPr>
              <a:defRPr/>
            </a:pPr>
            <a:endParaRPr lang="sl-SI"/>
          </a:p>
        </p:txBody>
      </p:sp>
      <p:sp>
        <p:nvSpPr>
          <p:cNvPr id="5" name="Slide Number Placeholder 17">
            <a:extLst>
              <a:ext uri="{FF2B5EF4-FFF2-40B4-BE49-F238E27FC236}">
                <a16:creationId xmlns:a16="http://schemas.microsoft.com/office/drawing/2014/main" id="{26F15F9B-E48B-432C-AE35-988885FF7647}"/>
              </a:ext>
            </a:extLst>
          </p:cNvPr>
          <p:cNvSpPr>
            <a:spLocks noGrp="1"/>
          </p:cNvSpPr>
          <p:nvPr>
            <p:ph type="sldNum" sz="quarter" idx="12"/>
          </p:nvPr>
        </p:nvSpPr>
        <p:spPr/>
        <p:txBody>
          <a:bodyPr/>
          <a:lstStyle>
            <a:lvl1pPr>
              <a:defRPr/>
            </a:lvl1pPr>
          </a:lstStyle>
          <a:p>
            <a:fld id="{7D54FFAF-48A8-44A4-A23C-9E56A8093962}" type="slidenum">
              <a:rPr lang="sl-SI" altLang="sl-SI"/>
              <a:pPr/>
              <a:t>‹#›</a:t>
            </a:fld>
            <a:endParaRPr lang="sl-SI" altLang="sl-SI"/>
          </a:p>
        </p:txBody>
      </p:sp>
    </p:spTree>
    <p:extLst>
      <p:ext uri="{BB962C8B-B14F-4D97-AF65-F5344CB8AC3E}">
        <p14:creationId xmlns:p14="http://schemas.microsoft.com/office/powerpoint/2010/main" val="16612010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a:extLst>
              <a:ext uri="{FF2B5EF4-FFF2-40B4-BE49-F238E27FC236}">
                <a16:creationId xmlns:a16="http://schemas.microsoft.com/office/drawing/2014/main" id="{1B1A85D8-0E30-4747-87DA-2AF986645695}"/>
              </a:ext>
            </a:extLst>
          </p:cNvPr>
          <p:cNvSpPr>
            <a:spLocks noGrp="1"/>
          </p:cNvSpPr>
          <p:nvPr>
            <p:ph type="dt" sz="half" idx="10"/>
          </p:nvPr>
        </p:nvSpPr>
        <p:spPr/>
        <p:txBody>
          <a:bodyPr/>
          <a:lstStyle>
            <a:lvl1pPr>
              <a:defRPr/>
            </a:lvl1pPr>
          </a:lstStyle>
          <a:p>
            <a:pPr>
              <a:defRPr/>
            </a:pPr>
            <a:fld id="{C829B9D3-8330-4BA7-A212-59F91ABE8B93}" type="datetimeFigureOut">
              <a:rPr lang="sl-SI"/>
              <a:pPr>
                <a:defRPr/>
              </a:pPr>
              <a:t>3. 06. 2019</a:t>
            </a:fld>
            <a:endParaRPr lang="sl-SI"/>
          </a:p>
        </p:txBody>
      </p:sp>
      <p:sp>
        <p:nvSpPr>
          <p:cNvPr id="3" name="Footer Placeholder 21">
            <a:extLst>
              <a:ext uri="{FF2B5EF4-FFF2-40B4-BE49-F238E27FC236}">
                <a16:creationId xmlns:a16="http://schemas.microsoft.com/office/drawing/2014/main" id="{1FF498C9-7469-4215-A69A-A4027CBEEBD1}"/>
              </a:ext>
            </a:extLst>
          </p:cNvPr>
          <p:cNvSpPr>
            <a:spLocks noGrp="1"/>
          </p:cNvSpPr>
          <p:nvPr>
            <p:ph type="ftr" sz="quarter" idx="11"/>
          </p:nvPr>
        </p:nvSpPr>
        <p:spPr/>
        <p:txBody>
          <a:bodyPr/>
          <a:lstStyle>
            <a:lvl1pPr>
              <a:defRPr/>
            </a:lvl1pPr>
          </a:lstStyle>
          <a:p>
            <a:pPr>
              <a:defRPr/>
            </a:pPr>
            <a:endParaRPr lang="sl-SI"/>
          </a:p>
        </p:txBody>
      </p:sp>
      <p:sp>
        <p:nvSpPr>
          <p:cNvPr id="4" name="Slide Number Placeholder 17">
            <a:extLst>
              <a:ext uri="{FF2B5EF4-FFF2-40B4-BE49-F238E27FC236}">
                <a16:creationId xmlns:a16="http://schemas.microsoft.com/office/drawing/2014/main" id="{7AC084C8-3D14-477B-8BED-08B060D4047D}"/>
              </a:ext>
            </a:extLst>
          </p:cNvPr>
          <p:cNvSpPr>
            <a:spLocks noGrp="1"/>
          </p:cNvSpPr>
          <p:nvPr>
            <p:ph type="sldNum" sz="quarter" idx="12"/>
          </p:nvPr>
        </p:nvSpPr>
        <p:spPr/>
        <p:txBody>
          <a:bodyPr/>
          <a:lstStyle>
            <a:lvl1pPr>
              <a:defRPr/>
            </a:lvl1pPr>
          </a:lstStyle>
          <a:p>
            <a:fld id="{E87879ED-FA38-479B-857C-9538861246FD}" type="slidenum">
              <a:rPr lang="sl-SI" altLang="sl-SI"/>
              <a:pPr/>
              <a:t>‹#›</a:t>
            </a:fld>
            <a:endParaRPr lang="sl-SI" altLang="sl-SI"/>
          </a:p>
        </p:txBody>
      </p:sp>
    </p:spTree>
    <p:extLst>
      <p:ext uri="{BB962C8B-B14F-4D97-AF65-F5344CB8AC3E}">
        <p14:creationId xmlns:p14="http://schemas.microsoft.com/office/powerpoint/2010/main" val="3836499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a:extLst>
              <a:ext uri="{FF2B5EF4-FFF2-40B4-BE49-F238E27FC236}">
                <a16:creationId xmlns:a16="http://schemas.microsoft.com/office/drawing/2014/main" id="{19B849B8-74C5-4C40-BBDE-B230D482E1E8}"/>
              </a:ext>
            </a:extLst>
          </p:cNvPr>
          <p:cNvSpPr>
            <a:spLocks noGrp="1"/>
          </p:cNvSpPr>
          <p:nvPr>
            <p:ph type="dt" sz="half" idx="10"/>
          </p:nvPr>
        </p:nvSpPr>
        <p:spPr/>
        <p:txBody>
          <a:bodyPr/>
          <a:lstStyle>
            <a:lvl1pPr>
              <a:defRPr/>
            </a:lvl1pPr>
          </a:lstStyle>
          <a:p>
            <a:pPr>
              <a:defRPr/>
            </a:pPr>
            <a:fld id="{1F835C03-BE6D-4F5F-B8B1-B0C68F20B6DB}" type="datetimeFigureOut">
              <a:rPr lang="sl-SI"/>
              <a:pPr>
                <a:defRPr/>
              </a:pPr>
              <a:t>3. 06. 2019</a:t>
            </a:fld>
            <a:endParaRPr lang="sl-SI"/>
          </a:p>
        </p:txBody>
      </p:sp>
      <p:sp>
        <p:nvSpPr>
          <p:cNvPr id="6" name="Footer Placeholder 21">
            <a:extLst>
              <a:ext uri="{FF2B5EF4-FFF2-40B4-BE49-F238E27FC236}">
                <a16:creationId xmlns:a16="http://schemas.microsoft.com/office/drawing/2014/main" id="{52947F07-E160-4F04-AEA6-7B1090358BB6}"/>
              </a:ext>
            </a:extLst>
          </p:cNvPr>
          <p:cNvSpPr>
            <a:spLocks noGrp="1"/>
          </p:cNvSpPr>
          <p:nvPr>
            <p:ph type="ftr" sz="quarter" idx="11"/>
          </p:nvPr>
        </p:nvSpPr>
        <p:spPr/>
        <p:txBody>
          <a:bodyPr/>
          <a:lstStyle>
            <a:lvl1pPr>
              <a:defRPr/>
            </a:lvl1pPr>
          </a:lstStyle>
          <a:p>
            <a:pPr>
              <a:defRPr/>
            </a:pPr>
            <a:endParaRPr lang="sl-SI"/>
          </a:p>
        </p:txBody>
      </p:sp>
      <p:sp>
        <p:nvSpPr>
          <p:cNvPr id="7" name="Slide Number Placeholder 17">
            <a:extLst>
              <a:ext uri="{FF2B5EF4-FFF2-40B4-BE49-F238E27FC236}">
                <a16:creationId xmlns:a16="http://schemas.microsoft.com/office/drawing/2014/main" id="{37B03D7B-49A9-468C-8D76-DA6DD887BBEE}"/>
              </a:ext>
            </a:extLst>
          </p:cNvPr>
          <p:cNvSpPr>
            <a:spLocks noGrp="1"/>
          </p:cNvSpPr>
          <p:nvPr>
            <p:ph type="sldNum" sz="quarter" idx="12"/>
          </p:nvPr>
        </p:nvSpPr>
        <p:spPr/>
        <p:txBody>
          <a:bodyPr/>
          <a:lstStyle>
            <a:lvl1pPr>
              <a:defRPr/>
            </a:lvl1pPr>
          </a:lstStyle>
          <a:p>
            <a:fld id="{278E00F4-5B60-49A5-9399-A176E6412C28}" type="slidenum">
              <a:rPr lang="sl-SI" altLang="sl-SI"/>
              <a:pPr/>
              <a:t>‹#›</a:t>
            </a:fld>
            <a:endParaRPr lang="sl-SI" altLang="sl-SI"/>
          </a:p>
        </p:txBody>
      </p:sp>
    </p:spTree>
    <p:extLst>
      <p:ext uri="{BB962C8B-B14F-4D97-AF65-F5344CB8AC3E}">
        <p14:creationId xmlns:p14="http://schemas.microsoft.com/office/powerpoint/2010/main" val="2854550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3">
            <a:extLst>
              <a:ext uri="{FF2B5EF4-FFF2-40B4-BE49-F238E27FC236}">
                <a16:creationId xmlns:a16="http://schemas.microsoft.com/office/drawing/2014/main" id="{DFF54E2B-4014-4BBA-B62E-9F4D6FC25610}"/>
              </a:ext>
            </a:extLst>
          </p:cNvPr>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5">
            <a:extLst>
              <a:ext uri="{FF2B5EF4-FFF2-40B4-BE49-F238E27FC236}">
                <a16:creationId xmlns:a16="http://schemas.microsoft.com/office/drawing/2014/main" id="{031A3CDD-EC2C-45B9-8082-29E81719E94A}"/>
              </a:ext>
            </a:extLst>
          </p:cNvPr>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15">
            <a:extLst>
              <a:ext uri="{FF2B5EF4-FFF2-40B4-BE49-F238E27FC236}">
                <a16:creationId xmlns:a16="http://schemas.microsoft.com/office/drawing/2014/main" id="{6E661148-FB26-4FDF-92D8-460EC528F7B5}"/>
              </a:ext>
            </a:extLst>
          </p:cNvPr>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16">
            <a:extLst>
              <a:ext uri="{FF2B5EF4-FFF2-40B4-BE49-F238E27FC236}">
                <a16:creationId xmlns:a16="http://schemas.microsoft.com/office/drawing/2014/main" id="{8AD4EF3A-A63C-49E6-ABBB-7B8ACB3BB274}"/>
              </a:ext>
            </a:extLst>
          </p:cNvPr>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a:t>Click icon to add picture</a:t>
            </a:r>
            <a:endParaRPr lang="en-US" noProof="0" dirty="0"/>
          </a:p>
        </p:txBody>
      </p:sp>
      <p:sp>
        <p:nvSpPr>
          <p:cNvPr id="9" name="Date Placeholder 4">
            <a:extLst>
              <a:ext uri="{FF2B5EF4-FFF2-40B4-BE49-F238E27FC236}">
                <a16:creationId xmlns:a16="http://schemas.microsoft.com/office/drawing/2014/main" id="{C2B11CC8-90E8-4B3D-B20E-A1C06E4DFAED}"/>
              </a:ext>
            </a:extLst>
          </p:cNvPr>
          <p:cNvSpPr>
            <a:spLocks noGrp="1"/>
          </p:cNvSpPr>
          <p:nvPr>
            <p:ph type="dt" sz="half" idx="10"/>
          </p:nvPr>
        </p:nvSpPr>
        <p:spPr/>
        <p:txBody>
          <a:bodyPr/>
          <a:lstStyle>
            <a:lvl1pPr>
              <a:defRPr/>
            </a:lvl1pPr>
          </a:lstStyle>
          <a:p>
            <a:pPr>
              <a:defRPr/>
            </a:pPr>
            <a:fld id="{B5EF081A-6933-4CE0-9136-4924FF5D1776}" type="datetimeFigureOut">
              <a:rPr lang="sl-SI"/>
              <a:pPr>
                <a:defRPr/>
              </a:pPr>
              <a:t>3. 06. 2019</a:t>
            </a:fld>
            <a:endParaRPr lang="sl-SI"/>
          </a:p>
        </p:txBody>
      </p:sp>
      <p:sp>
        <p:nvSpPr>
          <p:cNvPr id="10" name="Footer Placeholder 5">
            <a:extLst>
              <a:ext uri="{FF2B5EF4-FFF2-40B4-BE49-F238E27FC236}">
                <a16:creationId xmlns:a16="http://schemas.microsoft.com/office/drawing/2014/main" id="{7073BF60-42FF-44EB-87E0-A8A200D7CABC}"/>
              </a:ext>
            </a:extLst>
          </p:cNvPr>
          <p:cNvSpPr>
            <a:spLocks noGrp="1"/>
          </p:cNvSpPr>
          <p:nvPr>
            <p:ph type="ftr" sz="quarter" idx="11"/>
          </p:nvPr>
        </p:nvSpPr>
        <p:spPr/>
        <p:txBody>
          <a:bodyPr/>
          <a:lstStyle>
            <a:lvl1pPr>
              <a:defRPr/>
            </a:lvl1pPr>
          </a:lstStyle>
          <a:p>
            <a:pPr>
              <a:defRPr/>
            </a:pPr>
            <a:endParaRPr lang="sl-SI"/>
          </a:p>
        </p:txBody>
      </p:sp>
      <p:sp>
        <p:nvSpPr>
          <p:cNvPr id="11" name="Slide Number Placeholder 6">
            <a:extLst>
              <a:ext uri="{FF2B5EF4-FFF2-40B4-BE49-F238E27FC236}">
                <a16:creationId xmlns:a16="http://schemas.microsoft.com/office/drawing/2014/main" id="{2C96E28A-32AB-4E1F-BF60-191C8C216038}"/>
              </a:ext>
            </a:extLst>
          </p:cNvPr>
          <p:cNvSpPr>
            <a:spLocks noGrp="1"/>
          </p:cNvSpPr>
          <p:nvPr>
            <p:ph type="sldNum" sz="quarter" idx="12"/>
          </p:nvPr>
        </p:nvSpPr>
        <p:spPr>
          <a:xfrm>
            <a:off x="8077200" y="6356350"/>
            <a:ext cx="609600" cy="365125"/>
          </a:xfrm>
        </p:spPr>
        <p:txBody>
          <a:bodyPr/>
          <a:lstStyle>
            <a:lvl1pPr>
              <a:defRPr/>
            </a:lvl1pPr>
          </a:lstStyle>
          <a:p>
            <a:fld id="{77EA0DD7-FE1F-4E6F-8D3E-8BC5C622CC33}" type="slidenum">
              <a:rPr lang="sl-SI" altLang="sl-SI"/>
              <a:pPr/>
              <a:t>‹#›</a:t>
            </a:fld>
            <a:endParaRPr lang="sl-SI" altLang="sl-SI"/>
          </a:p>
        </p:txBody>
      </p:sp>
    </p:spTree>
    <p:extLst>
      <p:ext uri="{BB962C8B-B14F-4D97-AF65-F5344CB8AC3E}">
        <p14:creationId xmlns:p14="http://schemas.microsoft.com/office/powerpoint/2010/main" val="3716053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F841B64E-A480-48F5-8751-8CCFA8E79A50}"/>
              </a:ext>
            </a:extLst>
          </p:cNvPr>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7">
            <a:extLst>
              <a:ext uri="{FF2B5EF4-FFF2-40B4-BE49-F238E27FC236}">
                <a16:creationId xmlns:a16="http://schemas.microsoft.com/office/drawing/2014/main" id="{11D69585-2900-4709-B76E-256F9E57D2B8}"/>
              </a:ext>
            </a:extLst>
          </p:cNvPr>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8" name="Title Placeholder 8">
            <a:extLst>
              <a:ext uri="{FF2B5EF4-FFF2-40B4-BE49-F238E27FC236}">
                <a16:creationId xmlns:a16="http://schemas.microsoft.com/office/drawing/2014/main" id="{6A3EA085-E2B5-4794-ABD4-DC697ACE8F61}"/>
              </a:ext>
            </a:extLst>
          </p:cNvPr>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sl-SI"/>
              <a:t>Click to edit Master title style</a:t>
            </a:r>
          </a:p>
        </p:txBody>
      </p:sp>
      <p:sp>
        <p:nvSpPr>
          <p:cNvPr id="1029" name="Text Placeholder 29">
            <a:extLst>
              <a:ext uri="{FF2B5EF4-FFF2-40B4-BE49-F238E27FC236}">
                <a16:creationId xmlns:a16="http://schemas.microsoft.com/office/drawing/2014/main" id="{931057F3-65C2-4ECE-ACD7-8BABF6677209}"/>
              </a:ext>
            </a:extLst>
          </p:cNvPr>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l-SI"/>
              <a:t>Click to edit Master text styles</a:t>
            </a:r>
          </a:p>
          <a:p>
            <a:pPr lvl="1"/>
            <a:r>
              <a:rPr lang="en-US" altLang="sl-SI"/>
              <a:t>Second level</a:t>
            </a:r>
          </a:p>
          <a:p>
            <a:pPr lvl="2"/>
            <a:r>
              <a:rPr lang="en-US" altLang="sl-SI"/>
              <a:t>Third level</a:t>
            </a:r>
          </a:p>
          <a:p>
            <a:pPr lvl="3"/>
            <a:r>
              <a:rPr lang="en-US" altLang="sl-SI"/>
              <a:t>Fourth level</a:t>
            </a:r>
          </a:p>
          <a:p>
            <a:pPr lvl="4"/>
            <a:r>
              <a:rPr lang="en-US" altLang="sl-SI"/>
              <a:t>Fifth level</a:t>
            </a:r>
          </a:p>
        </p:txBody>
      </p:sp>
      <p:sp>
        <p:nvSpPr>
          <p:cNvPr id="10" name="Date Placeholder 9">
            <a:extLst>
              <a:ext uri="{FF2B5EF4-FFF2-40B4-BE49-F238E27FC236}">
                <a16:creationId xmlns:a16="http://schemas.microsoft.com/office/drawing/2014/main" id="{0547B771-DEE2-4F05-B188-84D2910C67AE}"/>
              </a:ext>
            </a:extLst>
          </p:cNvPr>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3734094B-C9CF-49DC-B75A-207BC1E5453C}" type="datetimeFigureOut">
              <a:rPr lang="sl-SI"/>
              <a:pPr>
                <a:defRPr/>
              </a:pPr>
              <a:t>3. 06. 2019</a:t>
            </a:fld>
            <a:endParaRPr lang="sl-SI"/>
          </a:p>
        </p:txBody>
      </p:sp>
      <p:sp>
        <p:nvSpPr>
          <p:cNvPr id="22" name="Footer Placeholder 21">
            <a:extLst>
              <a:ext uri="{FF2B5EF4-FFF2-40B4-BE49-F238E27FC236}">
                <a16:creationId xmlns:a16="http://schemas.microsoft.com/office/drawing/2014/main" id="{2C0DB19B-4C4F-46E4-93B6-BEB6B1E0368A}"/>
              </a:ext>
            </a:extLst>
          </p:cNvPr>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sl-SI"/>
          </a:p>
        </p:txBody>
      </p:sp>
      <p:sp>
        <p:nvSpPr>
          <p:cNvPr id="18" name="Slide Number Placeholder 17">
            <a:extLst>
              <a:ext uri="{FF2B5EF4-FFF2-40B4-BE49-F238E27FC236}">
                <a16:creationId xmlns:a16="http://schemas.microsoft.com/office/drawing/2014/main" id="{9CBF3867-7C09-4E13-811B-9165D8147C9A}"/>
              </a:ext>
            </a:extLst>
          </p:cNvPr>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D1EAEE"/>
                </a:solidFill>
                <a:latin typeface="Constantia" panose="02030602050306030303" pitchFamily="18" charset="0"/>
              </a:defRPr>
            </a:lvl1pPr>
          </a:lstStyle>
          <a:p>
            <a:fld id="{B331EEDF-36FD-47BD-9752-2DF960910CBC}" type="slidenum">
              <a:rPr lang="sl-SI" altLang="sl-SI"/>
              <a:pPr/>
              <a:t>‹#›</a:t>
            </a:fld>
            <a:endParaRPr lang="sl-SI" altLang="sl-SI"/>
          </a:p>
        </p:txBody>
      </p:sp>
      <p:grpSp>
        <p:nvGrpSpPr>
          <p:cNvPr id="1033" name="Group 1">
            <a:extLst>
              <a:ext uri="{FF2B5EF4-FFF2-40B4-BE49-F238E27FC236}">
                <a16:creationId xmlns:a16="http://schemas.microsoft.com/office/drawing/2014/main" id="{9E355D69-F34A-4E80-8DC7-B64266A3B4FE}"/>
              </a:ext>
            </a:extLst>
          </p:cNvPr>
          <p:cNvGrpSpPr>
            <a:grpSpLocks/>
          </p:cNvGrpSpPr>
          <p:nvPr/>
        </p:nvGrpSpPr>
        <p:grpSpPr bwMode="auto">
          <a:xfrm>
            <a:off x="-19050" y="203200"/>
            <a:ext cx="9180513" cy="647700"/>
            <a:chOff x="-19045" y="216550"/>
            <a:chExt cx="9180548" cy="649224"/>
          </a:xfrm>
        </p:grpSpPr>
        <p:sp>
          <p:nvSpPr>
            <p:cNvPr id="12" name="Freeform 11">
              <a:extLst>
                <a:ext uri="{FF2B5EF4-FFF2-40B4-BE49-F238E27FC236}">
                  <a16:creationId xmlns:a16="http://schemas.microsoft.com/office/drawing/2014/main" id="{0582FD4F-9995-406C-8C5E-97C58C7D4B2A}"/>
                </a:ext>
              </a:extLst>
            </p:cNvPr>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Freeform 12">
              <a:extLst>
                <a:ext uri="{FF2B5EF4-FFF2-40B4-BE49-F238E27FC236}">
                  <a16:creationId xmlns:a16="http://schemas.microsoft.com/office/drawing/2014/main" id="{E3EB267E-44A8-4FAC-87D9-C8FECF93EE84}"/>
                </a:ext>
              </a:extLst>
            </p:cNvPr>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dk1" tx1="lt1" bg2="dk2"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3" r:id="rId9"/>
    <p:sldLayoutId id="2147483801" r:id="rId10"/>
    <p:sldLayoutId id="2147483802" r:id="rId11"/>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anose="020F0502020204030204" pitchFamily="34" charset="0"/>
        </a:defRPr>
      </a:lvl2pPr>
      <a:lvl3pPr algn="l" rtl="0" fontAlgn="base">
        <a:spcBef>
          <a:spcPct val="0"/>
        </a:spcBef>
        <a:spcAft>
          <a:spcPct val="0"/>
        </a:spcAft>
        <a:defRPr sz="5000">
          <a:solidFill>
            <a:schemeClr val="tx2"/>
          </a:solidFill>
          <a:latin typeface="Calibri" panose="020F0502020204030204" pitchFamily="34" charset="0"/>
        </a:defRPr>
      </a:lvl3pPr>
      <a:lvl4pPr algn="l" rtl="0" fontAlgn="base">
        <a:spcBef>
          <a:spcPct val="0"/>
        </a:spcBef>
        <a:spcAft>
          <a:spcPct val="0"/>
        </a:spcAft>
        <a:defRPr sz="5000">
          <a:solidFill>
            <a:schemeClr val="tx2"/>
          </a:solidFill>
          <a:latin typeface="Calibri" panose="020F0502020204030204" pitchFamily="34" charset="0"/>
        </a:defRPr>
      </a:lvl4pPr>
      <a:lvl5pPr algn="l" rtl="0" fontAlgn="base">
        <a:spcBef>
          <a:spcPct val="0"/>
        </a:spcBef>
        <a:spcAft>
          <a:spcPct val="0"/>
        </a:spcAft>
        <a:defRPr sz="5000">
          <a:solidFill>
            <a:schemeClr val="tx2"/>
          </a:solidFill>
          <a:latin typeface="Calibri" panose="020F0502020204030204" pitchFamily="34" charset="0"/>
        </a:defRPr>
      </a:lvl5pPr>
      <a:lvl6pPr marL="457200" algn="l" rtl="0" fontAlgn="base">
        <a:spcBef>
          <a:spcPct val="0"/>
        </a:spcBef>
        <a:spcAft>
          <a:spcPct val="0"/>
        </a:spcAft>
        <a:defRPr sz="5000">
          <a:solidFill>
            <a:schemeClr val="tx2"/>
          </a:solidFill>
          <a:latin typeface="Calibri" panose="020F0502020204030204" pitchFamily="34" charset="0"/>
        </a:defRPr>
      </a:lvl6pPr>
      <a:lvl7pPr marL="914400" algn="l" rtl="0" fontAlgn="base">
        <a:spcBef>
          <a:spcPct val="0"/>
        </a:spcBef>
        <a:spcAft>
          <a:spcPct val="0"/>
        </a:spcAft>
        <a:defRPr sz="5000">
          <a:solidFill>
            <a:schemeClr val="tx2"/>
          </a:solidFill>
          <a:latin typeface="Calibri" panose="020F0502020204030204" pitchFamily="34" charset="0"/>
        </a:defRPr>
      </a:lvl7pPr>
      <a:lvl8pPr marL="1371600" algn="l" rtl="0" fontAlgn="base">
        <a:spcBef>
          <a:spcPct val="0"/>
        </a:spcBef>
        <a:spcAft>
          <a:spcPct val="0"/>
        </a:spcAft>
        <a:defRPr sz="5000">
          <a:solidFill>
            <a:schemeClr val="tx2"/>
          </a:solidFill>
          <a:latin typeface="Calibri" panose="020F0502020204030204" pitchFamily="34" charset="0"/>
        </a:defRPr>
      </a:lvl8pPr>
      <a:lvl9pPr marL="1828800" algn="l" rtl="0" fontAlgn="base">
        <a:spcBef>
          <a:spcPct val="0"/>
        </a:spcBef>
        <a:spcAft>
          <a:spcPct val="0"/>
        </a:spcAft>
        <a:defRPr sz="5000">
          <a:solidFill>
            <a:schemeClr val="tx2"/>
          </a:solidFill>
          <a:latin typeface="Calibri" panose="020F0502020204030204" pitchFamily="34" charset="0"/>
        </a:defRPr>
      </a:lvl9pPr>
    </p:titleStyle>
    <p:bodyStyle>
      <a:lvl1pPr marL="273050" indent="-273050" algn="l" rtl="0" fontAlgn="base">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EA52E-30DD-4187-96E1-EB87837AEDDC}"/>
              </a:ext>
            </a:extLst>
          </p:cNvPr>
          <p:cNvSpPr>
            <a:spLocks noGrp="1"/>
          </p:cNvSpPr>
          <p:nvPr>
            <p:ph type="ctrTitle"/>
          </p:nvPr>
        </p:nvSpPr>
        <p:spPr/>
        <p:txBody>
          <a:bodyPr/>
          <a:lstStyle/>
          <a:p>
            <a:pPr algn="ctr" fontAlgn="auto">
              <a:spcAft>
                <a:spcPts val="0"/>
              </a:spcAft>
              <a:defRPr/>
            </a:pPr>
            <a:r>
              <a:rPr lang="sl-SI" dirty="0">
                <a:effectLst>
                  <a:outerShdw blurRad="38100" dist="38100" dir="2700000" algn="tl">
                    <a:srgbClr val="000000">
                      <a:alpha val="43137"/>
                    </a:srgbClr>
                  </a:outerShdw>
                </a:effectLst>
              </a:rPr>
              <a:t>Miguel de Cervantes Saavedra</a:t>
            </a:r>
          </a:p>
        </p:txBody>
      </p:sp>
      <p:sp>
        <p:nvSpPr>
          <p:cNvPr id="3" name="Subtitle 2">
            <a:extLst>
              <a:ext uri="{FF2B5EF4-FFF2-40B4-BE49-F238E27FC236}">
                <a16:creationId xmlns:a16="http://schemas.microsoft.com/office/drawing/2014/main" id="{128C5C43-E5ED-4B7E-9038-B27A78D4F675}"/>
              </a:ext>
            </a:extLst>
          </p:cNvPr>
          <p:cNvSpPr>
            <a:spLocks noGrp="1"/>
          </p:cNvSpPr>
          <p:nvPr>
            <p:ph type="subTitle" idx="1"/>
          </p:nvPr>
        </p:nvSpPr>
        <p:spPr>
          <a:xfrm>
            <a:off x="533400" y="3228975"/>
            <a:ext cx="7854950" cy="1752600"/>
          </a:xfrm>
        </p:spPr>
        <p:txBody>
          <a:bodyPr>
            <a:normAutofit/>
          </a:bodyPr>
          <a:lstStyle/>
          <a:p>
            <a:pPr marR="0" algn="ctr">
              <a:lnSpc>
                <a:spcPct val="80000"/>
              </a:lnSpc>
            </a:pPr>
            <a:endParaRPr lang="sl-SI" altLang="sl-SI" sz="3700" dirty="0">
              <a:effectLst>
                <a:outerShdw blurRad="38100" dist="38100" dir="2700000" algn="tl">
                  <a:srgbClr val="04617B"/>
                </a:outerShdw>
              </a:effectLst>
            </a:endParaRPr>
          </a:p>
          <a:p>
            <a:pPr marR="0" algn="ctr">
              <a:lnSpc>
                <a:spcPct val="80000"/>
              </a:lnSpc>
            </a:pPr>
            <a:r>
              <a:rPr lang="sl-SI" altLang="sl-SI" sz="3700" dirty="0">
                <a:effectLst>
                  <a:outerShdw blurRad="38100" dist="38100" dir="2700000" algn="tl">
                    <a:srgbClr val="04617B"/>
                  </a:outerShdw>
                </a:effectLst>
              </a:rPr>
              <a:t>Veleumni plemič Don </a:t>
            </a:r>
            <a:r>
              <a:rPr lang="sl-SI" altLang="sl-SI" sz="3700" dirty="0" err="1">
                <a:effectLst>
                  <a:outerShdw blurRad="38100" dist="38100" dir="2700000" algn="tl">
                    <a:srgbClr val="04617B"/>
                  </a:outerShdw>
                </a:effectLst>
              </a:rPr>
              <a:t>Kihot</a:t>
            </a:r>
            <a:r>
              <a:rPr lang="sl-SI" altLang="sl-SI" sz="3700" dirty="0">
                <a:effectLst>
                  <a:outerShdw blurRad="38100" dist="38100" dir="2700000" algn="tl">
                    <a:srgbClr val="04617B"/>
                  </a:outerShdw>
                </a:effectLst>
              </a:rPr>
              <a:t> </a:t>
            </a:r>
          </a:p>
          <a:p>
            <a:pPr marR="0" algn="ctr">
              <a:lnSpc>
                <a:spcPct val="80000"/>
              </a:lnSpc>
            </a:pPr>
            <a:r>
              <a:rPr lang="sl-SI" altLang="sl-SI" sz="3700" dirty="0">
                <a:effectLst>
                  <a:outerShdw blurRad="38100" dist="38100" dir="2700000" algn="tl">
                    <a:srgbClr val="04617B"/>
                  </a:outerShdw>
                </a:effectLst>
              </a:rPr>
              <a:t>iz Manče</a:t>
            </a:r>
          </a:p>
        </p:txBody>
      </p:sp>
      <p:sp>
        <p:nvSpPr>
          <p:cNvPr id="3076" name="TextBox 3">
            <a:extLst>
              <a:ext uri="{FF2B5EF4-FFF2-40B4-BE49-F238E27FC236}">
                <a16:creationId xmlns:a16="http://schemas.microsoft.com/office/drawing/2014/main" id="{68634BAA-E3D5-4732-A848-089D9D1482F9}"/>
              </a:ext>
            </a:extLst>
          </p:cNvPr>
          <p:cNvSpPr txBox="1">
            <a:spLocks noChangeArrowheads="1"/>
          </p:cNvSpPr>
          <p:nvPr/>
        </p:nvSpPr>
        <p:spPr bwMode="auto">
          <a:xfrm>
            <a:off x="6500813" y="5143500"/>
            <a:ext cx="235743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r>
              <a:rPr lang="sl-SI" altLang="sl-SI" dirty="0">
                <a:solidFill>
                  <a:schemeClr val="bg1"/>
                </a:solidFill>
              </a:rPr>
              <a:t> </a:t>
            </a:r>
          </a:p>
        </p:txBody>
      </p:sp>
      <p:pic>
        <p:nvPicPr>
          <p:cNvPr id="6" name="Picture 5" descr="shakeanim2.gif">
            <a:extLst>
              <a:ext uri="{FF2B5EF4-FFF2-40B4-BE49-F238E27FC236}">
                <a16:creationId xmlns:a16="http://schemas.microsoft.com/office/drawing/2014/main" id="{9A5BA9D4-77BA-44B7-BE74-F0E5B0B0DBE5}"/>
              </a:ext>
            </a:extLst>
          </p:cNvPr>
          <p:cNvPicPr>
            <a:picLocks noChangeAspect="1"/>
          </p:cNvPicPr>
          <p:nvPr/>
        </p:nvPicPr>
        <p:blipFill>
          <a:blip r:embed="rId3">
            <a:lum contrast="20000"/>
          </a:blip>
          <a:stretch>
            <a:fillRect/>
          </a:stretch>
        </p:blipFill>
        <p:spPr>
          <a:xfrm>
            <a:off x="857224" y="5143512"/>
            <a:ext cx="1638300" cy="1533525"/>
          </a:xfrm>
          <a:prstGeom prst="rect">
            <a:avLst/>
          </a:prstGeom>
          <a:ln>
            <a:noFill/>
          </a:ln>
          <a:effectLst>
            <a:softEdge rad="112500"/>
          </a:effectLst>
        </p:spPr>
      </p:pic>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22B6EA-82FB-427A-A6DA-FDEAC88D0F9C}"/>
              </a:ext>
            </a:extLst>
          </p:cNvPr>
          <p:cNvSpPr>
            <a:spLocks noGrp="1"/>
          </p:cNvSpPr>
          <p:nvPr>
            <p:ph type="title"/>
          </p:nvPr>
        </p:nvSpPr>
        <p:spPr>
          <a:xfrm>
            <a:off x="457200" y="704088"/>
            <a:ext cx="8229600" cy="1143000"/>
          </a:xfrm>
        </p:spPr>
        <p:txBody>
          <a:bodyPr>
            <a:normAutofit/>
          </a:bodyPr>
          <a:lstStyle/>
          <a:p>
            <a:pPr algn="ctr" fontAlgn="auto">
              <a:spcAft>
                <a:spcPts val="0"/>
              </a:spcAft>
              <a:defRPr/>
            </a:pPr>
            <a:r>
              <a:rPr lang="sl-SI"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Motivi</a:t>
            </a:r>
          </a:p>
        </p:txBody>
      </p:sp>
      <p:sp>
        <p:nvSpPr>
          <p:cNvPr id="12291" name="Content Placeholder 2">
            <a:extLst>
              <a:ext uri="{FF2B5EF4-FFF2-40B4-BE49-F238E27FC236}">
                <a16:creationId xmlns:a16="http://schemas.microsoft.com/office/drawing/2014/main" id="{864A6479-B2A1-434D-B568-4D2FEA751475}"/>
              </a:ext>
            </a:extLst>
          </p:cNvPr>
          <p:cNvSpPr>
            <a:spLocks noGrp="1"/>
          </p:cNvSpPr>
          <p:nvPr>
            <p:ph idx="1"/>
          </p:nvPr>
        </p:nvSpPr>
        <p:spPr/>
        <p:txBody>
          <a:bodyPr/>
          <a:lstStyle/>
          <a:p>
            <a:pPr>
              <a:buFont typeface="Wingdings 2" panose="05020102010507070707" pitchFamily="18" charset="2"/>
              <a:buNone/>
            </a:pPr>
            <a:endParaRPr lang="sl-SI" altLang="sl-SI"/>
          </a:p>
          <a:p>
            <a:pPr>
              <a:buFont typeface="Wingdings 2" panose="05020102010507070707" pitchFamily="18" charset="2"/>
              <a:buNone/>
            </a:pPr>
            <a:endParaRPr lang="sl-SI" altLang="sl-SI"/>
          </a:p>
          <a:p>
            <a:pPr>
              <a:buFont typeface="Wingdings 2" panose="05020102010507070707" pitchFamily="18" charset="2"/>
              <a:buNone/>
            </a:pPr>
            <a:endParaRPr lang="sl-SI" altLang="sl-SI"/>
          </a:p>
          <a:p>
            <a:pPr>
              <a:buFont typeface="Wingdings 2" panose="05020102010507070707" pitchFamily="18" charset="2"/>
              <a:buNone/>
            </a:pPr>
            <a:endParaRPr lang="sl-SI" altLang="sl-SI"/>
          </a:p>
          <a:p>
            <a:pPr>
              <a:buFont typeface="Wingdings 2" panose="05020102010507070707" pitchFamily="18" charset="2"/>
              <a:buNone/>
            </a:pPr>
            <a:r>
              <a:rPr lang="sl-SI" altLang="sl-SI"/>
              <a:t>            Osrednji motiv                        Drugi motivi</a:t>
            </a:r>
          </a:p>
          <a:p>
            <a:pPr>
              <a:buFont typeface="Wingdings 2" panose="05020102010507070707" pitchFamily="18" charset="2"/>
              <a:buNone/>
            </a:pPr>
            <a:r>
              <a:rPr lang="sl-SI" altLang="sl-SI"/>
              <a:t> </a:t>
            </a:r>
            <a:r>
              <a:rPr lang="sl-SI" altLang="sl-SI" sz="2000"/>
              <a:t>podeželski plemič, ki ga obsedejo         hrabrost, mlini na veter, Dulsineja </a:t>
            </a:r>
          </a:p>
          <a:p>
            <a:pPr>
              <a:buFont typeface="Wingdings 2" panose="05020102010507070707" pitchFamily="18" charset="2"/>
              <a:buNone/>
            </a:pPr>
            <a:r>
              <a:rPr lang="sl-SI" altLang="sl-SI" sz="2000"/>
              <a:t>                     viteške knjige                                toboška, trop ovac...</a:t>
            </a:r>
            <a:endParaRPr lang="sl-SI" altLang="sl-SI"/>
          </a:p>
        </p:txBody>
      </p:sp>
      <p:cxnSp>
        <p:nvCxnSpPr>
          <p:cNvPr id="8" name="Straight Arrow Connector 7">
            <a:extLst>
              <a:ext uri="{FF2B5EF4-FFF2-40B4-BE49-F238E27FC236}">
                <a16:creationId xmlns:a16="http://schemas.microsoft.com/office/drawing/2014/main" id="{7076F24E-6E14-47FC-93B1-AD88EFD8D154}"/>
              </a:ext>
            </a:extLst>
          </p:cNvPr>
          <p:cNvCxnSpPr/>
          <p:nvPr/>
        </p:nvCxnSpPr>
        <p:spPr>
          <a:xfrm rot="5400000">
            <a:off x="2714625" y="2286000"/>
            <a:ext cx="1428750" cy="8572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AD87ACD4-A474-45E2-8C1A-D4DE9AFC50D4}"/>
              </a:ext>
            </a:extLst>
          </p:cNvPr>
          <p:cNvCxnSpPr/>
          <p:nvPr/>
        </p:nvCxnSpPr>
        <p:spPr>
          <a:xfrm rot="16200000" flipH="1">
            <a:off x="4750594" y="2321719"/>
            <a:ext cx="1357313" cy="7143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77424-0515-4D5E-9C69-F08A67D9C055}"/>
              </a:ext>
            </a:extLst>
          </p:cNvPr>
          <p:cNvSpPr>
            <a:spLocks noGrp="1"/>
          </p:cNvSpPr>
          <p:nvPr>
            <p:ph type="title"/>
          </p:nvPr>
        </p:nvSpPr>
        <p:spPr>
          <a:xfrm>
            <a:off x="500034" y="357166"/>
            <a:ext cx="8229600" cy="1143000"/>
          </a:xfrm>
        </p:spPr>
        <p:txBody>
          <a:bodyPr>
            <a:normAutofit/>
          </a:bodyPr>
          <a:lstStyle/>
          <a:p>
            <a:pPr fontAlgn="auto">
              <a:spcAft>
                <a:spcPts val="0"/>
              </a:spcAft>
              <a:defRPr/>
            </a:pPr>
            <a:r>
              <a:rPr lang="sl-SI"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Oznaka glavnih oseb</a:t>
            </a:r>
          </a:p>
        </p:txBody>
      </p:sp>
      <p:sp>
        <p:nvSpPr>
          <p:cNvPr id="13315" name="Content Placeholder 2">
            <a:extLst>
              <a:ext uri="{FF2B5EF4-FFF2-40B4-BE49-F238E27FC236}">
                <a16:creationId xmlns:a16="http://schemas.microsoft.com/office/drawing/2014/main" id="{5FA1F84A-B072-45AA-AFC1-028A4A835C04}"/>
              </a:ext>
            </a:extLst>
          </p:cNvPr>
          <p:cNvSpPr>
            <a:spLocks noGrp="1"/>
          </p:cNvSpPr>
          <p:nvPr>
            <p:ph idx="1"/>
          </p:nvPr>
        </p:nvSpPr>
        <p:spPr/>
        <p:txBody>
          <a:bodyPr/>
          <a:lstStyle/>
          <a:p>
            <a:r>
              <a:rPr lang="sl-SI" altLang="sl-SI" sz="2200">
                <a:solidFill>
                  <a:schemeClr val="bg1"/>
                </a:solidFill>
              </a:rPr>
              <a:t>Alonso Kihana (don Kihot) </a:t>
            </a:r>
            <a:r>
              <a:rPr lang="sl-SI" altLang="sl-SI" sz="2200"/>
              <a:t>- je junak, ki živi v svetu iluzij, realnost kar naprej preoblikuje v domišljijske osebe in dogodke iz viteških romanov, npr. Krčme so gradovi, menihi čarovniki in ovce sovražna vojska.</a:t>
            </a:r>
          </a:p>
          <a:p>
            <a:r>
              <a:rPr lang="sl-SI" altLang="sl-SI" sz="2200">
                <a:solidFill>
                  <a:schemeClr val="bg1"/>
                </a:solidFill>
              </a:rPr>
              <a:t> Sančo Pansa </a:t>
            </a:r>
            <a:r>
              <a:rPr lang="sl-SI" altLang="sl-SI" sz="2200"/>
              <a:t>– je preprost kmetič, ki zapusti svojo družino in začne služiti don Kihotu kot oproda, saj mu ta obljubi mesto namestnika, če osvojita kakšen otok.</a:t>
            </a:r>
          </a:p>
          <a:p>
            <a:r>
              <a:rPr lang="sl-SI" altLang="sl-SI" sz="2200">
                <a:solidFill>
                  <a:schemeClr val="bg1"/>
                </a:solidFill>
              </a:rPr>
              <a:t> Dulsineja toboška </a:t>
            </a:r>
            <a:r>
              <a:rPr lang="sl-SI" altLang="sl-SI" sz="2200"/>
              <a:t>– don Kihotova izbranka, v katerem imenu slednji opravlja junaška dela. Dulsineja je plod don Kihotove domišljije.</a:t>
            </a:r>
          </a:p>
          <a:p>
            <a:r>
              <a:rPr lang="sl-SI" altLang="sl-SI" sz="2200">
                <a:solidFill>
                  <a:schemeClr val="bg1"/>
                </a:solidFill>
              </a:rPr>
              <a:t> Antonija Kihana </a:t>
            </a:r>
            <a:r>
              <a:rPr lang="sl-SI" altLang="sl-SI" sz="2200"/>
              <a:t>– je nečakinja don Kihota, ki skupaj z gospodinjo skrbi za posestvo.</a:t>
            </a:r>
            <a:endParaRPr lang="sl-SI" altLang="sl-SI" sz="2200">
              <a:solidFill>
                <a:schemeClr val="bg1"/>
              </a:solidFill>
            </a:endParaRPr>
          </a:p>
        </p:txBody>
      </p:sp>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35FD94D-7EFC-4A8A-9BA8-0E0998073C97}"/>
              </a:ext>
            </a:extLst>
          </p:cNvPr>
          <p:cNvSpPr txBox="1"/>
          <p:nvPr/>
        </p:nvSpPr>
        <p:spPr>
          <a:xfrm>
            <a:off x="1643042" y="642918"/>
            <a:ext cx="5643602" cy="523220"/>
          </a:xfrm>
          <a:prstGeom prst="rect">
            <a:avLst/>
          </a:prstGeom>
        </p:spPr>
        <p:style>
          <a:lnRef idx="2">
            <a:schemeClr val="dk1"/>
          </a:lnRef>
          <a:fillRef idx="1">
            <a:schemeClr val="lt1"/>
          </a:fillRef>
          <a:effectRef idx="0">
            <a:schemeClr val="dk1"/>
          </a:effectRef>
          <a:fontRef idx="minor">
            <a:schemeClr val="dk1"/>
          </a:fontRef>
        </p:style>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sl-SI"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Miguel de Cervantes Saavedra</a:t>
            </a:r>
          </a:p>
        </p:txBody>
      </p:sp>
      <p:sp>
        <p:nvSpPr>
          <p:cNvPr id="6" name="Text Placeholder 5">
            <a:extLst>
              <a:ext uri="{FF2B5EF4-FFF2-40B4-BE49-F238E27FC236}">
                <a16:creationId xmlns:a16="http://schemas.microsoft.com/office/drawing/2014/main" id="{8B9877D1-DDF5-4616-B677-C7C21E3633E9}"/>
              </a:ext>
            </a:extLst>
          </p:cNvPr>
          <p:cNvSpPr>
            <a:spLocks noGrp="1"/>
          </p:cNvSpPr>
          <p:nvPr>
            <p:ph type="body" idx="1"/>
          </p:nvPr>
        </p:nvSpPr>
        <p:spPr>
          <a:xfrm>
            <a:off x="428625" y="1785938"/>
            <a:ext cx="5500688" cy="4500562"/>
          </a:xfrm>
        </p:spPr>
        <p:txBody>
          <a:bodyPr>
            <a:normAutofit lnSpcReduction="10000"/>
          </a:bodyPr>
          <a:lstStyle/>
          <a:p>
            <a:pPr fontAlgn="auto">
              <a:spcAft>
                <a:spcPts val="0"/>
              </a:spcAft>
              <a:buClr>
                <a:schemeClr val="accent3"/>
              </a:buClr>
              <a:buFont typeface="Wingdings 2"/>
              <a:buNone/>
              <a:defRPr/>
            </a:pPr>
            <a:r>
              <a:rPr lang="sl-SI" sz="2000" dirty="0"/>
              <a:t> je bil španski pisatelj, pesnik in dramatik. Preživel je burno življenje, saj je mlad stopil v vojsko ter bil v bitki pri Lepantu ranjen, zato se mu je posušila leva roka. Leta 1575, ko se je vračal iz Neaplja v Španijo, so ga zajeli gusarji, tako da je pet let preživel v Alžiru. Šele ko je bil odkupljen, se je lahko vrnil v domovino, vendar je njegovo življenje bilo še vedno težko; zamenjal je različne službe in bil zaradi denarnih primankljajev tudi zaprt. Leta 1605 izide prvi del don Kihota, ki požanje velik uspeh, saj še istega leta doživi ponatis. Cervantes pa je ustvarjal tudi drame in novele, njegova najuspešnejša zbirka novel so bile Zgledne novele. Tik pred njegovo smrtjo izide še drugi del don Kihota. Leto kasneje, 26. aprila umre v Madridu.</a:t>
            </a:r>
          </a:p>
        </p:txBody>
      </p:sp>
      <p:pic>
        <p:nvPicPr>
          <p:cNvPr id="7" name="Picture 6" descr="Cervates_jauregui.jpg">
            <a:extLst>
              <a:ext uri="{FF2B5EF4-FFF2-40B4-BE49-F238E27FC236}">
                <a16:creationId xmlns:a16="http://schemas.microsoft.com/office/drawing/2014/main" id="{1176DEF5-E4E0-47C9-93FB-F760FD76D4A3}"/>
              </a:ext>
            </a:extLst>
          </p:cNvPr>
          <p:cNvPicPr>
            <a:picLocks noChangeAspect="1"/>
          </p:cNvPicPr>
          <p:nvPr/>
        </p:nvPicPr>
        <p:blipFill>
          <a:blip r:embed="rId2"/>
          <a:stretch>
            <a:fillRect/>
          </a:stretch>
        </p:blipFill>
        <p:spPr>
          <a:xfrm>
            <a:off x="6072198" y="1857364"/>
            <a:ext cx="2937201" cy="328614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101" name="Rectangle 4">
            <a:extLst>
              <a:ext uri="{FF2B5EF4-FFF2-40B4-BE49-F238E27FC236}">
                <a16:creationId xmlns:a16="http://schemas.microsoft.com/office/drawing/2014/main" id="{CFBDD037-29AE-4FB8-907D-96A70259B46C}"/>
              </a:ext>
            </a:extLst>
          </p:cNvPr>
          <p:cNvSpPr>
            <a:spLocks noChangeArrowheads="1"/>
          </p:cNvSpPr>
          <p:nvPr/>
        </p:nvSpPr>
        <p:spPr bwMode="auto">
          <a:xfrm>
            <a:off x="3357563" y="1357313"/>
            <a:ext cx="1651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r>
              <a:rPr lang="sl-SI" altLang="sl-SI" sz="2400" i="1">
                <a:solidFill>
                  <a:schemeClr val="bg1"/>
                </a:solidFill>
              </a:rPr>
              <a:t>(1547-1616)</a:t>
            </a:r>
            <a:r>
              <a:rPr lang="sl-SI" altLang="sl-SI" sz="2400">
                <a:solidFill>
                  <a:srgbClr val="FFFFFF"/>
                </a:solidFill>
              </a:rPr>
              <a:t> </a:t>
            </a:r>
            <a:endParaRPr lang="sl-SI" altLang="sl-SI" sz="2400"/>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462603-9D93-4EF5-A489-5EE887CEA60B}"/>
              </a:ext>
            </a:extLst>
          </p:cNvPr>
          <p:cNvSpPr>
            <a:spLocks noGrp="1"/>
          </p:cNvSpPr>
          <p:nvPr>
            <p:ph type="title"/>
          </p:nvPr>
        </p:nvSpPr>
        <p:spPr>
          <a:xfrm>
            <a:off x="457200" y="704088"/>
            <a:ext cx="8229600" cy="1143000"/>
          </a:xfrm>
        </p:spPr>
        <p:txBody>
          <a:bodyPr>
            <a:normAutofit/>
          </a:bodyPr>
          <a:lstStyle/>
          <a:p>
            <a:pPr algn="ctr" fontAlgn="auto">
              <a:spcAft>
                <a:spcPts val="0"/>
              </a:spcAft>
              <a:defRPr/>
            </a:pPr>
            <a:r>
              <a:rPr lang="sl-SI"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Roman</a:t>
            </a:r>
          </a:p>
        </p:txBody>
      </p:sp>
      <p:sp>
        <p:nvSpPr>
          <p:cNvPr id="3" name="Content Placeholder 2">
            <a:extLst>
              <a:ext uri="{FF2B5EF4-FFF2-40B4-BE49-F238E27FC236}">
                <a16:creationId xmlns:a16="http://schemas.microsoft.com/office/drawing/2014/main" id="{E7951CBB-0AB8-4BED-A57A-B55DDFA18986}"/>
              </a:ext>
            </a:extLst>
          </p:cNvPr>
          <p:cNvSpPr>
            <a:spLocks noGrp="1"/>
          </p:cNvSpPr>
          <p:nvPr>
            <p:ph idx="1"/>
          </p:nvPr>
        </p:nvSpPr>
        <p:spPr/>
        <p:txBody>
          <a:bodyPr>
            <a:normAutofit/>
          </a:bodyPr>
          <a:lstStyle/>
          <a:p>
            <a:pPr marL="274320" indent="-274320" fontAlgn="auto">
              <a:spcAft>
                <a:spcPts val="0"/>
              </a:spcAft>
              <a:buClr>
                <a:schemeClr val="accent3"/>
              </a:buClr>
              <a:buFont typeface="Wingdings 2"/>
              <a:buChar char=""/>
              <a:defRPr/>
            </a:pPr>
            <a:r>
              <a:rPr lang="sl-SI" dirty="0"/>
              <a:t> Prvotni izraz (12. st.) označuje spise, napisane v romanskem jeziku in ne v latinščini.</a:t>
            </a:r>
          </a:p>
          <a:p>
            <a:pPr marL="274320" indent="-274320" fontAlgn="auto">
              <a:spcAft>
                <a:spcPts val="0"/>
              </a:spcAft>
              <a:buClr>
                <a:schemeClr val="accent3"/>
              </a:buClr>
              <a:buFont typeface="Wingdings 2"/>
              <a:buChar char=""/>
              <a:defRPr/>
            </a:pPr>
            <a:r>
              <a:rPr lang="sl-SI" dirty="0"/>
              <a:t> Od 13. stoletja naprej roman postane oznaka za </a:t>
            </a:r>
            <a:r>
              <a:rPr lang="sl-SI" dirty="0">
                <a:solidFill>
                  <a:schemeClr val="bg2">
                    <a:lumMod val="50000"/>
                  </a:schemeClr>
                </a:solidFill>
              </a:rPr>
              <a:t>pripovedno literarno vrsto večjega obsega in napisano v nevezani besedi.</a:t>
            </a:r>
          </a:p>
          <a:p>
            <a:pPr marL="274320" indent="-274320" fontAlgn="auto">
              <a:spcAft>
                <a:spcPts val="0"/>
              </a:spcAft>
              <a:buClr>
                <a:schemeClr val="accent3"/>
              </a:buClr>
              <a:buFont typeface="Wingdings 2"/>
              <a:buChar char=""/>
              <a:defRPr/>
            </a:pPr>
            <a:r>
              <a:rPr lang="sl-SI" dirty="0"/>
              <a:t> Po 16. st. </a:t>
            </a:r>
            <a:r>
              <a:rPr lang="sl-SI" dirty="0">
                <a:solidFill>
                  <a:schemeClr val="bg2">
                    <a:lumMod val="50000"/>
                  </a:schemeClr>
                </a:solidFill>
              </a:rPr>
              <a:t>Postane najpomembnejša pripovedna vrsta</a:t>
            </a:r>
            <a:r>
              <a:rPr lang="sl-SI" dirty="0"/>
              <a:t>, prej je ta vloga pripadala </a:t>
            </a:r>
            <a:r>
              <a:rPr lang="sl-SI" dirty="0">
                <a:solidFill>
                  <a:schemeClr val="bg2">
                    <a:lumMod val="50000"/>
                  </a:schemeClr>
                </a:solidFill>
              </a:rPr>
              <a:t>epu</a:t>
            </a:r>
            <a:r>
              <a:rPr lang="sl-SI" dirty="0"/>
              <a:t>.</a:t>
            </a:r>
          </a:p>
          <a:p>
            <a:pPr marL="274320" indent="-274320" fontAlgn="auto">
              <a:spcAft>
                <a:spcPts val="0"/>
              </a:spcAft>
              <a:buClr>
                <a:schemeClr val="accent3"/>
              </a:buClr>
              <a:buFont typeface="Wingdings 2"/>
              <a:buChar char=""/>
              <a:defRPr/>
            </a:pPr>
            <a:r>
              <a:rPr lang="sl-SI" dirty="0"/>
              <a:t> V literarni zgodovini velja </a:t>
            </a:r>
            <a:r>
              <a:rPr lang="sl-SI" dirty="0">
                <a:solidFill>
                  <a:schemeClr val="bg2">
                    <a:lumMod val="50000"/>
                  </a:schemeClr>
                </a:solidFill>
              </a:rPr>
              <a:t>don Kihot </a:t>
            </a:r>
            <a:r>
              <a:rPr lang="sl-SI" dirty="0"/>
              <a:t>za prvi novomeški roman, za nekatere tudi prvi roman sploh.</a:t>
            </a:r>
          </a:p>
        </p:txBody>
      </p:sp>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0FA4E-4C0C-4832-8E83-B00252DBE584}"/>
              </a:ext>
            </a:extLst>
          </p:cNvPr>
          <p:cNvSpPr>
            <a:spLocks noGrp="1"/>
          </p:cNvSpPr>
          <p:nvPr>
            <p:ph type="title"/>
          </p:nvPr>
        </p:nvSpPr>
        <p:spPr>
          <a:xfrm>
            <a:off x="457200" y="704088"/>
            <a:ext cx="8229600" cy="1143000"/>
          </a:xfrm>
        </p:spPr>
        <p:txBody>
          <a:bodyPr>
            <a:normAutofit/>
          </a:bodyPr>
          <a:lstStyle/>
          <a:p>
            <a:pPr fontAlgn="auto">
              <a:spcAft>
                <a:spcPts val="0"/>
              </a:spcAft>
              <a:defRPr/>
            </a:pPr>
            <a:r>
              <a:rPr lang="sl-SI"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Delitev romanov</a:t>
            </a:r>
          </a:p>
        </p:txBody>
      </p:sp>
      <p:sp>
        <p:nvSpPr>
          <p:cNvPr id="3" name="Content Placeholder 2">
            <a:extLst>
              <a:ext uri="{FF2B5EF4-FFF2-40B4-BE49-F238E27FC236}">
                <a16:creationId xmlns:a16="http://schemas.microsoft.com/office/drawing/2014/main" id="{1F33CE61-CA95-4926-8311-5F19575E6835}"/>
              </a:ext>
            </a:extLst>
          </p:cNvPr>
          <p:cNvSpPr>
            <a:spLocks noGrp="1"/>
          </p:cNvSpPr>
          <p:nvPr>
            <p:ph idx="1"/>
          </p:nvPr>
        </p:nvSpPr>
        <p:spPr/>
        <p:txBody>
          <a:bodyPr>
            <a:normAutofit/>
          </a:bodyPr>
          <a:lstStyle/>
          <a:p>
            <a:pPr marL="274320" indent="-274320" fontAlgn="auto">
              <a:spcAft>
                <a:spcPts val="0"/>
              </a:spcAft>
              <a:buClr>
                <a:schemeClr val="accent3"/>
              </a:buClr>
              <a:buFont typeface="Wingdings 2"/>
              <a:buNone/>
              <a:defRPr/>
            </a:pPr>
            <a:r>
              <a:rPr lang="sl-SI" i="1" dirty="0">
                <a:solidFill>
                  <a:srgbClr val="FFCC66"/>
                </a:solidFill>
              </a:rPr>
              <a:t>Romane lahko razdelimo po različnih merilih:</a:t>
            </a:r>
          </a:p>
          <a:p>
            <a:pPr marL="274320" indent="-274320" fontAlgn="auto">
              <a:spcAft>
                <a:spcPts val="0"/>
              </a:spcAft>
              <a:buClr>
                <a:schemeClr val="accent3"/>
              </a:buClr>
              <a:buFont typeface="Wingdings" pitchFamily="2" charset="2"/>
              <a:buChar char="q"/>
              <a:defRPr/>
            </a:pPr>
            <a:r>
              <a:rPr lang="sl-SI" dirty="0"/>
              <a:t> </a:t>
            </a:r>
            <a:r>
              <a:rPr lang="sl-SI" dirty="0">
                <a:solidFill>
                  <a:schemeClr val="bg2">
                    <a:lumMod val="50000"/>
                  </a:schemeClr>
                </a:solidFill>
              </a:rPr>
              <a:t>po snovi in motivih</a:t>
            </a:r>
            <a:r>
              <a:rPr lang="sl-SI" dirty="0"/>
              <a:t>:  zgodovinski, pastirski, pustolovski, kriminalni, družinski. Ljubezenski, družbeno-kritični;</a:t>
            </a:r>
          </a:p>
          <a:p>
            <a:pPr marL="274320" indent="-274320" fontAlgn="auto">
              <a:spcAft>
                <a:spcPts val="0"/>
              </a:spcAft>
              <a:buClr>
                <a:schemeClr val="accent3"/>
              </a:buClr>
              <a:buFont typeface="Wingdings" pitchFamily="2" charset="2"/>
              <a:buChar char="q"/>
              <a:defRPr/>
            </a:pPr>
            <a:r>
              <a:rPr lang="sl-SI" dirty="0">
                <a:solidFill>
                  <a:schemeClr val="bg2">
                    <a:lumMod val="50000"/>
                  </a:schemeClr>
                </a:solidFill>
              </a:rPr>
              <a:t> po obliki</a:t>
            </a:r>
            <a:r>
              <a:rPr lang="sl-SI" dirty="0"/>
              <a:t>:  pisemski, kronikalni, dnevniški;</a:t>
            </a:r>
          </a:p>
          <a:p>
            <a:pPr marL="274320" indent="-274320" fontAlgn="auto">
              <a:spcAft>
                <a:spcPts val="0"/>
              </a:spcAft>
              <a:buClr>
                <a:schemeClr val="accent3"/>
              </a:buClr>
              <a:buFont typeface="Wingdings" pitchFamily="2" charset="2"/>
              <a:buChar char="q"/>
              <a:defRPr/>
            </a:pPr>
            <a:r>
              <a:rPr lang="sl-SI" dirty="0"/>
              <a:t> </a:t>
            </a:r>
            <a:r>
              <a:rPr lang="sl-SI" dirty="0">
                <a:solidFill>
                  <a:schemeClr val="bg2">
                    <a:lumMod val="50000"/>
                  </a:schemeClr>
                </a:solidFill>
              </a:rPr>
              <a:t>po tonu in piščavem stališču</a:t>
            </a:r>
            <a:r>
              <a:rPr lang="sl-SI" dirty="0"/>
              <a:t>: sentimentalni, humoristični, satirični, didaktični.</a:t>
            </a:r>
          </a:p>
          <a:p>
            <a:pPr marL="274320" indent="-274320" fontAlgn="auto">
              <a:spcAft>
                <a:spcPts val="0"/>
              </a:spcAft>
              <a:buClr>
                <a:schemeClr val="accent3"/>
              </a:buClr>
              <a:buFont typeface="Wingdings 2"/>
              <a:buNone/>
              <a:defRPr/>
            </a:pPr>
            <a:r>
              <a:rPr lang="sl-SI" dirty="0"/>
              <a:t>Evropski roman ima začetke v antiki. Zunaj Evrope pa na Japonskem (ok. 1000) in na Kitajskem (14.- 18. st.). </a:t>
            </a:r>
          </a:p>
        </p:txBody>
      </p:sp>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A1BD2-83AC-43C9-8C42-8FEBCFBE0F5F}"/>
              </a:ext>
            </a:extLst>
          </p:cNvPr>
          <p:cNvSpPr>
            <a:spLocks noGrp="1"/>
          </p:cNvSpPr>
          <p:nvPr>
            <p:ph type="title"/>
          </p:nvPr>
        </p:nvSpPr>
        <p:spPr>
          <a:xfrm>
            <a:off x="457200" y="704088"/>
            <a:ext cx="8229600" cy="1143000"/>
          </a:xfrm>
        </p:spPr>
        <p:txBody>
          <a:bodyPr>
            <a:normAutofit/>
          </a:bodyPr>
          <a:lstStyle/>
          <a:p>
            <a:pPr fontAlgn="auto">
              <a:spcAft>
                <a:spcPts val="0"/>
              </a:spcAft>
              <a:defRPr/>
            </a:pPr>
            <a:r>
              <a:rPr lang="sl-SI"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Lastnosti in pomen don Kihota</a:t>
            </a:r>
          </a:p>
        </p:txBody>
      </p:sp>
      <p:sp>
        <p:nvSpPr>
          <p:cNvPr id="3" name="Content Placeholder 2">
            <a:extLst>
              <a:ext uri="{FF2B5EF4-FFF2-40B4-BE49-F238E27FC236}">
                <a16:creationId xmlns:a16="http://schemas.microsoft.com/office/drawing/2014/main" id="{5AB16FDE-4C4E-4947-B4F8-BEAE028C90E3}"/>
              </a:ext>
            </a:extLst>
          </p:cNvPr>
          <p:cNvSpPr>
            <a:spLocks noGrp="1"/>
          </p:cNvSpPr>
          <p:nvPr>
            <p:ph idx="1"/>
          </p:nvPr>
        </p:nvSpPr>
        <p:spPr/>
        <p:txBody>
          <a:bodyPr>
            <a:normAutofit lnSpcReduction="10000"/>
          </a:bodyPr>
          <a:lstStyle/>
          <a:p>
            <a:pPr marL="274320" indent="-274320" fontAlgn="auto">
              <a:spcAft>
                <a:spcPts val="0"/>
              </a:spcAft>
              <a:buClr>
                <a:schemeClr val="accent3"/>
              </a:buClr>
              <a:buFont typeface="Wingdings 2"/>
              <a:buChar char=""/>
              <a:defRPr/>
            </a:pPr>
            <a:r>
              <a:rPr lang="sl-SI" dirty="0"/>
              <a:t>Kot je iz romana razvidno, je Cervantes Don Kihota napisal kot </a:t>
            </a:r>
            <a:r>
              <a:rPr lang="sl-SI" dirty="0">
                <a:solidFill>
                  <a:schemeClr val="bg1"/>
                </a:solidFill>
              </a:rPr>
              <a:t>kritiko viteških romanov</a:t>
            </a:r>
            <a:r>
              <a:rPr lang="sl-SI" dirty="0"/>
              <a:t>. Tako so ga razumeli tudi njegovi sodobniki.</a:t>
            </a:r>
          </a:p>
          <a:p>
            <a:pPr marL="274320" indent="-274320" fontAlgn="auto">
              <a:spcAft>
                <a:spcPts val="0"/>
              </a:spcAft>
              <a:buClr>
                <a:schemeClr val="accent3"/>
              </a:buClr>
              <a:buFont typeface="Wingdings 2"/>
              <a:buChar char=""/>
              <a:defRPr/>
            </a:pPr>
            <a:r>
              <a:rPr lang="sl-SI" dirty="0"/>
              <a:t> Roman je napisan </a:t>
            </a:r>
            <a:r>
              <a:rPr lang="sl-SI" dirty="0">
                <a:solidFill>
                  <a:schemeClr val="bg1"/>
                </a:solidFill>
              </a:rPr>
              <a:t>tragikomično</a:t>
            </a:r>
            <a:r>
              <a:rPr lang="sl-SI" dirty="0"/>
              <a:t>, torej vzbuja nam </a:t>
            </a:r>
            <a:r>
              <a:rPr lang="sl-SI" dirty="0">
                <a:solidFill>
                  <a:schemeClr val="bg1"/>
                </a:solidFill>
              </a:rPr>
              <a:t>sočutje, žalost in smeh</a:t>
            </a:r>
            <a:r>
              <a:rPr lang="sl-SI" dirty="0"/>
              <a:t>. Izraz izvira iz dramatike – tragikomedija označuje dramsko vrsto v kateri se </a:t>
            </a:r>
            <a:r>
              <a:rPr lang="sl-SI" dirty="0">
                <a:solidFill>
                  <a:schemeClr val="bg1"/>
                </a:solidFill>
              </a:rPr>
              <a:t>prepletajo komične in tragične prvine.</a:t>
            </a:r>
          </a:p>
          <a:p>
            <a:pPr marL="274320" indent="-274320" fontAlgn="auto">
              <a:spcAft>
                <a:spcPts val="0"/>
              </a:spcAft>
              <a:buClr>
                <a:schemeClr val="accent3"/>
              </a:buClr>
              <a:buFont typeface="Wingdings 2"/>
              <a:buChar char=""/>
              <a:defRPr/>
            </a:pPr>
            <a:r>
              <a:rPr lang="sl-SI" dirty="0">
                <a:solidFill>
                  <a:schemeClr val="bg1"/>
                </a:solidFill>
              </a:rPr>
              <a:t> </a:t>
            </a:r>
            <a:r>
              <a:rPr lang="sl-SI" dirty="0"/>
              <a:t>Don Kihot je prototip junaka, ki je najbolj </a:t>
            </a:r>
            <a:r>
              <a:rPr lang="sl-SI" dirty="0">
                <a:solidFill>
                  <a:schemeClr val="bg1"/>
                </a:solidFill>
              </a:rPr>
              <a:t>značilen za novoveški roman</a:t>
            </a:r>
            <a:r>
              <a:rPr lang="sl-SI" dirty="0"/>
              <a:t>. Oseba, ki gre v konflikt z svetom, zato, da bi ga spremenil, vendar mu to spodleti in ob koncu tragično propade.</a:t>
            </a:r>
          </a:p>
        </p:txBody>
      </p:sp>
    </p:spTree>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11023-EE1A-4AF9-BA38-DD883D5EE87B}"/>
              </a:ext>
            </a:extLst>
          </p:cNvPr>
          <p:cNvSpPr>
            <a:spLocks noGrp="1"/>
          </p:cNvSpPr>
          <p:nvPr>
            <p:ph type="title"/>
          </p:nvPr>
        </p:nvSpPr>
        <p:spPr>
          <a:xfrm>
            <a:off x="457200" y="704088"/>
            <a:ext cx="8229600" cy="1143000"/>
          </a:xfrm>
        </p:spPr>
        <p:txBody>
          <a:bodyPr>
            <a:normAutofit/>
          </a:bodyPr>
          <a:lstStyle/>
          <a:p>
            <a:pPr fontAlgn="auto">
              <a:spcAft>
                <a:spcPts val="0"/>
              </a:spcAft>
              <a:defRPr/>
            </a:pPr>
            <a:r>
              <a:rPr lang="sl-SI" sz="36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Kdo je bil znameniti plemič Don Kihot iz Manče, kako mu je šlo in kaj je počel</a:t>
            </a:r>
          </a:p>
        </p:txBody>
      </p:sp>
      <p:pic>
        <p:nvPicPr>
          <p:cNvPr id="4" name="Content Placeholder 3" descr="463px-Gustave_Doré_-_Miguel_de_Cervantes_-_Don_Quixote_-_Part_1_-_Chapter_1_-_Plate_1_'A_world_of_disorderly_notions,_picked_out_of_his_books,_crowded_into_his_imagination'.jpg">
            <a:extLst>
              <a:ext uri="{FF2B5EF4-FFF2-40B4-BE49-F238E27FC236}">
                <a16:creationId xmlns:a16="http://schemas.microsoft.com/office/drawing/2014/main" id="{D3E6C64E-B936-45BE-98E0-09D95943465D}"/>
              </a:ext>
            </a:extLst>
          </p:cNvPr>
          <p:cNvPicPr>
            <a:picLocks noGrp="1" noChangeAspect="1"/>
          </p:cNvPicPr>
          <p:nvPr>
            <p:ph idx="1"/>
          </p:nvPr>
        </p:nvPicPr>
        <p:blipFill>
          <a:blip r:embed="rId2"/>
          <a:stretch>
            <a:fillRect/>
          </a:stretch>
        </p:blipFill>
        <p:spPr>
          <a:xfrm>
            <a:off x="714375" y="2000250"/>
            <a:ext cx="3622675" cy="4686300"/>
          </a:xfrm>
          <a:ln w="38100" cap="sq">
            <a:solidFill>
              <a:srgbClr val="000000"/>
            </a:solidFill>
            <a:miter lim="800000"/>
          </a:ln>
          <a:effectLst>
            <a:outerShdw blurRad="50800" dist="38100" dir="2700000" algn="tl" rotWithShape="0">
              <a:srgbClr val="000000">
                <a:alpha val="43000"/>
              </a:srgbClr>
            </a:outerShdw>
          </a:effectLst>
        </p:spPr>
      </p:pic>
      <p:sp>
        <p:nvSpPr>
          <p:cNvPr id="8196" name="TextBox 4">
            <a:extLst>
              <a:ext uri="{FF2B5EF4-FFF2-40B4-BE49-F238E27FC236}">
                <a16:creationId xmlns:a16="http://schemas.microsoft.com/office/drawing/2014/main" id="{2F48E142-5C0F-4ECD-B2D0-B359B609C19D}"/>
              </a:ext>
            </a:extLst>
          </p:cNvPr>
          <p:cNvSpPr txBox="1">
            <a:spLocks noChangeArrowheads="1"/>
          </p:cNvSpPr>
          <p:nvPr/>
        </p:nvSpPr>
        <p:spPr bwMode="auto">
          <a:xfrm>
            <a:off x="4572000" y="2143125"/>
            <a:ext cx="4357688" cy="304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r>
              <a:rPr lang="sl-SI" altLang="sl-SI" sz="2400"/>
              <a:t>Don Kihot je bil revni podeželski plemič, ki ga popolnoma prevzame branje viteških romanov. Pozabi da je čas viteštva že mimo, saj je prepričan da je prav on poklican osvoboditi in rešiti svet krivic in nasilja. </a:t>
            </a:r>
          </a:p>
        </p:txBody>
      </p:sp>
    </p:spTree>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D93BD-726B-4C9B-9A2F-E4A5DFC33271}"/>
              </a:ext>
            </a:extLst>
          </p:cNvPr>
          <p:cNvSpPr>
            <a:spLocks noGrp="1"/>
          </p:cNvSpPr>
          <p:nvPr>
            <p:ph type="title"/>
          </p:nvPr>
        </p:nvSpPr>
        <p:spPr>
          <a:xfrm>
            <a:off x="428596" y="428604"/>
            <a:ext cx="8229600" cy="1143000"/>
          </a:xfrm>
        </p:spPr>
        <p:txBody>
          <a:bodyPr>
            <a:normAutofit/>
          </a:bodyPr>
          <a:lstStyle/>
          <a:p>
            <a:pPr fontAlgn="auto">
              <a:spcAft>
                <a:spcPts val="0"/>
              </a:spcAft>
              <a:defRPr/>
            </a:pPr>
            <a:r>
              <a:rPr lang="sl-SI" sz="4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Prvo don Kihotovo viteško dejanje</a:t>
            </a:r>
          </a:p>
        </p:txBody>
      </p:sp>
      <p:pic>
        <p:nvPicPr>
          <p:cNvPr id="4" name="Content Placeholder 3" descr="imageGen.aspx.jpg">
            <a:extLst>
              <a:ext uri="{FF2B5EF4-FFF2-40B4-BE49-F238E27FC236}">
                <a16:creationId xmlns:a16="http://schemas.microsoft.com/office/drawing/2014/main" id="{C32D702E-F7FC-4EA3-88B2-E2FEBE0281EC}"/>
              </a:ext>
            </a:extLst>
          </p:cNvPr>
          <p:cNvPicPr>
            <a:picLocks noGrp="1" noChangeAspect="1"/>
          </p:cNvPicPr>
          <p:nvPr>
            <p:ph idx="1"/>
          </p:nvPr>
        </p:nvPicPr>
        <p:blipFill>
          <a:blip r:embed="rId2"/>
          <a:stretch>
            <a:fillRect/>
          </a:stretch>
        </p:blipFill>
        <p:spPr>
          <a:xfrm>
            <a:off x="857224" y="1928802"/>
            <a:ext cx="3214023" cy="4389437"/>
          </a:xfrm>
          <a:ln w="228600" cap="sq" cmpd="thickThin">
            <a:solidFill>
              <a:srgbClr val="000000"/>
            </a:solidFill>
            <a:miter lim="800000"/>
          </a:ln>
          <a:effectLst>
            <a:innerShdw blurRad="76200">
              <a:srgbClr val="000000"/>
            </a:innerShdw>
          </a:effectLst>
        </p:spPr>
      </p:pic>
    </p:spTree>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8042.gif.jpg">
            <a:extLst>
              <a:ext uri="{FF2B5EF4-FFF2-40B4-BE49-F238E27FC236}">
                <a16:creationId xmlns:a16="http://schemas.microsoft.com/office/drawing/2014/main" id="{1F584265-AAA8-4BC4-AE07-067DECC40941}"/>
              </a:ext>
            </a:extLst>
          </p:cNvPr>
          <p:cNvPicPr>
            <a:picLocks noGrp="1" noChangeAspect="1"/>
          </p:cNvPicPr>
          <p:nvPr>
            <p:ph idx="1"/>
          </p:nvPr>
        </p:nvPicPr>
        <p:blipFill>
          <a:blip r:embed="rId2"/>
          <a:stretch>
            <a:fillRect/>
          </a:stretch>
        </p:blipFill>
        <p:spPr>
          <a:xfrm>
            <a:off x="285720" y="1357298"/>
            <a:ext cx="3000396" cy="1800238"/>
          </a:xfrm>
          <a:effectLst>
            <a:softEdge rad="112500"/>
          </a:effectLst>
        </p:spPr>
      </p:pic>
      <p:pic>
        <p:nvPicPr>
          <p:cNvPr id="10243" name="Picture 4" descr="Don-Quixote-Windmill.gif">
            <a:extLst>
              <a:ext uri="{FF2B5EF4-FFF2-40B4-BE49-F238E27FC236}">
                <a16:creationId xmlns:a16="http://schemas.microsoft.com/office/drawing/2014/main" id="{90AC4838-96F1-4B9B-B885-6717493C128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714625" y="3214688"/>
            <a:ext cx="3870325" cy="328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517px-Quijote-2.jpg">
            <a:extLst>
              <a:ext uri="{FF2B5EF4-FFF2-40B4-BE49-F238E27FC236}">
                <a16:creationId xmlns:a16="http://schemas.microsoft.com/office/drawing/2014/main" id="{BC917A75-D5A1-4B03-89E7-CCA9A135F44C}"/>
              </a:ext>
            </a:extLst>
          </p:cNvPr>
          <p:cNvPicPr>
            <a:picLocks noChangeAspect="1"/>
          </p:cNvPicPr>
          <p:nvPr/>
        </p:nvPicPr>
        <p:blipFill>
          <a:blip r:embed="rId4"/>
          <a:stretch>
            <a:fillRect/>
          </a:stretch>
        </p:blipFill>
        <p:spPr>
          <a:xfrm>
            <a:off x="6000760" y="857231"/>
            <a:ext cx="2500330" cy="2901737"/>
          </a:xfrm>
          <a:prstGeom prst="rect">
            <a:avLst/>
          </a:prstGeom>
          <a:ln>
            <a:noFill/>
          </a:ln>
          <a:effectLst>
            <a:softEdge rad="112500"/>
          </a:effectLst>
        </p:spPr>
      </p:pic>
    </p:spTree>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7F32B1-6655-43E2-A52A-066E69D7BACE}"/>
              </a:ext>
            </a:extLst>
          </p:cNvPr>
          <p:cNvSpPr>
            <a:spLocks noGrp="1"/>
          </p:cNvSpPr>
          <p:nvPr>
            <p:ph type="title"/>
          </p:nvPr>
        </p:nvSpPr>
        <p:spPr>
          <a:xfrm>
            <a:off x="457200" y="704088"/>
            <a:ext cx="8229600" cy="1143000"/>
          </a:xfrm>
        </p:spPr>
        <p:txBody>
          <a:bodyPr>
            <a:normAutofit/>
          </a:bodyPr>
          <a:lstStyle/>
          <a:p>
            <a:pPr fontAlgn="auto">
              <a:spcAft>
                <a:spcPts val="0"/>
              </a:spcAft>
              <a:defRPr/>
            </a:pPr>
            <a:r>
              <a:rPr lang="sl-SI" sz="36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Kaj je doživel don Kihot ko je šel na obisk k svoji ljubljeni Dulsineji toboški</a:t>
            </a:r>
          </a:p>
        </p:txBody>
      </p:sp>
      <p:pic>
        <p:nvPicPr>
          <p:cNvPr id="4" name="Content Placeholder 3" descr="Honore-Daumier-Don-Quixote.jpg">
            <a:extLst>
              <a:ext uri="{FF2B5EF4-FFF2-40B4-BE49-F238E27FC236}">
                <a16:creationId xmlns:a16="http://schemas.microsoft.com/office/drawing/2014/main" id="{A9BF6BB5-9D67-4114-98C8-22C597C05E46}"/>
              </a:ext>
            </a:extLst>
          </p:cNvPr>
          <p:cNvPicPr>
            <a:picLocks noGrp="1" noChangeAspect="1"/>
          </p:cNvPicPr>
          <p:nvPr>
            <p:ph idx="1"/>
          </p:nvPr>
        </p:nvPicPr>
        <p:blipFill>
          <a:blip r:embed="rId2"/>
          <a:stretch>
            <a:fillRect/>
          </a:stretch>
        </p:blipFill>
        <p:spPr>
          <a:xfrm>
            <a:off x="642938" y="2714625"/>
            <a:ext cx="4187825" cy="3214688"/>
          </a:xfrm>
          <a:ln w="38100" cap="sq">
            <a:solidFill>
              <a:srgbClr val="000000"/>
            </a:solidFill>
            <a:miter lim="800000"/>
          </a:ln>
          <a:effectLst>
            <a:outerShdw blurRad="50800" dist="38100" dir="2700000" algn="tl" rotWithShape="0">
              <a:srgbClr val="000000">
                <a:alpha val="43000"/>
              </a:srgbClr>
            </a:outerShdw>
          </a:effectLst>
        </p:spPr>
      </p:pic>
    </p:spTree>
  </p:cSld>
  <p:clrMapOvr>
    <a:masterClrMapping/>
  </p:clrMapOvr>
  <p:transition>
    <p:fade thruBlk="1"/>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0</TotalTime>
  <Words>661</Words>
  <Application>Microsoft Office PowerPoint</Application>
  <PresentationFormat>On-screen Show (4:3)</PresentationFormat>
  <Paragraphs>41</Paragraphs>
  <Slides>11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Constantia</vt:lpstr>
      <vt:lpstr>Wingdings</vt:lpstr>
      <vt:lpstr>Wingdings 2</vt:lpstr>
      <vt:lpstr>Flow</vt:lpstr>
      <vt:lpstr>Miguel de Cervantes Saavedra</vt:lpstr>
      <vt:lpstr>PowerPoint Presentation</vt:lpstr>
      <vt:lpstr>Roman</vt:lpstr>
      <vt:lpstr>Delitev romanov</vt:lpstr>
      <vt:lpstr>Lastnosti in pomen don Kihota</vt:lpstr>
      <vt:lpstr>Kdo je bil znameniti plemič Don Kihot iz Manče, kako mu je šlo in kaj je počel</vt:lpstr>
      <vt:lpstr>Prvo don Kihotovo viteško dejanje</vt:lpstr>
      <vt:lpstr>PowerPoint Presentation</vt:lpstr>
      <vt:lpstr>Kaj je doživel don Kihot ko je šel na obisk k svoji ljubljeni Dulsineji toboški</vt:lpstr>
      <vt:lpstr>Motivi</vt:lpstr>
      <vt:lpstr>Oznaka glavnih oseb</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2019-06-03T09:08:02Z</dcterms:created>
  <dcterms:modified xsi:type="dcterms:W3CDTF">2019-06-03T09:08:02Z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