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cxnSp>
        <p:nvCxnSpPr>
          <p:cNvPr id="4" name="Raven konektor 7">
            <a:extLst>
              <a:ext uri="{FF2B5EF4-FFF2-40B4-BE49-F238E27FC236}">
                <a16:creationId xmlns:a16="http://schemas.microsoft.com/office/drawing/2014/main" id="{1456A535-CE20-4ECE-B313-616A578331A8}"/>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Raven konektor 12">
            <a:extLst>
              <a:ext uri="{FF2B5EF4-FFF2-40B4-BE49-F238E27FC236}">
                <a16:creationId xmlns:a16="http://schemas.microsoft.com/office/drawing/2014/main" id="{12B321D5-28F7-47C2-88DA-172901E367B5}"/>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ipsa 13">
            <a:extLst>
              <a:ext uri="{FF2B5EF4-FFF2-40B4-BE49-F238E27FC236}">
                <a16:creationId xmlns:a16="http://schemas.microsoft.com/office/drawing/2014/main" id="{D8D929DA-7DAA-4119-811E-A4F76BA3890A}"/>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28" name="Naslov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sl-SI"/>
              <a:t>Kliknite, če želite urediti slog naslova matrice</a:t>
            </a:r>
            <a:endParaRPr lang="en-US"/>
          </a:p>
        </p:txBody>
      </p:sp>
      <p:sp>
        <p:nvSpPr>
          <p:cNvPr id="7" name="Ograda datuma 14">
            <a:extLst>
              <a:ext uri="{FF2B5EF4-FFF2-40B4-BE49-F238E27FC236}">
                <a16:creationId xmlns:a16="http://schemas.microsoft.com/office/drawing/2014/main" id="{374AF8A4-AD48-4A9F-9035-CE6165DCD7CF}"/>
              </a:ext>
            </a:extLst>
          </p:cNvPr>
          <p:cNvSpPr>
            <a:spLocks noGrp="1"/>
          </p:cNvSpPr>
          <p:nvPr>
            <p:ph type="dt" sz="half" idx="10"/>
          </p:nvPr>
        </p:nvSpPr>
        <p:spPr/>
        <p:txBody>
          <a:bodyPr/>
          <a:lstStyle>
            <a:lvl1pPr>
              <a:defRPr/>
            </a:lvl1pPr>
          </a:lstStyle>
          <a:p>
            <a:pPr>
              <a:defRPr/>
            </a:pPr>
            <a:fld id="{5C740F8D-9B3C-40C4-A504-E46FFD8E4AE8}" type="datetimeFigureOut">
              <a:rPr lang="sl-SI"/>
              <a:pPr>
                <a:defRPr/>
              </a:pPr>
              <a:t>3. 06. 2019</a:t>
            </a:fld>
            <a:endParaRPr lang="sl-SI" dirty="0"/>
          </a:p>
        </p:txBody>
      </p:sp>
      <p:sp>
        <p:nvSpPr>
          <p:cNvPr id="8" name="Ograda številke diapozitiva 15">
            <a:extLst>
              <a:ext uri="{FF2B5EF4-FFF2-40B4-BE49-F238E27FC236}">
                <a16:creationId xmlns:a16="http://schemas.microsoft.com/office/drawing/2014/main" id="{9EF03268-D5EA-4C28-B13F-E587F03F13EF}"/>
              </a:ext>
            </a:extLst>
          </p:cNvPr>
          <p:cNvSpPr>
            <a:spLocks noGrp="1"/>
          </p:cNvSpPr>
          <p:nvPr>
            <p:ph type="sldNum" sz="quarter" idx="11"/>
          </p:nvPr>
        </p:nvSpPr>
        <p:spPr/>
        <p:txBody>
          <a:bodyPr/>
          <a:lstStyle>
            <a:lvl1pPr>
              <a:defRPr/>
            </a:lvl1pPr>
          </a:lstStyle>
          <a:p>
            <a:fld id="{6905170B-9AA6-4CC9-9CE9-08A2466C48EB}" type="slidenum">
              <a:rPr lang="sl-SI" altLang="sl-SI"/>
              <a:pPr/>
              <a:t>‹#›</a:t>
            </a:fld>
            <a:endParaRPr lang="sl-SI" altLang="sl-SI"/>
          </a:p>
        </p:txBody>
      </p:sp>
      <p:sp>
        <p:nvSpPr>
          <p:cNvPr id="10" name="Ograda noge 16">
            <a:extLst>
              <a:ext uri="{FF2B5EF4-FFF2-40B4-BE49-F238E27FC236}">
                <a16:creationId xmlns:a16="http://schemas.microsoft.com/office/drawing/2014/main" id="{AE3927D8-F1D8-45BC-9218-3435222C0B2A}"/>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291734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86C1803A-26FC-41AC-A8AB-4E088954B5C3}"/>
              </a:ext>
            </a:extLst>
          </p:cNvPr>
          <p:cNvSpPr>
            <a:spLocks noGrp="1"/>
          </p:cNvSpPr>
          <p:nvPr>
            <p:ph type="dt" sz="half" idx="10"/>
          </p:nvPr>
        </p:nvSpPr>
        <p:spPr/>
        <p:txBody>
          <a:bodyPr/>
          <a:lstStyle>
            <a:lvl1pPr>
              <a:defRPr/>
            </a:lvl1pPr>
          </a:lstStyle>
          <a:p>
            <a:pPr>
              <a:defRPr/>
            </a:pPr>
            <a:fld id="{5071AEFE-97C8-4BC4-88E7-BA783825E048}" type="datetimeFigureOut">
              <a:rPr lang="sl-SI"/>
              <a:pPr>
                <a:defRPr/>
              </a:pPr>
              <a:t>3. 06. 2019</a:t>
            </a:fld>
            <a:endParaRPr lang="sl-SI" dirty="0"/>
          </a:p>
        </p:txBody>
      </p:sp>
      <p:sp>
        <p:nvSpPr>
          <p:cNvPr id="5" name="Ograda noge 9">
            <a:extLst>
              <a:ext uri="{FF2B5EF4-FFF2-40B4-BE49-F238E27FC236}">
                <a16:creationId xmlns:a16="http://schemas.microsoft.com/office/drawing/2014/main" id="{09E7CF4D-7B77-4648-A2A0-7CF77FFF945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5142DA8D-DDBF-4467-941A-06A0CD0DAF10}"/>
              </a:ext>
            </a:extLst>
          </p:cNvPr>
          <p:cNvSpPr>
            <a:spLocks noGrp="1"/>
          </p:cNvSpPr>
          <p:nvPr>
            <p:ph type="sldNum" sz="quarter" idx="12"/>
          </p:nvPr>
        </p:nvSpPr>
        <p:spPr/>
        <p:txBody>
          <a:bodyPr/>
          <a:lstStyle>
            <a:lvl1pPr>
              <a:defRPr/>
            </a:lvl1pPr>
          </a:lstStyle>
          <a:p>
            <a:fld id="{CA0A88FC-183E-4F82-907D-293E3FB27F0C}" type="slidenum">
              <a:rPr lang="sl-SI" altLang="sl-SI"/>
              <a:pPr/>
              <a:t>‹#›</a:t>
            </a:fld>
            <a:endParaRPr lang="sl-SI" altLang="sl-SI"/>
          </a:p>
        </p:txBody>
      </p:sp>
    </p:spTree>
    <p:extLst>
      <p:ext uri="{BB962C8B-B14F-4D97-AF65-F5344CB8AC3E}">
        <p14:creationId xmlns:p14="http://schemas.microsoft.com/office/powerpoint/2010/main" val="245631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0E8659CB-4FFF-43D3-BE72-2AB13D1AFBAC}"/>
              </a:ext>
            </a:extLst>
          </p:cNvPr>
          <p:cNvSpPr>
            <a:spLocks noGrp="1"/>
          </p:cNvSpPr>
          <p:nvPr>
            <p:ph type="dt" sz="half" idx="10"/>
          </p:nvPr>
        </p:nvSpPr>
        <p:spPr/>
        <p:txBody>
          <a:bodyPr/>
          <a:lstStyle>
            <a:lvl1pPr>
              <a:defRPr/>
            </a:lvl1pPr>
          </a:lstStyle>
          <a:p>
            <a:pPr>
              <a:defRPr/>
            </a:pPr>
            <a:fld id="{810942FC-504E-43A6-B6A9-46563EF353FF}" type="datetimeFigureOut">
              <a:rPr lang="sl-SI"/>
              <a:pPr>
                <a:defRPr/>
              </a:pPr>
              <a:t>3. 06. 2019</a:t>
            </a:fld>
            <a:endParaRPr lang="sl-SI" dirty="0"/>
          </a:p>
        </p:txBody>
      </p:sp>
      <p:sp>
        <p:nvSpPr>
          <p:cNvPr id="5" name="Ograda noge 9">
            <a:extLst>
              <a:ext uri="{FF2B5EF4-FFF2-40B4-BE49-F238E27FC236}">
                <a16:creationId xmlns:a16="http://schemas.microsoft.com/office/drawing/2014/main" id="{4C9B87B5-D27F-4647-8C9A-48B735513D2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29934AF2-1300-46D1-87F6-CA73E65928A8}"/>
              </a:ext>
            </a:extLst>
          </p:cNvPr>
          <p:cNvSpPr>
            <a:spLocks noGrp="1"/>
          </p:cNvSpPr>
          <p:nvPr>
            <p:ph type="sldNum" sz="quarter" idx="12"/>
          </p:nvPr>
        </p:nvSpPr>
        <p:spPr/>
        <p:txBody>
          <a:bodyPr/>
          <a:lstStyle>
            <a:lvl1pPr>
              <a:defRPr/>
            </a:lvl1pPr>
          </a:lstStyle>
          <a:p>
            <a:fld id="{56ABB267-9ABD-416A-B41F-8E349F219308}" type="slidenum">
              <a:rPr lang="sl-SI" altLang="sl-SI"/>
              <a:pPr/>
              <a:t>‹#›</a:t>
            </a:fld>
            <a:endParaRPr lang="sl-SI" altLang="sl-SI"/>
          </a:p>
        </p:txBody>
      </p:sp>
    </p:spTree>
    <p:extLst>
      <p:ext uri="{BB962C8B-B14F-4D97-AF65-F5344CB8AC3E}">
        <p14:creationId xmlns:p14="http://schemas.microsoft.com/office/powerpoint/2010/main" val="288989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7" name="Naslov 16"/>
          <p:cNvSpPr>
            <a:spLocks noGrp="1"/>
          </p:cNvSpPr>
          <p:nvPr>
            <p:ph type="title"/>
          </p:nvPr>
        </p:nvSpPr>
        <p:spPr/>
        <p:txBody>
          <a:bodyPr rtlCol="0"/>
          <a:lstStyle/>
          <a:p>
            <a:r>
              <a:rPr lang="sl-SI"/>
              <a:t>Kliknite, če želite urediti slog naslova matrice</a:t>
            </a:r>
            <a:endParaRPr lang="en-US"/>
          </a:p>
        </p:txBody>
      </p:sp>
      <p:sp>
        <p:nvSpPr>
          <p:cNvPr id="4" name="Ograda datuma 23">
            <a:extLst>
              <a:ext uri="{FF2B5EF4-FFF2-40B4-BE49-F238E27FC236}">
                <a16:creationId xmlns:a16="http://schemas.microsoft.com/office/drawing/2014/main" id="{C9A0BDE6-4D53-4ADE-80E6-BFF6B9716735}"/>
              </a:ext>
            </a:extLst>
          </p:cNvPr>
          <p:cNvSpPr>
            <a:spLocks noGrp="1"/>
          </p:cNvSpPr>
          <p:nvPr>
            <p:ph type="dt" sz="half" idx="10"/>
          </p:nvPr>
        </p:nvSpPr>
        <p:spPr/>
        <p:txBody>
          <a:bodyPr/>
          <a:lstStyle>
            <a:lvl1pPr>
              <a:defRPr/>
            </a:lvl1pPr>
          </a:lstStyle>
          <a:p>
            <a:pPr>
              <a:defRPr/>
            </a:pPr>
            <a:fld id="{201B1489-7E5B-4AF9-9443-19185D240A0D}" type="datetimeFigureOut">
              <a:rPr lang="sl-SI"/>
              <a:pPr>
                <a:defRPr/>
              </a:pPr>
              <a:t>3. 06. 2019</a:t>
            </a:fld>
            <a:endParaRPr lang="sl-SI" dirty="0"/>
          </a:p>
        </p:txBody>
      </p:sp>
      <p:sp>
        <p:nvSpPr>
          <p:cNvPr id="5" name="Ograda noge 9">
            <a:extLst>
              <a:ext uri="{FF2B5EF4-FFF2-40B4-BE49-F238E27FC236}">
                <a16:creationId xmlns:a16="http://schemas.microsoft.com/office/drawing/2014/main" id="{EB61AC58-B92A-4538-A59D-70C08360AB6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7DBB1908-B1D3-4C6D-89AD-025E09A1F6A7}"/>
              </a:ext>
            </a:extLst>
          </p:cNvPr>
          <p:cNvSpPr>
            <a:spLocks noGrp="1"/>
          </p:cNvSpPr>
          <p:nvPr>
            <p:ph type="sldNum" sz="quarter" idx="12"/>
          </p:nvPr>
        </p:nvSpPr>
        <p:spPr/>
        <p:txBody>
          <a:bodyPr/>
          <a:lstStyle>
            <a:lvl1pPr>
              <a:defRPr/>
            </a:lvl1pPr>
          </a:lstStyle>
          <a:p>
            <a:fld id="{4AF3202B-6A53-4C01-8EDA-C66A2F86A536}" type="slidenum">
              <a:rPr lang="sl-SI" altLang="sl-SI"/>
              <a:pPr/>
              <a:t>‹#›</a:t>
            </a:fld>
            <a:endParaRPr lang="sl-SI" altLang="sl-SI"/>
          </a:p>
        </p:txBody>
      </p:sp>
    </p:spTree>
    <p:extLst>
      <p:ext uri="{BB962C8B-B14F-4D97-AF65-F5344CB8AC3E}">
        <p14:creationId xmlns:p14="http://schemas.microsoft.com/office/powerpoint/2010/main" val="276792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cxnSp>
        <p:nvCxnSpPr>
          <p:cNvPr id="4" name="Raven konektor 6">
            <a:extLst>
              <a:ext uri="{FF2B5EF4-FFF2-40B4-BE49-F238E27FC236}">
                <a16:creationId xmlns:a16="http://schemas.microsoft.com/office/drawing/2014/main" id="{C84138D7-9E2B-4BB4-9837-A82C1D780F43}"/>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sl-SI"/>
              <a:t>Kliknite, če želite urediti slog naslova matrice</a:t>
            </a:r>
            <a:endParaRPr lang="en-US"/>
          </a:p>
        </p:txBody>
      </p:sp>
      <p:sp>
        <p:nvSpPr>
          <p:cNvPr id="3" name="Ograda besedila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5" name="Ograda datuma 3">
            <a:extLst>
              <a:ext uri="{FF2B5EF4-FFF2-40B4-BE49-F238E27FC236}">
                <a16:creationId xmlns:a16="http://schemas.microsoft.com/office/drawing/2014/main" id="{0E0F0F8C-38FC-4371-8AC7-11629E7ED86C}"/>
              </a:ext>
            </a:extLst>
          </p:cNvPr>
          <p:cNvSpPr>
            <a:spLocks noGrp="1"/>
          </p:cNvSpPr>
          <p:nvPr>
            <p:ph type="dt" sz="half" idx="10"/>
          </p:nvPr>
        </p:nvSpPr>
        <p:spPr/>
        <p:txBody>
          <a:bodyPr/>
          <a:lstStyle>
            <a:lvl1pPr>
              <a:defRPr/>
            </a:lvl1pPr>
          </a:lstStyle>
          <a:p>
            <a:pPr>
              <a:defRPr/>
            </a:pPr>
            <a:fld id="{A49F17FA-4CD7-4A61-8E54-4337D4071CCB}" type="datetimeFigureOut">
              <a:rPr lang="sl-SI"/>
              <a:pPr>
                <a:defRPr/>
              </a:pPr>
              <a:t>3. 06. 2019</a:t>
            </a:fld>
            <a:endParaRPr lang="sl-SI" dirty="0"/>
          </a:p>
        </p:txBody>
      </p:sp>
      <p:sp>
        <p:nvSpPr>
          <p:cNvPr id="6" name="Ograda noge 4">
            <a:extLst>
              <a:ext uri="{FF2B5EF4-FFF2-40B4-BE49-F238E27FC236}">
                <a16:creationId xmlns:a16="http://schemas.microsoft.com/office/drawing/2014/main" id="{801C0235-E4AD-4F45-BE73-5E1619D7A24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105E9155-6AF4-4508-9CC9-387EF22C3F4A}"/>
              </a:ext>
            </a:extLst>
          </p:cNvPr>
          <p:cNvSpPr>
            <a:spLocks noGrp="1"/>
          </p:cNvSpPr>
          <p:nvPr>
            <p:ph type="sldNum" sz="quarter" idx="12"/>
          </p:nvPr>
        </p:nvSpPr>
        <p:spPr/>
        <p:txBody>
          <a:bodyPr/>
          <a:lstStyle>
            <a:lvl1pPr>
              <a:defRPr/>
            </a:lvl1pPr>
          </a:lstStyle>
          <a:p>
            <a:fld id="{C057CE64-C632-4F21-BDFF-4D08E42B4DD5}" type="slidenum">
              <a:rPr lang="sl-SI" altLang="sl-SI"/>
              <a:pPr/>
              <a:t>‹#›</a:t>
            </a:fld>
            <a:endParaRPr lang="sl-SI" altLang="sl-SI"/>
          </a:p>
        </p:txBody>
      </p:sp>
    </p:spTree>
    <p:extLst>
      <p:ext uri="{BB962C8B-B14F-4D97-AF65-F5344CB8AC3E}">
        <p14:creationId xmlns:p14="http://schemas.microsoft.com/office/powerpoint/2010/main" val="187075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11" name="Ograda vsebine 10"/>
          <p:cNvSpPr>
            <a:spLocks noGrp="1"/>
          </p:cNvSpPr>
          <p:nvPr>
            <p:ph sz="half" idx="1"/>
          </p:nvPr>
        </p:nvSpPr>
        <p:spPr>
          <a:xfrm>
            <a:off x="457200" y="1524000"/>
            <a:ext cx="4059936"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half" idx="2"/>
          </p:nvPr>
        </p:nvSpPr>
        <p:spPr>
          <a:xfrm>
            <a:off x="4648200" y="1524000"/>
            <a:ext cx="4059936"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C25B70B1-9ADB-4ADD-9A88-F9135A876455}"/>
              </a:ext>
            </a:extLst>
          </p:cNvPr>
          <p:cNvSpPr>
            <a:spLocks noGrp="1"/>
          </p:cNvSpPr>
          <p:nvPr>
            <p:ph type="dt" sz="half" idx="10"/>
          </p:nvPr>
        </p:nvSpPr>
        <p:spPr/>
        <p:txBody>
          <a:bodyPr/>
          <a:lstStyle>
            <a:lvl1pPr>
              <a:defRPr/>
            </a:lvl1pPr>
          </a:lstStyle>
          <a:p>
            <a:pPr>
              <a:defRPr/>
            </a:pPr>
            <a:fld id="{F8E80B62-9835-4041-A682-287ADE6403AE}" type="datetimeFigureOut">
              <a:rPr lang="sl-SI"/>
              <a:pPr>
                <a:defRPr/>
              </a:pPr>
              <a:t>3. 06. 2019</a:t>
            </a:fld>
            <a:endParaRPr lang="sl-SI" dirty="0"/>
          </a:p>
        </p:txBody>
      </p:sp>
      <p:sp>
        <p:nvSpPr>
          <p:cNvPr id="6" name="Ograda noge 9">
            <a:extLst>
              <a:ext uri="{FF2B5EF4-FFF2-40B4-BE49-F238E27FC236}">
                <a16:creationId xmlns:a16="http://schemas.microsoft.com/office/drawing/2014/main" id="{08609449-9FF3-4B13-AF81-08325BBDD8E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1">
            <a:extLst>
              <a:ext uri="{FF2B5EF4-FFF2-40B4-BE49-F238E27FC236}">
                <a16:creationId xmlns:a16="http://schemas.microsoft.com/office/drawing/2014/main" id="{5B95D9E2-553E-4838-A51F-C8F343F7A105}"/>
              </a:ext>
            </a:extLst>
          </p:cNvPr>
          <p:cNvSpPr>
            <a:spLocks noGrp="1"/>
          </p:cNvSpPr>
          <p:nvPr>
            <p:ph type="sldNum" sz="quarter" idx="12"/>
          </p:nvPr>
        </p:nvSpPr>
        <p:spPr/>
        <p:txBody>
          <a:bodyPr/>
          <a:lstStyle>
            <a:lvl1pPr>
              <a:defRPr/>
            </a:lvl1pPr>
          </a:lstStyle>
          <a:p>
            <a:fld id="{D7B5DFF8-5DC3-42F6-A63F-529447B55A3F}" type="slidenum">
              <a:rPr lang="sl-SI" altLang="sl-SI"/>
              <a:pPr/>
              <a:t>‹#›</a:t>
            </a:fld>
            <a:endParaRPr lang="sl-SI" altLang="sl-SI"/>
          </a:p>
        </p:txBody>
      </p:sp>
    </p:spTree>
    <p:extLst>
      <p:ext uri="{BB962C8B-B14F-4D97-AF65-F5344CB8AC3E}">
        <p14:creationId xmlns:p14="http://schemas.microsoft.com/office/powerpoint/2010/main" val="296876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cxnSp>
        <p:nvCxnSpPr>
          <p:cNvPr id="7" name="Raven konektor 9">
            <a:extLst>
              <a:ext uri="{FF2B5EF4-FFF2-40B4-BE49-F238E27FC236}">
                <a16:creationId xmlns:a16="http://schemas.microsoft.com/office/drawing/2014/main" id="{1B079CDD-12DC-4B1B-A842-B75B5CD7212D}"/>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Raven konektor 16">
            <a:extLst>
              <a:ext uri="{FF2B5EF4-FFF2-40B4-BE49-F238E27FC236}">
                <a16:creationId xmlns:a16="http://schemas.microsoft.com/office/drawing/2014/main" id="{D2F45557-A442-4240-9383-911CE157B02A}"/>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32" name="Ograda vsebine 31"/>
          <p:cNvSpPr>
            <a:spLocks noGrp="1"/>
          </p:cNvSpPr>
          <p:nvPr>
            <p:ph sz="half" idx="2"/>
          </p:nvPr>
        </p:nvSpPr>
        <p:spPr>
          <a:xfrm>
            <a:off x="457200" y="2201896"/>
            <a:ext cx="4038600" cy="391363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4" name="Ograda vsebine 33"/>
          <p:cNvSpPr>
            <a:spLocks noGrp="1"/>
          </p:cNvSpPr>
          <p:nvPr>
            <p:ph sz="quarter" idx="4"/>
          </p:nvPr>
        </p:nvSpPr>
        <p:spPr>
          <a:xfrm>
            <a:off x="4649788" y="2201896"/>
            <a:ext cx="4038600" cy="3913632"/>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2" name="Naslov 1"/>
          <p:cNvSpPr>
            <a:spLocks noGrp="1"/>
          </p:cNvSpPr>
          <p:nvPr>
            <p:ph type="title"/>
          </p:nvPr>
        </p:nvSpPr>
        <p:spPr>
          <a:xfrm>
            <a:off x="457200" y="155448"/>
            <a:ext cx="8229600" cy="1143000"/>
          </a:xfrm>
        </p:spPr>
        <p:txBody>
          <a:bodyPr/>
          <a:lstStyle>
            <a:lvl1pPr>
              <a:defRPr/>
            </a:lvl1pPr>
          </a:lstStyle>
          <a:p>
            <a:r>
              <a:rPr lang="sl-SI"/>
              <a:t>Kliknite, če želite urediti slog naslova matrice</a:t>
            </a:r>
            <a:endParaRPr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9" name="Ograda številke diapozitiva 8">
            <a:extLst>
              <a:ext uri="{FF2B5EF4-FFF2-40B4-BE49-F238E27FC236}">
                <a16:creationId xmlns:a16="http://schemas.microsoft.com/office/drawing/2014/main" id="{920766F7-DC8F-46B7-B9E5-11F33EF39F7B}"/>
              </a:ext>
            </a:extLst>
          </p:cNvPr>
          <p:cNvSpPr>
            <a:spLocks noGrp="1"/>
          </p:cNvSpPr>
          <p:nvPr>
            <p:ph type="sldNum" sz="quarter" idx="10"/>
          </p:nvPr>
        </p:nvSpPr>
        <p:spPr/>
        <p:txBody>
          <a:bodyPr/>
          <a:lstStyle>
            <a:lvl1pPr>
              <a:defRPr/>
            </a:lvl1pPr>
          </a:lstStyle>
          <a:p>
            <a:fld id="{763075E8-2B17-4962-8936-64FD62746151}" type="slidenum">
              <a:rPr lang="sl-SI" altLang="sl-SI"/>
              <a:pPr/>
              <a:t>‹#›</a:t>
            </a:fld>
            <a:endParaRPr lang="sl-SI" altLang="sl-SI"/>
          </a:p>
        </p:txBody>
      </p:sp>
      <p:sp>
        <p:nvSpPr>
          <p:cNvPr id="10" name="Ograda noge 7">
            <a:extLst>
              <a:ext uri="{FF2B5EF4-FFF2-40B4-BE49-F238E27FC236}">
                <a16:creationId xmlns:a16="http://schemas.microsoft.com/office/drawing/2014/main" id="{DB2E0E3F-BBFE-4A8E-9C2A-FBEC56C2C475}"/>
              </a:ext>
            </a:extLst>
          </p:cNvPr>
          <p:cNvSpPr>
            <a:spLocks noGrp="1"/>
          </p:cNvSpPr>
          <p:nvPr>
            <p:ph type="ftr" sz="quarter" idx="11"/>
          </p:nvPr>
        </p:nvSpPr>
        <p:spPr/>
        <p:txBody>
          <a:bodyPr/>
          <a:lstStyle>
            <a:lvl1pPr>
              <a:defRPr/>
            </a:lvl1pPr>
          </a:lstStyle>
          <a:p>
            <a:pPr>
              <a:defRPr/>
            </a:pPr>
            <a:endParaRPr lang="sl-SI"/>
          </a:p>
        </p:txBody>
      </p:sp>
      <p:sp>
        <p:nvSpPr>
          <p:cNvPr id="11" name="Ograda datuma 6">
            <a:extLst>
              <a:ext uri="{FF2B5EF4-FFF2-40B4-BE49-F238E27FC236}">
                <a16:creationId xmlns:a16="http://schemas.microsoft.com/office/drawing/2014/main" id="{ADA37827-4FE1-4276-B58B-AF2F4442BA34}"/>
              </a:ext>
            </a:extLst>
          </p:cNvPr>
          <p:cNvSpPr>
            <a:spLocks noGrp="1"/>
          </p:cNvSpPr>
          <p:nvPr>
            <p:ph type="dt" sz="half" idx="12"/>
          </p:nvPr>
        </p:nvSpPr>
        <p:spPr/>
        <p:txBody>
          <a:bodyPr/>
          <a:lstStyle>
            <a:lvl1pPr>
              <a:defRPr/>
            </a:lvl1pPr>
          </a:lstStyle>
          <a:p>
            <a:pPr>
              <a:defRPr/>
            </a:pPr>
            <a:fld id="{578267FF-6C0B-4C1C-9EA5-46B3C831889B}" type="datetimeFigureOut">
              <a:rPr lang="sl-SI"/>
              <a:pPr>
                <a:defRPr/>
              </a:pPr>
              <a:t>3. 06. 2019</a:t>
            </a:fld>
            <a:endParaRPr lang="sl-SI" dirty="0"/>
          </a:p>
        </p:txBody>
      </p:sp>
    </p:spTree>
    <p:extLst>
      <p:ext uri="{BB962C8B-B14F-4D97-AF65-F5344CB8AC3E}">
        <p14:creationId xmlns:p14="http://schemas.microsoft.com/office/powerpoint/2010/main" val="127485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23">
            <a:extLst>
              <a:ext uri="{FF2B5EF4-FFF2-40B4-BE49-F238E27FC236}">
                <a16:creationId xmlns:a16="http://schemas.microsoft.com/office/drawing/2014/main" id="{3CFDB9BF-12A8-4E2C-AF40-967AE657BB4E}"/>
              </a:ext>
            </a:extLst>
          </p:cNvPr>
          <p:cNvSpPr>
            <a:spLocks noGrp="1"/>
          </p:cNvSpPr>
          <p:nvPr>
            <p:ph type="dt" sz="half" idx="10"/>
          </p:nvPr>
        </p:nvSpPr>
        <p:spPr/>
        <p:txBody>
          <a:bodyPr/>
          <a:lstStyle>
            <a:lvl1pPr>
              <a:defRPr/>
            </a:lvl1pPr>
          </a:lstStyle>
          <a:p>
            <a:pPr>
              <a:defRPr/>
            </a:pPr>
            <a:fld id="{FC2F1F8D-1638-4B87-9CDF-693735E9A2BC}" type="datetimeFigureOut">
              <a:rPr lang="sl-SI"/>
              <a:pPr>
                <a:defRPr/>
              </a:pPr>
              <a:t>3. 06. 2019</a:t>
            </a:fld>
            <a:endParaRPr lang="sl-SI" dirty="0"/>
          </a:p>
        </p:txBody>
      </p:sp>
      <p:sp>
        <p:nvSpPr>
          <p:cNvPr id="4" name="Ograda noge 9">
            <a:extLst>
              <a:ext uri="{FF2B5EF4-FFF2-40B4-BE49-F238E27FC236}">
                <a16:creationId xmlns:a16="http://schemas.microsoft.com/office/drawing/2014/main" id="{BEB1DC86-EBFF-4396-B5D1-188CBC9821F3}"/>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1">
            <a:extLst>
              <a:ext uri="{FF2B5EF4-FFF2-40B4-BE49-F238E27FC236}">
                <a16:creationId xmlns:a16="http://schemas.microsoft.com/office/drawing/2014/main" id="{2DFAF095-128E-481E-928D-C697DC8CF663}"/>
              </a:ext>
            </a:extLst>
          </p:cNvPr>
          <p:cNvSpPr>
            <a:spLocks noGrp="1"/>
          </p:cNvSpPr>
          <p:nvPr>
            <p:ph type="sldNum" sz="quarter" idx="12"/>
          </p:nvPr>
        </p:nvSpPr>
        <p:spPr/>
        <p:txBody>
          <a:bodyPr/>
          <a:lstStyle>
            <a:lvl1pPr>
              <a:defRPr/>
            </a:lvl1pPr>
          </a:lstStyle>
          <a:p>
            <a:fld id="{0F44A543-4579-4B44-B3E6-6108231330A3}" type="slidenum">
              <a:rPr lang="sl-SI" altLang="sl-SI"/>
              <a:pPr/>
              <a:t>‹#›</a:t>
            </a:fld>
            <a:endParaRPr lang="sl-SI" altLang="sl-SI"/>
          </a:p>
        </p:txBody>
      </p:sp>
    </p:spTree>
    <p:extLst>
      <p:ext uri="{BB962C8B-B14F-4D97-AF65-F5344CB8AC3E}">
        <p14:creationId xmlns:p14="http://schemas.microsoft.com/office/powerpoint/2010/main" val="317588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23">
            <a:extLst>
              <a:ext uri="{FF2B5EF4-FFF2-40B4-BE49-F238E27FC236}">
                <a16:creationId xmlns:a16="http://schemas.microsoft.com/office/drawing/2014/main" id="{61C2D1A8-34C7-4118-92A0-F85B5E7603E6}"/>
              </a:ext>
            </a:extLst>
          </p:cNvPr>
          <p:cNvSpPr>
            <a:spLocks noGrp="1"/>
          </p:cNvSpPr>
          <p:nvPr>
            <p:ph type="dt" sz="half" idx="10"/>
          </p:nvPr>
        </p:nvSpPr>
        <p:spPr/>
        <p:txBody>
          <a:bodyPr/>
          <a:lstStyle>
            <a:lvl1pPr>
              <a:defRPr/>
            </a:lvl1pPr>
          </a:lstStyle>
          <a:p>
            <a:pPr>
              <a:defRPr/>
            </a:pPr>
            <a:fld id="{B1AA7C3A-BF3C-4992-A369-D6BBF4B06355}" type="datetimeFigureOut">
              <a:rPr lang="sl-SI"/>
              <a:pPr>
                <a:defRPr/>
              </a:pPr>
              <a:t>3. 06. 2019</a:t>
            </a:fld>
            <a:endParaRPr lang="sl-SI" dirty="0"/>
          </a:p>
        </p:txBody>
      </p:sp>
      <p:sp>
        <p:nvSpPr>
          <p:cNvPr id="3" name="Ograda noge 9">
            <a:extLst>
              <a:ext uri="{FF2B5EF4-FFF2-40B4-BE49-F238E27FC236}">
                <a16:creationId xmlns:a16="http://schemas.microsoft.com/office/drawing/2014/main" id="{7998193E-EE9A-49BE-BDDC-86258F5D746F}"/>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1">
            <a:extLst>
              <a:ext uri="{FF2B5EF4-FFF2-40B4-BE49-F238E27FC236}">
                <a16:creationId xmlns:a16="http://schemas.microsoft.com/office/drawing/2014/main" id="{1DF2AA05-094C-49E0-99BF-330E6EA9CC0A}"/>
              </a:ext>
            </a:extLst>
          </p:cNvPr>
          <p:cNvSpPr>
            <a:spLocks noGrp="1"/>
          </p:cNvSpPr>
          <p:nvPr>
            <p:ph type="sldNum" sz="quarter" idx="12"/>
          </p:nvPr>
        </p:nvSpPr>
        <p:spPr/>
        <p:txBody>
          <a:bodyPr/>
          <a:lstStyle>
            <a:lvl1pPr>
              <a:defRPr/>
            </a:lvl1pPr>
          </a:lstStyle>
          <a:p>
            <a:fld id="{F40A7478-EACA-4A91-A7B3-D2ABCE22977A}" type="slidenum">
              <a:rPr lang="sl-SI" altLang="sl-SI"/>
              <a:pPr/>
              <a:t>‹#›</a:t>
            </a:fld>
            <a:endParaRPr lang="sl-SI" altLang="sl-SI"/>
          </a:p>
        </p:txBody>
      </p:sp>
    </p:spTree>
    <p:extLst>
      <p:ext uri="{BB962C8B-B14F-4D97-AF65-F5344CB8AC3E}">
        <p14:creationId xmlns:p14="http://schemas.microsoft.com/office/powerpoint/2010/main" val="247203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 name="Ograda besedila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31" name="Naslov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Kliknite, če želite urediti slog naslova matrice</a:t>
            </a:r>
            <a:endParaRPr lang="en-US"/>
          </a:p>
        </p:txBody>
      </p:sp>
      <p:sp>
        <p:nvSpPr>
          <p:cNvPr id="5" name="Ograda datuma 7">
            <a:extLst>
              <a:ext uri="{FF2B5EF4-FFF2-40B4-BE49-F238E27FC236}">
                <a16:creationId xmlns:a16="http://schemas.microsoft.com/office/drawing/2014/main" id="{36E26317-7CDC-4BB2-9275-2D7E7C06963A}"/>
              </a:ext>
            </a:extLst>
          </p:cNvPr>
          <p:cNvSpPr>
            <a:spLocks noGrp="1"/>
          </p:cNvSpPr>
          <p:nvPr>
            <p:ph type="dt" sz="half" idx="10"/>
          </p:nvPr>
        </p:nvSpPr>
        <p:spPr/>
        <p:txBody>
          <a:bodyPr/>
          <a:lstStyle>
            <a:lvl1pPr>
              <a:defRPr/>
            </a:lvl1pPr>
          </a:lstStyle>
          <a:p>
            <a:pPr>
              <a:defRPr/>
            </a:pPr>
            <a:fld id="{7B858BE4-C3D7-48D0-A420-83EF05312869}" type="datetimeFigureOut">
              <a:rPr lang="sl-SI"/>
              <a:pPr>
                <a:defRPr/>
              </a:pPr>
              <a:t>3. 06. 2019</a:t>
            </a:fld>
            <a:endParaRPr lang="sl-SI" dirty="0"/>
          </a:p>
        </p:txBody>
      </p:sp>
      <p:sp>
        <p:nvSpPr>
          <p:cNvPr id="6" name="Ograda številke diapozitiva 8">
            <a:extLst>
              <a:ext uri="{FF2B5EF4-FFF2-40B4-BE49-F238E27FC236}">
                <a16:creationId xmlns:a16="http://schemas.microsoft.com/office/drawing/2014/main" id="{38DB8CA9-702F-4D65-8DF1-0E789C2430FA}"/>
              </a:ext>
            </a:extLst>
          </p:cNvPr>
          <p:cNvSpPr>
            <a:spLocks noGrp="1"/>
          </p:cNvSpPr>
          <p:nvPr>
            <p:ph type="sldNum" sz="quarter" idx="11"/>
          </p:nvPr>
        </p:nvSpPr>
        <p:spPr/>
        <p:txBody>
          <a:bodyPr/>
          <a:lstStyle>
            <a:lvl1pPr>
              <a:defRPr/>
            </a:lvl1pPr>
          </a:lstStyle>
          <a:p>
            <a:fld id="{F8DC0E12-4A8B-4953-AB32-10AE97AEE18B}" type="slidenum">
              <a:rPr lang="sl-SI" altLang="sl-SI"/>
              <a:pPr/>
              <a:t>‹#›</a:t>
            </a:fld>
            <a:endParaRPr lang="sl-SI" altLang="sl-SI"/>
          </a:p>
        </p:txBody>
      </p:sp>
      <p:sp>
        <p:nvSpPr>
          <p:cNvPr id="7" name="Ograda noge 9">
            <a:extLst>
              <a:ext uri="{FF2B5EF4-FFF2-40B4-BE49-F238E27FC236}">
                <a16:creationId xmlns:a16="http://schemas.microsoft.com/office/drawing/2014/main" id="{BEB60729-F3DF-4CE1-9A83-38EA430488F1}"/>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422972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Kliknite, če želite urediti slog naslova matrice</a:t>
            </a:r>
            <a:endParaRPr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sl-SI" noProof="0" dirty="0"/>
              <a:t>Kliknite ikono, če želite dodati sliko</a:t>
            </a:r>
            <a:endParaRPr lang="en-US" noProof="0" dirty="0"/>
          </a:p>
        </p:txBody>
      </p:sp>
      <p:sp>
        <p:nvSpPr>
          <p:cNvPr id="4" name="Ograda besedila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7">
            <a:extLst>
              <a:ext uri="{FF2B5EF4-FFF2-40B4-BE49-F238E27FC236}">
                <a16:creationId xmlns:a16="http://schemas.microsoft.com/office/drawing/2014/main" id="{B7A73410-04FC-44B6-B6B7-3944E8D119EE}"/>
              </a:ext>
            </a:extLst>
          </p:cNvPr>
          <p:cNvSpPr>
            <a:spLocks noGrp="1"/>
          </p:cNvSpPr>
          <p:nvPr>
            <p:ph type="dt" sz="half" idx="10"/>
          </p:nvPr>
        </p:nvSpPr>
        <p:spPr/>
        <p:txBody>
          <a:bodyPr/>
          <a:lstStyle>
            <a:lvl1pPr>
              <a:defRPr/>
            </a:lvl1pPr>
          </a:lstStyle>
          <a:p>
            <a:pPr>
              <a:defRPr/>
            </a:pPr>
            <a:fld id="{711C4E10-3281-4AEC-B652-C5D960AC1DD7}" type="datetimeFigureOut">
              <a:rPr lang="sl-SI"/>
              <a:pPr>
                <a:defRPr/>
              </a:pPr>
              <a:t>3. 06. 2019</a:t>
            </a:fld>
            <a:endParaRPr lang="sl-SI" dirty="0"/>
          </a:p>
        </p:txBody>
      </p:sp>
      <p:sp>
        <p:nvSpPr>
          <p:cNvPr id="6" name="Ograda številke diapozitiva 8">
            <a:extLst>
              <a:ext uri="{FF2B5EF4-FFF2-40B4-BE49-F238E27FC236}">
                <a16:creationId xmlns:a16="http://schemas.microsoft.com/office/drawing/2014/main" id="{9F9FE902-7C04-4D58-A930-5B4FAC6E0338}"/>
              </a:ext>
            </a:extLst>
          </p:cNvPr>
          <p:cNvSpPr>
            <a:spLocks noGrp="1"/>
          </p:cNvSpPr>
          <p:nvPr>
            <p:ph type="sldNum" sz="quarter" idx="11"/>
          </p:nvPr>
        </p:nvSpPr>
        <p:spPr/>
        <p:txBody>
          <a:bodyPr/>
          <a:lstStyle>
            <a:lvl1pPr>
              <a:defRPr/>
            </a:lvl1pPr>
          </a:lstStyle>
          <a:p>
            <a:fld id="{BAD42ACC-EEF1-4A59-94A2-C7F3970553D7}" type="slidenum">
              <a:rPr lang="sl-SI" altLang="sl-SI"/>
              <a:pPr/>
              <a:t>‹#›</a:t>
            </a:fld>
            <a:endParaRPr lang="sl-SI" altLang="sl-SI"/>
          </a:p>
        </p:txBody>
      </p:sp>
      <p:sp>
        <p:nvSpPr>
          <p:cNvPr id="7" name="Ograda noge 9">
            <a:extLst>
              <a:ext uri="{FF2B5EF4-FFF2-40B4-BE49-F238E27FC236}">
                <a16:creationId xmlns:a16="http://schemas.microsoft.com/office/drawing/2014/main" id="{98D41444-C70F-4530-BC5B-DCB2B3A30157}"/>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256885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besedila 8">
            <a:extLst>
              <a:ext uri="{FF2B5EF4-FFF2-40B4-BE49-F238E27FC236}">
                <a16:creationId xmlns:a16="http://schemas.microsoft.com/office/drawing/2014/main" id="{EA992C26-A065-4E69-8B9E-60E274D3ED2E}"/>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8F510048-0AF2-42E1-AD6E-46F1A98CECC3}"/>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A173BDE3-66A0-4776-9D2E-486963AF45EB}" type="datetimeFigureOut">
              <a:rPr lang="sl-SI"/>
              <a:pPr>
                <a:defRPr/>
              </a:pPr>
              <a:t>3. 06. 2019</a:t>
            </a:fld>
            <a:endParaRPr lang="sl-SI" dirty="0"/>
          </a:p>
        </p:txBody>
      </p:sp>
      <p:sp>
        <p:nvSpPr>
          <p:cNvPr id="10" name="Ograda noge 9">
            <a:extLst>
              <a:ext uri="{FF2B5EF4-FFF2-40B4-BE49-F238E27FC236}">
                <a16:creationId xmlns:a16="http://schemas.microsoft.com/office/drawing/2014/main" id="{6711326C-0312-40E2-9C1D-F3FDFFB46023}"/>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dirty="0">
                <a:solidFill>
                  <a:schemeClr val="tx2"/>
                </a:solidFill>
                <a:latin typeface="+mn-lt"/>
                <a:cs typeface="+mn-cs"/>
              </a:defRPr>
            </a:lvl1pPr>
          </a:lstStyle>
          <a:p>
            <a:pPr>
              <a:defRPr/>
            </a:pPr>
            <a:endParaRPr lang="sl-SI"/>
          </a:p>
        </p:txBody>
      </p:sp>
      <p:sp>
        <p:nvSpPr>
          <p:cNvPr id="22" name="Ograda številke diapozitiva 21">
            <a:extLst>
              <a:ext uri="{FF2B5EF4-FFF2-40B4-BE49-F238E27FC236}">
                <a16:creationId xmlns:a16="http://schemas.microsoft.com/office/drawing/2014/main" id="{F0D27734-273E-4E2D-8D6A-59A7236CE94F}"/>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904CD1FD-C2BF-4DE8-B97F-9848E97540E9}" type="slidenum">
              <a:rPr lang="sl-SI" altLang="sl-SI"/>
              <a:pPr/>
              <a:t>‹#›</a:t>
            </a:fld>
            <a:endParaRPr lang="sl-SI" altLang="sl-SI"/>
          </a:p>
        </p:txBody>
      </p:sp>
      <p:sp>
        <p:nvSpPr>
          <p:cNvPr id="5" name="Ograda naslova 4">
            <a:extLst>
              <a:ext uri="{FF2B5EF4-FFF2-40B4-BE49-F238E27FC236}">
                <a16:creationId xmlns:a16="http://schemas.microsoft.com/office/drawing/2014/main" id="{011DCF95-04E2-43A3-AF9F-BC1CE8CEDE59}"/>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sl-SI"/>
              <a:t>Kliknite, če želite urediti slog naslova matrice</a:t>
            </a:r>
            <a:endParaRPr lang="en-US"/>
          </a:p>
        </p:txBody>
      </p:sp>
    </p:spTree>
  </p:cSld>
  <p:clrMap bg1="dk1" tx1="lt1" bg2="dk2" tx2="lt2" accent1="accent1" accent2="accent2" accent3="accent3" accent4="accent4" accent5="accent5" accent6="accent6" hlink="hlink" folHlink="folHlink"/>
  <p:sldLayoutIdLst>
    <p:sldLayoutId id="2147483719" r:id="rId1"/>
    <p:sldLayoutId id="2147483713" r:id="rId2"/>
    <p:sldLayoutId id="2147483720" r:id="rId3"/>
    <p:sldLayoutId id="2147483714" r:id="rId4"/>
    <p:sldLayoutId id="2147483721" r:id="rId5"/>
    <p:sldLayoutId id="2147483715" r:id="rId6"/>
    <p:sldLayoutId id="2147483716" r:id="rId7"/>
    <p:sldLayoutId id="2147483722" r:id="rId8"/>
    <p:sldLayoutId id="2147483723" r:id="rId9"/>
    <p:sldLayoutId id="2147483717" r:id="rId10"/>
    <p:sldLayoutId id="214748371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p:titleStyle>
    <p:bodyStyle>
      <a:lvl1pPr marL="273050" indent="-273050" algn="l" rtl="0" fontAlgn="base">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B39A08"/>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958005"/>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B39A08"/>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B39A08"/>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si/imgres?hl=sl&amp;safe=off&amp;gbv=2&amp;biw=1366&amp;bih=673&amp;tbm=isch&amp;tbnid=8RDyUGIj0ySzRM:&amp;imgrefurl=http://www.mylearning.org/local-heroes-hulls-trawlermen/images/1-2835/&amp;docid=SpwbD67lxmo4HM&amp;imgurl=http://www.mylearning.org/learning/local-heroes-/West%20view%20of%20new%20docks%201786.jpg&amp;w=650&amp;h=379&amp;ei=nDHCT5rGGoWn4gTttbiMCg&amp;zoom=1"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google.si/imgres?hl=sl&amp;safe=off&amp;gbv=2&amp;biw=1366&amp;bih=673&amp;tbm=isch&amp;tbnid=yVe6x-t-eefgCM:&amp;imgrefurl=http://moblog.net/view/214025/dawn-in-hull-docks&amp;docid=IH92Lo_lvTxliM&amp;imgurl=http://moblog.net/media/b/a/g/baggieboy/dawn-in-hull-docks.jpg&amp;w=516&amp;h=413&amp;ei=nDHCT5rGGoWn4gTttbiMCg&amp;zoom=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BD6C2F86-8CA0-42A0-9869-D24A5CA3D50C}"/>
              </a:ext>
            </a:extLst>
          </p:cNvPr>
          <p:cNvSpPr>
            <a:spLocks noGrp="1"/>
          </p:cNvSpPr>
          <p:nvPr>
            <p:ph type="subTitle" idx="1"/>
          </p:nvPr>
        </p:nvSpPr>
        <p:spPr>
          <a:xfrm>
            <a:off x="457200" y="3700463"/>
            <a:ext cx="8305800" cy="1143000"/>
          </a:xfrm>
        </p:spPr>
        <p:txBody>
          <a:bodyPr/>
          <a:lstStyle/>
          <a:p>
            <a:pPr fontAlgn="auto">
              <a:spcAft>
                <a:spcPts val="0"/>
              </a:spcAft>
              <a:buFont typeface="Wingdings 2"/>
              <a:buNone/>
              <a:defRPr/>
            </a:pPr>
            <a:endParaRPr lang="sl-SI" dirty="0"/>
          </a:p>
        </p:txBody>
      </p:sp>
      <p:sp>
        <p:nvSpPr>
          <p:cNvPr id="2" name="Naslov 1">
            <a:extLst>
              <a:ext uri="{FF2B5EF4-FFF2-40B4-BE49-F238E27FC236}">
                <a16:creationId xmlns:a16="http://schemas.microsoft.com/office/drawing/2014/main" id="{1364EB34-8EEE-4FB0-B723-DA0AF18EE92B}"/>
              </a:ext>
            </a:extLst>
          </p:cNvPr>
          <p:cNvSpPr>
            <a:spLocks noGrp="1"/>
          </p:cNvSpPr>
          <p:nvPr>
            <p:ph type="ctrTitle"/>
          </p:nvPr>
        </p:nvSpPr>
        <p:spPr>
          <a:xfrm>
            <a:off x="457200" y="1433513"/>
            <a:ext cx="8305800" cy="1981200"/>
          </a:xfrm>
        </p:spPr>
        <p:txBody>
          <a:bodyPr/>
          <a:lstStyle/>
          <a:p>
            <a:pPr fontAlgn="auto">
              <a:spcAft>
                <a:spcPts val="0"/>
              </a:spcAft>
              <a:defRPr/>
            </a:pPr>
            <a:endParaRPr lang="sl-SI"/>
          </a:p>
        </p:txBody>
      </p:sp>
      <p:pic>
        <p:nvPicPr>
          <p:cNvPr id="7172" name="Picture 6" descr="http://4.bp.blogspot.com/-q1ULPkTr6IQ/TWcVxaaN1YI/AAAAAAAAABQ/OwcO8lVfpdQ/s1600/Crusoe+6.jpg">
            <a:extLst>
              <a:ext uri="{FF2B5EF4-FFF2-40B4-BE49-F238E27FC236}">
                <a16:creationId xmlns:a16="http://schemas.microsoft.com/office/drawing/2014/main" id="{B7001924-1D8B-4D16-873C-6721FA041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descr="https://encrypted-tbn2.google.com/images?q=tbn:ANd9GcRvXPxI9yH7n6e1boRrEcgvd4f_r3taKhtTR6_tPxxiEY4ddYroIw">
            <a:extLst>
              <a:ext uri="{FF2B5EF4-FFF2-40B4-BE49-F238E27FC236}">
                <a16:creationId xmlns:a16="http://schemas.microsoft.com/office/drawing/2014/main" id="{6DB34F9F-631D-43C4-89BB-30AADD10A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descr="http://www.shrani.si/f/3A/Ok/4Ds8wrVz/6a00e0099229e8883300e552.png">
            <a:extLst>
              <a:ext uri="{FF2B5EF4-FFF2-40B4-BE49-F238E27FC236}">
                <a16:creationId xmlns:a16="http://schemas.microsoft.com/office/drawing/2014/main" id="{B3516F73-761A-4E81-888F-7F9D41A25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825"/>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grada vsebine 1">
            <a:extLst>
              <a:ext uri="{FF2B5EF4-FFF2-40B4-BE49-F238E27FC236}">
                <a16:creationId xmlns:a16="http://schemas.microsoft.com/office/drawing/2014/main" id="{5FC945D0-92AB-4A57-9A20-50AECABF3D7C}"/>
              </a:ext>
            </a:extLst>
          </p:cNvPr>
          <p:cNvSpPr>
            <a:spLocks noGrp="1"/>
          </p:cNvSpPr>
          <p:nvPr>
            <p:ph idx="1"/>
          </p:nvPr>
        </p:nvSpPr>
        <p:spPr/>
        <p:txBody>
          <a:bodyPr>
            <a:normAutofit/>
          </a:bodyPr>
          <a:lstStyle/>
          <a:p>
            <a:pPr marL="274320" indent="-274320" fontAlgn="auto">
              <a:spcAft>
                <a:spcPts val="0"/>
              </a:spcAft>
              <a:buFont typeface="Wingdings 2"/>
              <a:buNone/>
              <a:defRPr/>
            </a:pPr>
            <a:r>
              <a:rPr lang="sl-SI" dirty="0">
                <a:solidFill>
                  <a:schemeClr val="tx2">
                    <a:lumMod val="10000"/>
                  </a:schemeClr>
                </a:solidFill>
              </a:rPr>
              <a:t>Nekega dne pride na otok angleška ladja, ki se je uprla </a:t>
            </a:r>
            <a:r>
              <a:rPr lang="sl-SI" dirty="0">
                <a:solidFill>
                  <a:srgbClr val="FFFF00"/>
                </a:solidFill>
              </a:rPr>
              <a:t>kapitanu in se lotila piratstva. Kapitana in še dva so hoteli pustiti na samotnem otoku, a neuspešno. Robinson jih je osvobodil in z njimi ter Petkom zavzel ladjo. Glavne krivce za spreobrnjenju k piratstvu so pustili na otoku. Robinson se je po osemindvajsetih </a:t>
            </a:r>
            <a:r>
              <a:rPr lang="sl-SI" b="1" dirty="0">
                <a:solidFill>
                  <a:srgbClr val="FFFF00"/>
                </a:solidFill>
              </a:rPr>
              <a:t>letih življenja na otoku vrnil v domovino Anglijo. Starša sta bila že mrtva, a sestre, bratje in njihovi </a:t>
            </a:r>
            <a:r>
              <a:rPr lang="sl-SI" b="1" dirty="0">
                <a:solidFill>
                  <a:schemeClr val="tx2">
                    <a:lumMod val="10000"/>
                  </a:schemeClr>
                </a:solidFill>
              </a:rPr>
              <a:t>otroci so poslušali njegove dogodivščine od jutra do večera. </a:t>
            </a:r>
            <a:r>
              <a:rPr lang="sl-SI" b="1" dirty="0">
                <a:solidFill>
                  <a:schemeClr val="tx2">
                    <a:lumMod val="10000"/>
                  </a:schemeClr>
                </a:solidFill>
                <a:sym typeface="Wingdings" pitchFamily="2" charset="2"/>
              </a:rPr>
              <a:t> </a:t>
            </a:r>
            <a:endParaRPr lang="sl-SI" b="1" dirty="0">
              <a:solidFill>
                <a:schemeClr val="tx2">
                  <a:lumMod val="10000"/>
                </a:schemeClr>
              </a:solidFill>
            </a:endParaRPr>
          </a:p>
        </p:txBody>
      </p:sp>
      <p:sp>
        <p:nvSpPr>
          <p:cNvPr id="3" name="Naslov 2">
            <a:extLst>
              <a:ext uri="{FF2B5EF4-FFF2-40B4-BE49-F238E27FC236}">
                <a16:creationId xmlns:a16="http://schemas.microsoft.com/office/drawing/2014/main" id="{BBB4B73D-E2A2-4791-B84A-1B2AE69B0DDD}"/>
              </a:ext>
            </a:extLst>
          </p:cNvPr>
          <p:cNvSpPr>
            <a:spLocks noGrp="1"/>
          </p:cNvSpPr>
          <p:nvPr>
            <p:ph type="title"/>
          </p:nvPr>
        </p:nvSpPr>
        <p:spPr/>
        <p:txBody>
          <a:bodyPr/>
          <a:lstStyle/>
          <a:p>
            <a:pPr fontAlgn="auto">
              <a:spcAft>
                <a:spcPts val="0"/>
              </a:spcAft>
              <a:defRPr/>
            </a:pPr>
            <a:r>
              <a:rPr lang="sl-SI"/>
              <a:t>25-26 poglavje</a:t>
            </a:r>
          </a:p>
        </p:txBody>
      </p:sp>
      <p:sp>
        <p:nvSpPr>
          <p:cNvPr id="16390" name="AutoShape 2" descr="data:image/jpeg;base64,/9j/4AAQSkZJRgABAQAAAQABAAD/2wCEAAkGBhQSERUUEhQUFBUUFBQVFRQUFRQXFBQUFRQVFBQUFRUXHCYeFxkjGRQUHy8gIycpLCwsFR4xNTAqNSYrLCkBCQoKDgwOFQ8PFykcFBwpKSkpKSkpLCopKSkpNTUpKSkpKSkpKSkpKSkpKSkpKSwpKSkpKSkpLCw1LiksKSksLP/AABEIAKgBAAMBIgACEQEDEQH/xAAcAAABBQEBAQAAAAAAAAAAAAAEAAECAwUGBwj/xABKEAABAwEFAwYHDgQGAgMAAAABAAIDEQQFEiExBkFRImFxgZGxBxMjMnOh0hQVJDNCUlNUcpOywdHwFmKCkjRDdJSi4cLxY4Oz/8QAGgEAAwEBAQEAAAAAAAAAAAAAAAECAwQFBv/EACYRAAICAQMEAgMBAQAAAAAAAAABAhEDEiFRBCIxQRNxMlJhoUL/2gAMAwEAAhEDEQA/AMfaxvw20+nk/EVlBq29rGfDbT6eT8SygxfVYvwj9I4W92V4U4YrRGpYFqTZUGJNarvFqTY+5ArBSxLArvFpOYgdg5CjhV5YouYgdlDgoEK4tUSEUOyktUS1WkKLmqaKTKHNUC1XOCjRQ0UDlqgWohzFWWrGUS0wctUXK5zVAtWEolplRCgQri1QIWLiVZXRIBSwpUWbiMjROQnokQlpAYBKikAnolQFbgo4Va4KIanQhmtXRbORMbbLKaGpngyJpTyrKLAC1dmf8ZZv9TZ+zxrUVSYjrNqW/DbT6aT8SzWsW3tOz4ZaPTP71nNjXr4n2R+kcEnuygRp2xokRpyxaWRqBxGnEfciWsTiNKxWBGNM6NFmNRdGnY7AyxQdGjHRqtzE7GmBGNQcxFujVbo0yrBXMVZYinMVbmpl2ClqYtVzmqBak0VZUWqBYriFAhZtF2UFqrc1EFqg5izcR2DlqiQri1QIWEoFplOFPRSISosnEqystSopkJqKXEdjAJ6KQCeiWkLK3BRorcKWBGkVleFbux93SPtdnLGOcG2iAmg0AlaT6u5TuDY+0WogxxnBiwmQ5NHHp6uZe8bK7IxWOMBjaHU1zJNKVJXNmyxgq9jSbPNtpWfDJ/TP70A2Na+0bPhc/pX96AEa9nE+yP0jy5/kyoMTiNXCNSwK7IKMCcMV2BOGJADFii5iJLFEsVWFgxYqnRoxzFAsTHYC6NVOjRxjVbo0ykwBzFS9iPdGqnxplqQA5qrLUW+NUuYmaJlBCrIRDmqstQUmUEKJari1RLVLRSZQWqtwRBaoFizcSrBy1RoiDGmdAaVpkdDnQka0KycSrKKJqKwtTYVm4DsiAnopAKQCWkLCLtuqWeQRwsL3u0aO8nQDnK7y5/AtPJHimkbA+rhgLcZyNAatNADrv3Le8E9iZHEX0o59Kk6kDOh5qkr0sSDivL6jqZRk4xNIq1ZibN7NtssTY61wACtKV56bluJsQUgV5rep2/JoeSbQM+FT+ld3oAMWtf7PhM3pHd6CbEvq8b7I/SPHn+TBwxSDFOaVjPPextdMTmjvKaG1Ru82Rjuh7f1Tc0LS+CDmrnrsvm0Oc1rrOQ0uwl5D20Bzqa5ady6oxp8CiScmqdFxelO1YIWqJYiiExYtdRlQKWKBYizGoGNVYAhYq3MRZaK061ExqrEAuYqZI0e6NVvjTsaZmSRKh0a03xqh8KqzRSM5zFS5iPfGoRWNzzRoqf3qmaKRn4VEtWnbLqLG1JGZpQd9UrBcsk1fF4AQAQJMQa7PSozUykkrLi0wWZgEbCWg4g4A1ILS1+ZyydkRkULHZy4hrQSSaAAZk8KLtINnHSWeSMhrXxOaY3jEI3GWOrmVIrRrmajPPNbeylwNsrOUQ+Rx5UgBGVahoBNQB61xrOldFmLB4LnFrSZmtdliaQTT+UAb+crvr02NitNiFmjDYS3DR2BriKa84rvoQrRICKNCKhnIzK4cs5yp34NYpI8T2m2LnsbnYwHMxUbI0ijxqDTUHmXPFq9q23sklpiDGODRWrqg1NNwI515VeNyPh86mZIFN9N/Mu3DNyj3eSG6ZlYVqXZs5POKxxkgmgJyBP8A1vQ1lsbpHBrGlxO4L2K5LM1kTQQGkNAOHTnoU80tC28gtzK2ddaLIWwzxEtypMwks00cSBnouxs97B+QBy1rp270qgt48UE2wx4w9oLTQigPJz1NNy8TK1N21udEdg02t2Lgi7NbuUBXUgeuiy5X0VUFo8qz7bPxBYqFl2Yl+N+Ey+kd3oLAtO+mfCJftuQjY19BjfZH6PKkt2cntncBlj8bGKyRjMfPYMyOkZntXAWa+i35LT2r20RLyzb7Zn3PL41g8lKSaDRkmrm9BzI6+C4eqg13xOnBL/ll937bMB5bJG/YcHDsyXS3ftbZ5MhM0c0nJPa6gXlFU7PyK4lmmvZ0OCZ7FJ4572FjohH8vkl5cP5XVoP+961PFA8V4fZLxkiNYnvYf5HEdoGRXQWHwi2pnnlko4PbQ/3MotY9VOP9IeGLPTnQIO3zCJjnuDiGitGirjuyCwbt8JcDvjmPjPFvLb6qOHYuru69bPaPipWPPBruUP6Tn6l0x67lGL6bgyI5XyOY+MgRcsPa9j2yF26ldBX9lFOYteWx139W4Kh93u3CvQurF1EGvO5jkwyT8bGU5qQsznaAlGPsxWpdGQLd9aroeSlaMowt0wW6tnGuGKUkcG8aceZaNr2RifUtBaeDTQdiPiaiTLkuSWWTdpnTHGqo8vt1hLHlrhQj96o66bG1jgXCpJBbxC1dobre5zpci3Ic/Ysu2SmFmPA95OEBrG4nZ6UH5rs+RON2YU7o2W3HG8nGMVc6E5DoCOtNnbG3EKBrRkANAOC5OPaS2O+KsbhzyyNb6goWqa8ZRR4srARSjnuO/sK4nlt+6OhQOtup4khlla/EHui5NKBhaC05VNK1BqpB1ELs7HN4h7XNsrm4AC6B5Dw9pGFrozUAGp5QVxDqAkHTMUJIPUM1lCad/ZbT2DYbcQKK/wB8arIDzwd/a79E4jc4gDziaAEEZ8KkZKnpDcIvkufFRjyx1QajfTUdB4rmJ7sZynSVe9pq1pzZThQa1/JbLp6tIrUDLIg9VQhMlUW/QMyNmrtMbnPIAB040r6gurjmWY1ytDk59ztiWxqC3kaKbbeVmxophXLOJqmEyWztVNjmJlj9Iz8QVcgCssDfKx+kZ+ILLTVjstvePy8v2yh2xrSvSPy0n2iqGxLvhLtRySW7B/FIS97lZaYXwyea8ZHe1w8145wfzWu2JJzKIbvZiWx853ldz4JXxSCj2OLTw5iOYihHShmr1HwrbPh8bbUzzmUZIPnMPmu58JNOg8y8ub+RXk5YaJUd0JakRKSRSWZYk4dT8uboKZOgDcuzbW1wUDZnOaPkyeUb/wAsx1FdbdfhcGloh/riP/g/8nLzZJAHvN17ZWS0UDJmVPyJOQ7oo/XqJW3JJGxuJ4wgDUVHYM69S+a1p3ftLaYBSOZ4bvYTjjPTG8FvqVxnJeGJxT9H0TDA1wBY8GoyxCgPQRUJ5bLIBXCSOLeUO0LxW6vCGGE+Mga0uFDJZnGFx5zGaxk9i7C4vCG00EdpjroG2kOgk65G4mO6ytl1El53IeNG++8piSI2gAVBL+Iyyb+qBtFie8jHMGbzQjE7I5Z5N6guvs96eNYDIxj2urSuF1RXLlNyqRnlxU2WOyu+R4o8W5d36LddUvaM3iZyDLrh3l7+l0pHYMkVHdEIaXeKYA2lS5oGZBoOVxoui94GlxDZgcqgEAkDjiBzHUq59m5cNGvZmRUHG1uHfxq6mlclTzRa2FofsxG0dFTxJLSQMGGOtKB1cjoK011BUYbkgJFbM0VaHVLRQEmmA8o8rPoy1Rlo2eljeA1vk61JaQAamhxNAyyzqoWRz3YSPkuc0tdia7IludegGu9CcWOmXfwbY3NDzFgIOrHSNH9QaaUy3hc7tFcXuOySPjlkcGRktkMhqH15NaGmpAovRrPHQUWVtJZ8Vmma0NxGNzuUKtqN7hvHHmBXM5VI1S2PBNg7UW2rWjXNcHZ0BJzbXia969JidUVK4m6dmLSLQ4uZR4pJiD2hrwXCpbucOilOsLq/HlriHChGrTkQeBW/Syu4v0TnjFKMk92EyyD1fuilBMAKV7dVnzTAqsWii7GtjmNwTK2O1LEFsyUmW1ZNGiZuTz00TXfbqyxgg5yR/jCyX3jUKN2234RDzzRfjChx2ZVnb3pN5Z4wuPLOgyVbakVaBXg6oRdud5Z/2j1qTWrCGXZESW4ARLTJsYPOXEFZttvSeLzo2HoxaLpg1OYAdQCtllXBDieaXtefjgQ9gDSCCBWhB11XlFusZilcw/JJoeLdx7F9OyXZGdWNPUF5h4Ytl2tZHao20oTFLQZUNTG7txN6wsuolGcdvKNMVpnkxCdIpLhOoSVEkkAJIhJOgBkikkgBBOoqSADLtvmazmsMr4z/ACOIB6W6HrXY3V4YLSygmZHM3ec439reSetq4JJAHt10+FKxzZPcYCdWyjk9GNtWkdNF2VhvrE0OY8PacOYcHN4BuIVAO7JfLqKsF5SwOxQyPjdxY4tPXTXrqnYH1Y28mnWrfWOdPLZmPo4ta4gkhzcyMqdu5eB3N4WrTF8a2OcZVJHi5OnGwUJy3hdvcvhXsktA57rO7LKUckn0jKt7QOpUpMVHo9fUsW33vGXvhkJicQQ12dDUihByodObnRNivVsjQ5pbI06OY4OB/qaSCo2ywmQkteDXMxTNxx1/lpR0Z0zaeehSsqNezm9oLh87GwOY57hhaSGgO0OVMDq0y80kbtVy01nLRR5ZGGtDWyOc+pIoKSAg5kdlK6L01144cpmGL+auOI//AGAckfbDVk3ndMcjuQQ12XDC9rm5Bu4j95K4zadolo85xOqRkSOBBTljhn3Ii97qdG7RwLeAJIdQfJ+Vrru51XEHEZ9RBq1w4g7xr2L04ZVP7OWScdyjxjuBSxO4FElhUfFlaaSfk/hWJHc6JujF7qgy/wA6L/8ARqqLDzo65WfCIfTRfjaokqTKU/4enW53lH/aKi1yxb0voNtEra1IkcCKg0UfftvGi8buNWjoWuVgK5yO+gB51SjYL/bShFR06HmQ3NegUVybFVkbU3R7psc8O98bsP22jEz/AJAdqkb7bQAbq1O/NShvxoOZPMQO9PVLgelcny+4Jls7YWQRW60MaKNEzy0cGvONvqcsdI1EkknCAIp0kkAJIpJIAZOkkgBJJ0kAMkkkgBJJJIAJu+85YHYoZHxOrrG4tr00yPWu2uTwyWqKgnaydvH4uSn2mjCetq4BIIA+gLk8KljtFAXmFx+TNyRXh4wVae0Laku5jhWIhoOYAoYidagA0HS0hfNMUlCtu679ns+cEr4+ZpOE9LfNPWFVge2WyDk4Zmkt0Dq1I6Hkep1CuZtVxmM4mmsZoDTIh26rdRw6lk3X4WpmgC0RMlGhczkOPSDVp7AupuDauw2mWNrXGNz3BvipGkB1fkilRrwKtZNPdwS43sYroVAxLqb+uQMkIiBw6jMGmVTz9qw3Wc60611w6iM1aOaWNoB8UjbnZ5eH0sf4wq3Roq6o/Lxelj/GE3ktCUTitt7EPfG1mhFbRJmK8eZZlme+PON8jf6nU7CSPUtPbi2Ft4WsB1PhEmgFddNFii0GgGI16iTzDLRVDRS2N3ZrC+7QNHuP9LSpM2htPzj920nsWJLjbmQRXM0d3gBQM2VQekYiD2bumiq48BpOkbtFafnD7sfkrmbT2kHVvWxcz7tAHndlexOJCXUa5pyPnkN7DkE7x8Cpk79d4+YyTFwe4Nrga0NyGEZE1qgprDFWmOQZfMZ7Se1TUc3EQSBuodDpySVTJaxXs9QXkZrU3Xg9DFHG4q/I5u9n0juuP9HphdzfpB1sd/2m91DgU/ukc6yuRr8eIb3sG6RvY/2UhdZ+eztcO9qkLSE4tY50XIPixEPep3zo/wC79Qom63/ynoe1EC2BI20I1TF8OHkG97JOA/vZ+qb3tk+b62/qiDbhw9YS93jh3J6pi+HF+wP72yfMd2JvcEnzH/2lEG3jgoG38yNUuCHjxfsDmyP+Y/8Atd+ii6Bw1a7+0/oivfI8O9I3k79kqrlwQ4Y/2/wDLEqIv3yd+yUjb3n9lO3wS4w/b/ANMixO8qysh4dgT34JqPICrYZqdCKETjqR2D9FMWbnPUB+ipRZDaEy1BaWzt6MitUUjqgRux1odQDhApz0WdgHHtqFJkfStFjvyKz0+XwgQOGRp/S/9EA/bSPMA1Gvyhnx01XBGP8AdCnw/uhVLEo+hOTZ2z9rIzv9R/RE3NtMx08DcX+dEAM9S9o1ouDDej81p7O091Wf/UQcfpWopcAUbfNJvK2ZgfCJN43HnWCwcDiPSuq27tWC8bXhGZnk0bXfrUn8ljRWnMF1K78yTX7IAA6lpGIWZ7rO79k71dHE4a1J4kuW/ZZWZuLcI0phIJ6DUqEttaahseowjEaAc5JWuheRWzCkgI1a7TdXvKixpHyQBh317ehEvYRUHBU6BuMmg3B2lFS8DPM6E4AKgZa1carCTKM92qVU8pG6vSSO5QXMxk8SbEmSQO2KqSaieiBD1TkqNEkAOmqkkgBwkEk4b0J0AxSDU9OdSDM9yKATW8TTqU8P/ojROGAZGvVT8irmgAiuXGmnXXf1qlEQ8LScqAZbwdeagRrYRlmQTurXu0VEYFOY11br0kHJEHTMimm/sGRVpAXtjpuB56n1VTPc069413VoaoR4fuIoN+LrpTDVJhcfOOWY82vZXL1KkIkcNdO8d5zUfGCudQOZVSk5ZuPNkQqjM7f3qrFQY+Ru416aiij44DXvy9SGdaAfOBHUD3hSgoDUaHhkjUFFzrU0b/z/APS09mn1tdm/1EOhy+NasozDQ9lO5aWzrR7rsugraYKdPjWJNjN7bjZ+1m32lzLJK5rpnlrxFK9paTkRhBBqsdmy9uGYs8zedsEoPYG1SSSU2DGbszL/AJkNteTqRZbRT1gKxuzTwfiLWG009yzuPMByUkkfKwozZ9np/k2O285MEufQMGXaqBszavqtrrnrZ5qduFJJYuVlFR2Ytf1W0/7ef2U/8M2v6raf9vP7KSSkYv4atX1W0/7eb2Ux2btX1W0/7eb2UkkCG/hy0/VrT9xN7KQ2etP1a0fcTeykkmAv4ftP1e0fcTewkdn7RT/D2j7iX2UkkAM64rR9Xn+5l9lMLitH0E/3MvspJJgOLin+gn+5l9lS94p/oJvuZfZSSTQDi4pq5wy9PiZvZVnvFNX4ifL/AOGb2UkkxD+9Ew1gnHDyMvsqyK4ZifiZ6ejkHTq0J0k4gWHZycZiCYDeRHKfyVgumbdBNTT4qWvTTCkkqENLdc/0Exy+ilqf+KpF22j6vOOHkpPZSSSAb3stGhhn5/JSjtq1RN0zborQeiCUj8KdJFgTfdVoI+IkpzwSj/xVbLqtH0E3VDLp0YU6SLAsfdc1aGC0NOoBhm/Nq0Nmbqm92WbyUv8AiICSYpaACVpJJw5BJJGoD//Z">
            <a:extLst>
              <a:ext uri="{FF2B5EF4-FFF2-40B4-BE49-F238E27FC236}">
                <a16:creationId xmlns:a16="http://schemas.microsoft.com/office/drawing/2014/main" id="{80A7F2D7-97A2-43DD-8E90-69408DC46725}"/>
              </a:ext>
            </a:extLst>
          </p:cNvPr>
          <p:cNvSpPr>
            <a:spLocks noChangeAspect="1" noChangeArrowheads="1"/>
          </p:cNvSpPr>
          <p:nvPr/>
        </p:nvSpPr>
        <p:spPr bwMode="auto">
          <a:xfrm>
            <a:off x="63500" y="-77470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ednevnik.si/uploads/b/bubbleTinca/164005.jpg">
            <a:extLst>
              <a:ext uri="{FF2B5EF4-FFF2-40B4-BE49-F238E27FC236}">
                <a16:creationId xmlns:a16="http://schemas.microsoft.com/office/drawing/2014/main" id="{2769FB1F-B188-4826-9A26-9E035DB9D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Ograda vsebine 1">
            <a:extLst>
              <a:ext uri="{FF2B5EF4-FFF2-40B4-BE49-F238E27FC236}">
                <a16:creationId xmlns:a16="http://schemas.microsoft.com/office/drawing/2014/main" id="{70E57127-4CFD-4770-B02C-6AAE21F057E5}"/>
              </a:ext>
            </a:extLst>
          </p:cNvPr>
          <p:cNvSpPr>
            <a:spLocks noGrp="1"/>
          </p:cNvSpPr>
          <p:nvPr>
            <p:ph idx="1"/>
          </p:nvPr>
        </p:nvSpPr>
        <p:spPr/>
        <p:txBody>
          <a:bodyPr/>
          <a:lstStyle/>
          <a:p>
            <a:pPr>
              <a:buFont typeface="Wingdings 2" panose="05020102010507070707" pitchFamily="18" charset="2"/>
              <a:buNone/>
            </a:pPr>
            <a:r>
              <a:rPr lang="sl-SI" altLang="sl-SI" b="1">
                <a:solidFill>
                  <a:srgbClr val="00B050"/>
                </a:solidFill>
              </a:rPr>
              <a:t>Robinson Crusoe - domišljav, sanjav, svojeglav</a:t>
            </a:r>
          </a:p>
          <a:p>
            <a:pPr>
              <a:buFont typeface="Wingdings 2" panose="05020102010507070707" pitchFamily="18" charset="2"/>
              <a:buNone/>
            </a:pPr>
            <a:r>
              <a:rPr lang="sl-SI" altLang="sl-SI" b="1">
                <a:solidFill>
                  <a:srgbClr val="00B050"/>
                </a:solidFill>
              </a:rPr>
              <a:t>Mama in oče – nepopustljiva, stara, bolna</a:t>
            </a:r>
          </a:p>
          <a:p>
            <a:pPr>
              <a:buFont typeface="Wingdings 2" panose="05020102010507070707" pitchFamily="18" charset="2"/>
              <a:buNone/>
            </a:pPr>
            <a:r>
              <a:rPr lang="sl-SI" altLang="sl-SI" b="1">
                <a:solidFill>
                  <a:srgbClr val="00B050"/>
                </a:solidFill>
              </a:rPr>
              <a:t>Kisuri – majhen, prijazen, zvest</a:t>
            </a:r>
          </a:p>
          <a:p>
            <a:pPr>
              <a:buFont typeface="Wingdings 2" panose="05020102010507070707" pitchFamily="18" charset="2"/>
              <a:buNone/>
            </a:pPr>
            <a:r>
              <a:rPr lang="sl-SI" altLang="sl-SI" b="1">
                <a:solidFill>
                  <a:srgbClr val="00B050"/>
                </a:solidFill>
              </a:rPr>
              <a:t>Divjaki – prijazni, voščljivi, gostoljubni</a:t>
            </a:r>
          </a:p>
          <a:p>
            <a:pPr>
              <a:buFont typeface="Wingdings 2" panose="05020102010507070707" pitchFamily="18" charset="2"/>
              <a:buNone/>
            </a:pPr>
            <a:r>
              <a:rPr lang="sl-SI" altLang="sl-SI" b="1">
                <a:solidFill>
                  <a:srgbClr val="00B050"/>
                </a:solidFill>
              </a:rPr>
              <a:t>Ljudožerci – krvoločni, neprizanesljivi, hudobni</a:t>
            </a:r>
          </a:p>
          <a:p>
            <a:pPr>
              <a:buFont typeface="Wingdings 2" panose="05020102010507070707" pitchFamily="18" charset="2"/>
              <a:buNone/>
            </a:pPr>
            <a:r>
              <a:rPr lang="sl-SI" altLang="sl-SI" b="1">
                <a:solidFill>
                  <a:srgbClr val="00B050"/>
                </a:solidFill>
              </a:rPr>
              <a:t>Petek – prijazen, zvest, močan, spreten</a:t>
            </a:r>
          </a:p>
          <a:p>
            <a:pPr>
              <a:buFont typeface="Wingdings 2" panose="05020102010507070707" pitchFamily="18" charset="2"/>
              <a:buNone/>
            </a:pPr>
            <a:r>
              <a:rPr lang="sl-SI" altLang="sl-SI" b="1">
                <a:solidFill>
                  <a:srgbClr val="00B050"/>
                </a:solidFill>
              </a:rPr>
              <a:t>Španec – borec, vzdržljiv, zvest</a:t>
            </a:r>
          </a:p>
          <a:p>
            <a:pPr>
              <a:buFont typeface="Wingdings 2" panose="05020102010507070707" pitchFamily="18" charset="2"/>
              <a:buNone/>
            </a:pPr>
            <a:r>
              <a:rPr lang="sl-SI" altLang="sl-SI" b="1">
                <a:solidFill>
                  <a:srgbClr val="00B050"/>
                </a:solidFill>
              </a:rPr>
              <a:t>Kapitan – prijazen, vztrajen, prizanesljiv</a:t>
            </a:r>
          </a:p>
        </p:txBody>
      </p:sp>
      <p:sp>
        <p:nvSpPr>
          <p:cNvPr id="3" name="Naslov 2">
            <a:extLst>
              <a:ext uri="{FF2B5EF4-FFF2-40B4-BE49-F238E27FC236}">
                <a16:creationId xmlns:a16="http://schemas.microsoft.com/office/drawing/2014/main" id="{2924765B-FA80-4E9B-AAD0-A0562A4A3F22}"/>
              </a:ext>
            </a:extLst>
          </p:cNvPr>
          <p:cNvSpPr>
            <a:spLocks noGrp="1"/>
          </p:cNvSpPr>
          <p:nvPr>
            <p:ph type="title"/>
          </p:nvPr>
        </p:nvSpPr>
        <p:spPr/>
        <p:txBody>
          <a:bodyPr/>
          <a:lstStyle/>
          <a:p>
            <a:pPr fontAlgn="auto">
              <a:spcAft>
                <a:spcPts val="0"/>
              </a:spcAft>
              <a:defRPr/>
            </a:pPr>
            <a:r>
              <a:rPr lang="sl-SI"/>
              <a:t>OZNAKE OSEB</a:t>
            </a:r>
          </a:p>
        </p:txBody>
      </p:sp>
      <p:sp>
        <p:nvSpPr>
          <p:cNvPr id="17413" name="AutoShape 2" descr="data:image/jpeg;base64,/9j/4AAQSkZJRgABAQAAAQABAAD/2wCEAAkGBhISEBAPEBQUDxQVFRAQFBAQEA8QEBAQFBAVFRQQFBIXHCYeFxkjGRQSHy8gIycpLCwsFR4xNTAqNSYrLCkBCQoKDgwOGg8PGiwfHyUtMjA1KTUrLCw0NTE1LDI1NSwsLzUsNDU1KSwtNTQ0LTQsLC4pKjEtKSwqLCksLCwsLf/AABEIAMQBAQMBIgACEQEDEQH/xAAcAAABBQEBAQAAAAAAAAAAAAAAAQIDBAUGBwj/xABAEAACAQIEAwUFBQYFBAMAAAABAgADEQQFEiExQXEGE1FhgSJSkaGxByMycsEUQmKy0fAVU4KS4TOTosIkQ4P/xAAbAQEAAwADAQAAAAAAAAAAAAAABAUGAQIDB//EACsRAQACAgECBAUEAwAAAAAAAAABAgMRBBIhBTFBYQYTcZHBIlGh8RQy8P/aAAwDAQACEQMRAD8A9xhCEAhCEAhCEAhCEAhCEAhCEAhCEAhCEAhCEAhCEAhCEAhCEAhCEAhCEAhCEAhCEAhCEAhCEAhCEAhAmNLwHQjQ4MdAIQhAIw1RIcwxGimzdB8TaY4zHzgb3eiPnPNmHnNbLMTrphvMr8IFuEIQCEJDjK2mm7+CsfgIDjXF7Q78TnUzHzj/APEfOB0YMJQyjFa0PkbfK8vwCEIQCEQmGqAsIQgEIQgEIQgEIQgEIQgEIl4aoFLG4uzafK8qtjpW7T3QrVH4SNJPgw3HxH0nPtmfnA6NswtuDNujV1KrDmAfiJ59+3liFXckgADiSeAnfYSloponuqq+oFoE0SEIFfMcL3lJ6d7EjY+DDcfOee1ccyM1NxpZTYqeIM9CxmNFMXPHkJx2cURiX1vY2FhYWsPC/E+sDOp49nYIgLMTYKNyTPQMrwndUkpncgXY/wAR3M4zLcF3Da6ZKngTfe3h0nTZVnq1PYYjVwvwB/5gbEI2LeARtamGUqeBBU9CLRSZhZt2lVPZQj839IHLZkKmHqGnUBHHS37rr4g/pykNHHNUYIgLsdgq7kzTxlEV93Jfn7RJt0iYHCig2umdB8RzHgfEQOuybAGlSVG3Y+0xHDUeQ6bD0l6Z2W5sKgsSL+PIzQvAWJeERhcEeO0DIOZaiT8OkkXG+c5V8YUZkbYqSpHmDHrmfnA6/C4u7afH6y7OY7P1jUq3HBQST1FgPr8J014CwiXi3gEIQgEIQgJGu9gSYsrZk1qbEcrH0vAX9ojHxMyP2+Q1MwgarYhWvTqAMjbEHh1nEZlkxFRhSY6L+zrG9us1quPlbE5uvelAeHGA/s7TGHY1HUVG948VHPT4TtaGKV1DKQQd9j+k412BUjxBHxEv4Tsm6qP/AJB4baaQA+BaBq/44A5R6bgg2uFLKRyIYbSTE5zTVCwN/Lh8bznq+LqUT3Vawb92oQe7qD83L9JaynCtWOutTCoOF2DCoRw25j+kCGitXGNfenT51LcR4JfifkPlMmi2irVp3JCu6qSbnSGIFzO+L2HQfSeb1KgDFvEk/GBp1a+xl+v2TN1q4VwlwGZHLabkX1KdyOk5g5gCbT0LKK+rD0W/gUeoFv0gZ9HMcRTHd1lF/wB1/wAStbwYceh3lOrnaCzVHu3EAm9vAgTpKtNWBVgGB5GZLdmKWrUCy73sNB36lb/G8BlWpXr3p02CiwLO19r8BpHE7GS5f2Wo0yHf79+RqAaVP8KcPU3mjhcMtNbLz3JP4mb3ifGOxFfSjt7qs3wBMDju9AZgNgGe3TUbSrj6+1h/YmbUzGx3kqYgPA6fFZBUosKmGvUTnSJBceak/iHlx6zWy7NdS+2GUjazAggjkQd5Yy+rqpUz4on8omBmj1lqsyKzqpOuym1ibqQenhA3VzRe8KHYWBDePjLNfEqg1OQo8+fScnSxTVWJRXJHAaTe/wBAPMxuKyHG1iSzIl/eqMxA6KDAi7Sqtc95SXQ/v3/GByYfrMTC5dVZlDnQtxdgCxAvuQOc26dLQoQnVp9nVa2q217SP/EFV1U23gdjlmAp0aYSlw46juXPvEyJ8fdjbgNuvnG5biLqVHgSOs5zD4+B1SYiP7+YNLH+cn/b4G8pvvFkODP3aE8wD8ZLAWEIQG3jXUEEHcEEEeIMLxNUDjM4wtSgTe5Q/hfl0bwMxq2Z+c9CzPek6ncGym/gTOVq5AoOoKPhAr5fltRlNZgVFrop/Ex5NbkIzLezj1qjEeyoPtOw5+AHMzWoYgqAvEcOk3sO4UADlAq0uzNICxZ287gfK00gAoA5AAb+UZ38iqVoFgtGqAAAoAA4AAADoBKdHEXuPCOarAdmFe1Kof4W+lpwVPD97Vp0uTMoP5b7/K86zN616NQeIH8wmFk9DTXVjyDEdSLfqYFHtHla0cT92NKOquFHBf3SB6i/rOs7MYm+HUe6WX53/WY/aazmi3MFl/0kA/UfOXMibQrL4kMPhY/QQOi7yHeSn38O/gXO8mfn2J04er5jT/uNvpePNeZ2cVNaaPME9BA5vIsEKmLp6hcLeoQeenh/5aZNnWGFPFVAoCq2lwBsBqG4A63lvILJUqnnZVHQkk/QR+e09dSmw46WU9Abj6mB0GRV74en5XHwYzQFSYGRvpp6fBj+k1VqwLmuDVbSutSVcVivbC+Av8YEuEymko3Gs8y2+/TgIYrs9hqn4qag8mX2GB8biLSrywteBSpYM0SoBuLizGwNr8DMDtFlhps1elZ6ZJZgpBNMncm3NeflOmxdYaTfkCfhvOdqYtayhlFuI1cNQ8LcxAxKOa+c3skwT1iGYFafEsdtf8K+PWRYfIlO9h8BOtwzewnQD4C0CcRYy8W8B0I28IEZMQtGkyNmgQZo/wB01uO1utxK1JgyA+Ii5hWsLHzlHLMWLlDsNyDytAzaFa1Rkb91zzI2B2O3pNmljZgV0PfMOOptj4g849Xdb7EgeG9hA6A4yV62OmGcyHjITimc6V3P08zA6DLsRdnPIWHrxltqkoYKnoQKOpPieZlkQKeYlyPYF7G+k8/KZ37XUJA7plPvWAFut5vFRz6evhMftTn64KiKhXvGZtKpfTewuSTbgB9ROtrRWNy9cOG+a8Y6RuZR4rAPUsblSNwf+I7D4WspDVHUKtybAjYDiSTsJsYazojgW1Kr28Ayg2+c5v7SMaaWC0rsarrSJHuWLN8dIHrOL26azZ342Cc+auKO2505nP8AtxVqs1PDMaVMba1Ol6nnfio8h6zmO8JJLElvHUb36yrTqWkmra8ocmS153aX1nicTDxscUxViI/mfrLosk7ZYjDsFqM1anwKM2pgPFGPA+XCd73PfqtejVIV1BBtcEdOR4zyAVNiPhPQvsrxxZMRQO4QpUXy13DD4qD6mTeHmt1dEsz8ReG4vlf5OOIi0eevWJ/LcoZUUublmPEmIyV1J0qH8y1iJ0PdCcvhu05OZ1cA6qFFhTYX1au6D+143uelhLK14rrfqxeHj3zdXRH+sbn6Q1MBTqC5qEXPIcBNRKsy8bn+HpVkoVKgV2tYbkC/DUeC35XmgyzmJifJ0tjvSIm0TET5e/0WVqzKzerpdX5EafUH+h+UstUtMPNc3Uhqb3G+2x9CJy82pQx8tLjZyFDFtyDEcjpIv6S9h8S7EBQfUWA9YHQiuHOg7g31fltv8pzuOxekHQAo5KosAOQAm/g6GhTfdmFieXQTOodnme3eEKOYG5/oIGvlbaqanxAPymth29legmDUzJEAp0t7beQA85pZdXuvSBohot5EGjrwJLwjLwgQsZGYpaRs0CnmuH1pccV3HmOY/vwnOYmlcEbjzBsZ1bNOaxiWJXwJEC9kFRO7KncrsS2+x4b/ABlhqibqth0mVgaQNNhrKEsdxa9gAOB9ZPRytaYJDM7G3tMb8+AA2EBKmU02JJHHw2j8NlegnRax4iSh5Xq5oKZF+HThA0lpSQC0bhsSri4MXE/gYeREDzr7Uc1F8Km+oM7jSSAFsAT1vax8jOYzvtPWxFKlSrEP3WoipazsGAFm5E7cZ0/bbLjWprpF3Ri1ri5UrYgfLacJ3ViUa4PgRYg+BB4Sr5XVF5n0lu/AZw5OPWs6m1ZnX7xv8S947OknB4UtxNGiT/21mF9p+XGpge8UX7molU2/yyCjH01A+kf2K7ZUa1Klh6hFKtTVKYViAtUIoUMhPOwF149Z1tSiGUqwDKwKkEXBUixBHgReTo6clNRLK3jLwuV1XrqYnf8AT50dR6/WR6jOn7a9iauBLVaamrhSdn4tQudkqeXINz6zjjjZVXxTWdS3/H8QpmpF6T2WDUnpn2QZe3d4nEEbMUpL56LliPVlHpOF7KdlK+PqaaQK0wR3lcg6EHgPea3AfQbz3jLctTD0adCkNKIAovx82J5km5PWSuLhmLdcqLx3xKtsXyKzuZ8/aEpWePdrcVUw+b16qHS96boxAIAagqg2PrPTc57VYXDKWq1VLcqSEPVY+GkHbqbCePdps9OLxD4llFMEKipe5CLwueZ3M78u9enUT32i/D3FyzmnJav6JrMTM+u/T3U8ZWZtTVGLsxuWY3Yk8STPW+y+bNVo0+8vqKrseRIvt5GcN2X7AV8TatW+4pbFQ6nXV6LsQvmePLxnoeHyJ6Z1LUUkcjTIHyMcTHasTa3qfEXMw5rUxY+/Tvv+Gk1AnlGHLL8YwY6sv40uPeT2h8OPykePz3Rb2WuRcXFvrJzLJP8ADVG8NIEzaGaVKh4aR1vLy0iRAiGdIHameXkRfp4+kizTHN7IAKKwvvsSOnKaHeAcdrTLznEq3dgG+7b9bbfKBFRWdNgMPoQLz4k+ZmBlyXZR5j5bzo1eBODHgyENHBoEt4Rl4sCqzyJ6ke0gdYEVbEWmJi6xYkkW3PGa9UTKxuNA2ZHv5IzX9RAzmNUEBELedwBfwm7lIYr95xHLzMzFzBrWSlUPmVC/WSpXqouuoLXP4Qb2EDbqUBMbMaEno5yGG0iq1NUB2T4W6vpOlgRY8RuOBEtDK6jn72pYe7T2v/qP9I3Jf/s6r9DNW8CHC5ZSTdUF/ePtN/uO8zO1/ZdMbQZbKtZfap1LC4YfuM3HSeHlseU3A0UGcWrFo1L0xZbYrxek6mHz7i8PUpMadamUYbFXUq2316wpZgy7I9Sn5JVdf1nv2LwVOquiqi1V911Vx8DwnF579ldGoC2FY4dvce9SiT/Mvz6Sutw7V70lssHxFiy/p5FNe/nH/fd5hisY9QWepUqDwqVHcfAm0onDr4CWcRhmR3puNLIz02F7jUjFWAPUGRWkSeqPNfVjFaN1iNJsLXZPwM6eSOyX62MlqY1jxZm/MzN9ZRZrcN56tkH2T0VVXxjtWYgE0kJSkpI4Fh7TfKelMV8naEXlc7jcOOq8d59nmS1STpXcngqjc+gnovYHsK2oYvFpa29KjUFjf/NdTwtyB6+E7zL8ooUBahSp0fyIFY9W4n1MuXkzFxIpO57s1zviDJyKTjxx0xPr6mkxDFJjJNZohEw85S9QflH1M3GmNmv/AFF/L+pgJl6ATXBAEw9eneVXzZmOhPU8hAs5w1Qt91Y+RNvnMymlQn7xNFudwbmaVehVCq1OxPME2v6yE4ypaz0X6rpb9YFnL3IImzSrTGweJY7Cm6+bAAfWalJTAurUkqvKqCToIE2qEZCAhWMKSYiNIgV2pxhpCWTGMIFVqQlHNE9kf3ymmwmdmYOkW5H9IHLpQY10Vf3ja3KbVMbTLpVStYN4X+YImlSfUC1+JPxvAu5Qf+p/p/WaatMfL6gDMPIfr/WaK1YFnVHBpXDyQPAmDRRIgZQz/Hd1hMTV5rSqEfm0kL8yJxM6jbtSs2tFY9XhuZ4rvK9eoOD1ar+jVGb9ZXNKBSwHpENUyituZfVsXRWkV/Y0rbfw3n0ZhcQHSm43DKjA+IZQQfnPnFqvKe4dgsb3mXYUniqmkf8A82Kj5BZN4c95iWY+JKRNKXr6Tr7/ANOj1RpaNLRC0sWOKWjS0axkbtAezzKzE3qD8o+plx6kza9e9T0A/v4wCoLggGxsdzy2MyMqpjjLuYYwKAOBNwPh/wAyDKsNc2gdNST2V6D6SVaUbSYcPSTrARaQkgpxQI+AipHhYoEfaA3TCPtCAhjSY+0YRAjaRsZKwkbCBXqNMzFYhxeyawfAi49DNV1ld6MDl6uCquxNu6HoW/oJewWXFVsvC/Pck85rvRlQ0aqk6NJB5NcfMQKqUtLbyzhcaHZgu4FhccL85Ecpq1DeqwA9xLi/VuM0MPgFQAKAB5QJEkgMBTi2gKGnM/aNitOAqL/mPSp9fa1H5IZ0RM4T7VcR93hqfItUc9QoA/mPxnlmnVJT/DadfKxx77+3d5niztxtO2yn7Mlq5d+0M9QYh6bVaagqKYFiaaMpFyWAG9xbV5b8UlA1Xp0l4uyoOrMAPrPoCiQqqi8FCqB/CosB8BIvHpFt7X3jPKvhmsUnUz3fO9OnsD0+c9c+ybF3wlan7lUkdHRf1U/GecZ7gu6xFej7tRwPy6iyn/aR8Z1/2RV7VMUnIrSb1DMP/adMPbLpI8RiMnAm0e0/y9PvAximSSyYoxpFUEsaYd3AwcViHpvcgsh4kC5XqPCGGCVDqBBvvsZuPhrylVyKmTqtpPipKn5QKeMwKGymzXvsd5DRyQKbozL5Agj58JqUcrVeF+pJJ+JlgUYFfDUNItueu5lynBaUlVIDlkiiNAj1EBwEeBEAjgIBaLC0WAhEaZJaIRAhIjGWTlY20CuUjTTlgrEKwKxpQFKWNMXTArinF0SbTEIgQFYxllkrGFIFKqbTyL7Q8SWxrAm4WnTVR4XGo/Mz2SrTnDdrewhxNTvqbhHsFIYEhrcDtwM8M9LWpqq08K5GLByOrL2jUw4DsmR+34csOBcj8wpsQf19J6x+0m15zPZ77PXo1RWquHIvpCggAkWuSfK87EZftGCk1rqznxbkY8+fqxTuNaeRds6hbG1j4il6/dgX+Us/Z3iTTxqDlUV6ZHj7OoX9VnX9ouwYxDCor924Fr2uCL7X+Ji9mfs+GHqis7moy30gLpUXFifM2JnjOG/zeqPLayr4jxv8H5Vt9XTrWnZUpYURKVOTKsmswQJHaY4LHaYDNMNMl0w0wIu7iaJPphpgQinHBZLpi6YEYWP0x2mLaAgjhFAi2gJCOtCARLR0LQGaYmmPiEQGFYmmSWiWgR6YaZJaJaBHaJaS2iWgRERpWTWjSsCBkkTUpaKxpSBU7qJ3ctlIndwKwpR60pNojgkCNackVY/TFAgIBFtHARbQG2i2jgIWgJphaOtFAgNtDTHARbQG2i2i2i2gJaLCLaAkItosAiRYQEiQhALRIQgES0IQEhEhAIhhCAlohEIQEtC0IQC0W0IQFigQhAWLCEBbQhCAsW0SEBYCEICwiwgEIsIBCEIH/9k=">
            <a:extLst>
              <a:ext uri="{FF2B5EF4-FFF2-40B4-BE49-F238E27FC236}">
                <a16:creationId xmlns:a16="http://schemas.microsoft.com/office/drawing/2014/main" id="{62471DB3-65AC-4861-B4E0-215D687FDF19}"/>
              </a:ext>
            </a:extLst>
          </p:cNvPr>
          <p:cNvSpPr>
            <a:spLocks noChangeAspect="1" noChangeArrowheads="1"/>
          </p:cNvSpPr>
          <p:nvPr/>
        </p:nvSpPr>
        <p:spPr bwMode="auto">
          <a:xfrm>
            <a:off x="63500" y="-904875"/>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scarlet.blog.siol.net/files/2008/07/ura.jpg">
            <a:extLst>
              <a:ext uri="{FF2B5EF4-FFF2-40B4-BE49-F238E27FC236}">
                <a16:creationId xmlns:a16="http://schemas.microsoft.com/office/drawing/2014/main" id="{38133982-183F-499A-9D18-B72600B6D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Ograda vsebine 1">
            <a:extLst>
              <a:ext uri="{FF2B5EF4-FFF2-40B4-BE49-F238E27FC236}">
                <a16:creationId xmlns:a16="http://schemas.microsoft.com/office/drawing/2014/main" id="{712EC91F-20AA-4AE3-A62F-1982C6557E6B}"/>
              </a:ext>
            </a:extLst>
          </p:cNvPr>
          <p:cNvSpPr>
            <a:spLocks noGrp="1"/>
          </p:cNvSpPr>
          <p:nvPr>
            <p:ph idx="1"/>
          </p:nvPr>
        </p:nvSpPr>
        <p:spPr/>
        <p:txBody>
          <a:bodyPr/>
          <a:lstStyle/>
          <a:p>
            <a:pPr>
              <a:buFont typeface="Wingdings 2" panose="05020102010507070707" pitchFamily="18" charset="2"/>
              <a:buNone/>
            </a:pPr>
            <a:r>
              <a:rPr lang="sl-SI" altLang="sl-SI" b="1">
                <a:solidFill>
                  <a:schemeClr val="bg1"/>
                </a:solidFill>
              </a:rPr>
              <a:t>Zgodba se odvija na različnih krajih. Na primer: doma, na ladji, v morju, na otoku, v gozdu, kolibi, utrdbi …</a:t>
            </a:r>
          </a:p>
          <a:p>
            <a:pPr>
              <a:buFont typeface="Wingdings 2" panose="05020102010507070707" pitchFamily="18" charset="2"/>
              <a:buNone/>
            </a:pPr>
            <a:r>
              <a:rPr lang="sl-SI" altLang="sl-SI" b="1">
                <a:solidFill>
                  <a:schemeClr val="bg1"/>
                </a:solidFill>
              </a:rPr>
              <a:t>Dogaja pa se že pred letom 1659 do leta 1687, ob različnih časih dneva. Zgodaj zjutraj, zjutraj, dopoldne opoldne, popoldne, zvečer, ponoči …</a:t>
            </a:r>
          </a:p>
        </p:txBody>
      </p:sp>
      <p:sp>
        <p:nvSpPr>
          <p:cNvPr id="3" name="Naslov 2">
            <a:extLst>
              <a:ext uri="{FF2B5EF4-FFF2-40B4-BE49-F238E27FC236}">
                <a16:creationId xmlns:a16="http://schemas.microsoft.com/office/drawing/2014/main" id="{AA53ACB5-5B12-4370-8909-5E9F9BD39112}"/>
              </a:ext>
            </a:extLst>
          </p:cNvPr>
          <p:cNvSpPr>
            <a:spLocks noGrp="1"/>
          </p:cNvSpPr>
          <p:nvPr>
            <p:ph type="title"/>
          </p:nvPr>
        </p:nvSpPr>
        <p:spPr/>
        <p:txBody>
          <a:bodyPr/>
          <a:lstStyle/>
          <a:p>
            <a:pPr fontAlgn="auto">
              <a:spcAft>
                <a:spcPts val="0"/>
              </a:spcAft>
              <a:defRPr/>
            </a:pPr>
            <a:r>
              <a:rPr lang="sl-SI"/>
              <a:t>KRAJ IN ČAS DOGAJANJA</a:t>
            </a:r>
          </a:p>
        </p:txBody>
      </p:sp>
      <p:sp>
        <p:nvSpPr>
          <p:cNvPr id="18437" name="AutoShape 2" descr="data:image/jpeg;base64,/9j/4AAQSkZJRgABAQAAAQABAAD/2wCEAAkGBhQQEBUUEBQUFBUVFBYYFhQUFBIXFBQXFBYVFBgVFRcXHCYfFxojGRcYHy8gIycpLC0tFx4xNTAqNSYrLCkBCQoKDgwOGg8PGiwcHCQpLCwpLCwpKSwsKSwpKSkpKSkpKSkpKSkpKSkpKSkpKSwpKSwsLCkpKSwpKSkpLCwsKf/AABEIALcBEwMBIgACEQEDEQH/xAAbAAABBQEBAAAAAAAAAAAAAAADAAECBAUGB//EAEAQAAEDAwIDBQQHBgYCAwAAAAEAAhEDEiEEMQVBUQYTImFxMkKBkRQjUqGxwdEHFTNTYvEWcpKi4fAkgjRzsv/EABoBAQEBAQEBAQAAAAAAAAAAAAABAgMEBQb/xAAkEQACAgICAwACAwEAAAAAAAAAAQIREiEDMRNBURQiYaHBMv/aAAwDAQACEQMRAD8A52xOGIwYnDF+gs+LQGxPYjBiexLFAQxSDEaxIMSxQIMThiMGJwxLJQGxSDUWxOGJYoFYntRgxPYlkoCGp7EaxPYpYoDYnDEaxPYlloDYnDEYMUgxLFAA1PYjhiexLACxOGI9iexLKAsSsR7E9iWAFiViPYlYlkA2JWI9iViWUBYlarFiViWKK9iVisWJWKWUBYlYrFiXdpYoBYkrFiSWUyrE4Yj2J+7Wci0AsT2I3dqXdpZKABicU0cU04YligAYpBiNYnDFbFAbE9iOGJ7FLIBsT2I9iViWANiexHsT2JYoBYpWI1icMSwBsThiN3aexLKBDE4YjhiexSwAsT2I1iexLACxPYj92lYlgBYlYj2J7EsUAsSsR+7T2JYoBYl3aP3aexSy0V7E9iPYl3aWAFiViP3aexLAC1JWLElbLRk2qViLapBqxZqgFiexHDU9iWKA2J7EaxOGJZKA2J7EcMThiWSgIYnsRgxS7tLFALFIMRrE4YlgCGJ7EcMSsUsUBsUgxGsT2JYoDYnsRrE4YligIYlYjhiViWKAhiexHsSDFLFAbErEexPYligFiViPYnsSxRXsT2I9iexLLRXsT2I9iViWKAWJWKxYlYpkKK9iexHsSsSxQCxJHsSVs1RlCmVKxTFNTFIrlZugVvknsCKGqQaligQpJd2jBiexMiUBDE4YjWKViZCgIYnFNGsUgxMiUBsTimjWKQYmQoAGJ7EcU09iZCgFicMR7FKxMhQAU04po9iexMi0AsT2I4YnsTIUAFNPYjWJ7EyFAO7SsVixKxTIUV7E9isWJWJkKAd2lYrFiViZCgHdpWI9qVqWKAWJWI9qVqmRaAWJWI9qVqZCgFiSPakrZaMcNUgFEOUw5ccjpiPClamBUwUyGIwanDVIKQTIYkbFINTgLn+L9sqdKW0R3r9pmKbTnBf7x8mz6qptjE6ANVbVcTo0v4lWmzyc9oPXYmV5xqu0Op1byym6pUMfwtOHBoHMutyR5uIVdnZyqT4naeiZiwE1qpJ5EUQ6CTiC4ZKkpqPbNLjbO/q9tdG2Pr2u/wAjaj/na0wiaftfo3xFdgkxDrmH5OAhcrpv2eVnib624t/8VgkETP1lYOjzhW2/swrEeCvOSC11AgSORLH7jzIXPzxN+E7PS6tlUTTex46sc134FWA1eX6nsBrKMObSbUODdQqW1QfJpgkyDseXzfRdtdVpX93VuqRvSrgtrNHk6ATjqHBajyKXRl8TR6hapWLI4B2qoawfVm18Sab4D/UcnDzH3LahXIxiQsT2qSdMhiRtT2qUKUJYxB2p7VOEkyGJG1INU0kyGJC1PapJJkMSNqVqnCSZDEhalappJkMSFqVqkkljEjCYtUkksYjWpJ0kstHjmm7cupmC2cbz8U2r7ZOe+WEtHISsRnAyfe+5PV4IW8/uXld0etUbI7X1IInc7yZUqXa2sB7UgCBP4rEbwV0f2UxwZ0blZdmlR1vD+3dpAqCcZK3B2108YcZ+zBlcDo+zRdu4rf0/BaGkpnU1ZLWCGXH2jzI+MAdSunGm/ejnPEL2h7SOLDebKZ2YMPeIIh39J6c+azNJwN1Rw+kh0kgM0lM2vMwR3zhJpz9hou39ndWeF6Oo6sKhaTqap8DXSRpWHnkfxbTJdswHr7PpXBuzzNMC1oDqjsmrB8M8mkyWi7nMnzgkanyaqOkSMPbOf4J2aDg+lX+pFIt/8Sk20ODmhzXkNJvnIlxcZaZIhb2r11Dh/dCxtEVn921xZcA6CZeQ7E458vJB7RPczV8OYxzh3mpqF8Ei8MpF1pA3bnY+SweI6F+r4XrvE51SjrdRUpEkuLe4qTa2dhZcAAuB16Om13H7DpRTuqjUOqBhaWg/V0zUjxDJJbGYMndZH+IKuja+rW0WooUX1b6lQVtO8tdVe3xFjfF7UYk/FZ/Z+jU1R07qTqYNAvrsFS6HDUUS0DwjYPMn1wrbeymvfW73Vu0mqcHAsbUfqG0qUc2UmstJ83SUaoWdg+iSSTDpHOQeXPMznpyWdxbhVGvTLNSwOEE/W+7HvMfMsjfwuG3ktwrnuKVnfvLS0pPd1KGqvp+48tFOC5uxiTv1WUU8z472RfQDdRpjUfRI7xrwHd7SEEhzoALmxm6A4A810PY/tz30UdUQKkCypgNqj8A70wfI4Xf16FowCQBhoifh5fpheX9vOxwofX0P4RM1GNgik521RmRDHHcbA5Hl34+S9SOU4e0d6eIUxu9n+pqkNcz7bf8AUFwXZOhp9Swtq0298z2jJ8Y5PGfgY/MLoh2b0/8ALHzd+q6NNOjkmjd+lt+035hTGob1HzCyP3TR+wNo57KT+EUnAAtwPN36qbLo1TqR1HzCX0pvUfMLF/w9Q/l/7nfqn/w9p/5Y+bv1TZLRtfSW9R80hXHUfNY7OA0Bsz73fqn/AHHR+x/ud+qotGx3yfvVmM4bTGwP+p36ojtGw7g/MpRLRf75LvvNZv7vp/Z+936pxw+n9n73fqlC0aHfJd8FQboaY5fef1Qzwqkfd/3O/VC2jS+kDqFF+saN3AepCzBweiPc+936p3cJpHdg+MpsaLzeJUzs9v8AqCl9Mb9ofMLK/cND+W37054HQ/lj5n9VNluJqfTW/ab8wksr9w0P5Y+/9UlaZNHG0qAnl8wpVNM0ncfcsX6AJuPhHNpEfIkyhYc5oFwcdh7pC8v5Cfo9f47Xs6Fuiapt0LYWRX0Ra8Na47eJpIx5h0qWn0hJljy8f55LSNwp+TGuh+O/p1XB+EirUDG4ES4jk0b/ABOB6kLF45rhqdZa2O50rrWt3a6sOZA3DAJtjeBzXYcJ4c/Q8H1Gqdmo9pc3N1rcMZtykkn05Ln/ANnXZ4uewHO9R8gmSCIB9XR8mr0ZpxpHDCmdH2UpUaFNj+8BfqHWCSZuy7uRuQ7Bc7zjqtzQ8d0tSoaNGvSfUEyxrgXS3B23jy2Wf2y0Li/RhoJI1RmB1oVhJI2l3PzC5vgdXvjwyjTpVGVdIXHU3UXMFO2k6mReQA6552BMrkdEd7qeHU6lSnUe2X0S51N0nwl7bHEeoxlPo+HU6TXtYwBtR73vEkhzqh8ZM9VYCdYNnl/Zg/QqzqZP/wATUvoun+RWJfTd6TefgF6guE7TaGzitPHg19B1EnkK9GH0ifOLW+krp+zWuNXTtu9pngd1lmM/CFt7VmVpmpCrVeHsdVZVc2alMPax0nAqQHDoZgKyUoXM0VtdrqdBhfWeymwbue4NaCdhJ5rJocZ0mpa8Ua1Cqy13eAPbhpBBLgThp2JOPmjdq+L0tLp769J1YXANptpioXOyRg4AxudvWFzHZfiDNbrG1q0Mqd1UbT07NPVa1jHQXd9WewCo6BsMCTErSRDjX0zoNYDTNzG+Km7P1mneY+NuWz5Ar0OnqAQCNiJB8iqH7TeGTRp18TRqWP8AOnVhhn0NrviVicL40adFjXNLrZaSCPdMc/KF6o8ifHcvR55QeVROt75OK6wTx0Aew/5Jh2hb9l4/9SsLm4/o8PJ8N/vk/ernz2kpjefkVJvaKn5+sGFrycf0z4p/DfFRP3iwG9oqZ5n5f8K0eKMx4xnlzE9cYTyQ+oeKfxmr3ifvFkni1Me+PuSbxamffCucPqJ45/GaveJ+8WX+86f22/MKQ1rSJuEfD9Vco/SYy+Gl3iV6z/pLeo+f/KX0gdQrr6Sn8L5eleqIq+YSNXzVpE2Xe8S7xUDVPX8U3fny+atCzQvSWf3v/ZSVxFnD02FrcOI8nOJJ+HLoqdWlBa6oASRs3A+fpzwg6WmA4BjSQ4bk56TgmFabpms8NTvGid3Olp8pHyXxKp9n2rv0WtNpr/4ToB90gEHHMqtUZ3D803AEkksLADAnA5LSqUWtZNODG4B3jpyUn0BUYRibCGjm2ZJIjmcZXPKmba0bfbjjM6TR6WkTB7tzsbgUmkyQMm+o47bwuq7DEMa5wgg+EGQSO7AERvu4Z2xywvHTxMvrULgSA0EsuySDUA8Qz7FonyHRdhwXjFVnDnv0txqMqBrz3Tn922o8F1UMgF5DRMZGBOy+nR869nqT60qBXmY7ZPoVaJparUatr6zKVVlbSd0xoqG25tQMba6ZhvimD0z6YubRpDhMUlEqFOb/AGjaZztAatP+JpajNQw//WfF/tJPwUeC8SaNZ4f4espNr0+lxFxH/wCle7YcGbrNDWpOJHgLmkTh1MF7dtxiCOhXjvYztI6maYMnuHXjMgtcctnljH9luO1Rl9nvspByraHXsr0xUpG5rtj+RHIhHWDQ5KaUlhdoOEGuHupVdQajGCKFHVdy10kkFxANpMnxc7QgCdrdB32j1LIEO07zOfaYLmnG+QOfILzLgjRWElocZY/JBIL6TZIxtcDnddX2NZUp6fUN1Ar1q9Kq9lRrqzagptqUg4WOc8S2wCecnZcH2aqQPBcCaVMSNtiSPLPNJ645IQ3NM6QaWXuBdGIiCcx6wgnVNBtcbXDn7rhtEqR1LmNuay6d97hjJKqNeagipDZJDS9sg7HwyDyXzUj32aD2hpALpBJAB5zmAq/fMBDTvPhAwdjvMYVrT6UFsuBgbEEcvJP3wLg5sEAcwLlLKV3NDWBwYZJ2OcTG4RCwkwGiIxkfh+aMzURs0xz8JkKv3jy+WvaWx7JEER+CpGSr6UgDDeWcjy6KDqYBIDQTExzmOhT1aDwAS0RPWfOSNt1MtIb4Wh5HImPkhQFDSh4BLQJjEEHfopu0LA4NgD5/dCO+oPebb6HJ/VVH8Upg2vFucX+EO+O0+RhKbJYU8PbzG3mY/wCFA6BjhOYnBDiUWlTa7xD1ACKWTHhyNgUtoFR2ma2Ie/J2DjiUzNHMi58DqcHzVynRLdwWzykECD+aNaIkOz6Jk/opFClpi0n6xwxtKZ1CoNqrgPQKzTfMiBM85HylSAuxGPWVVKX0lIoHRVP5x+SS1RT9PmkteSX0Ujzuroa7iO4Dx08QEY9ZCK3gGotIqVBy8JqSef8A34rUZo6eowaTvCIDmvi0TyJgxujM0TaTclxE+09w5xA/uvQ+T1/hxXGm7MzS8EAmHOnycM8ui228IIHheRiJMuJ9SeU9IWJX46xs2gmNiIyf7K5pe1zYgtIPKegHkVmSm9lTgtGHpmEOpCWgh4bOeTnDM8vGJ6L0fsPpm6nS1aPePpy9rrqTyyqIAgyOUg8l5xqK7XPcWRBqXc/fh2B5OgfALs+wHExT1YBMNqtt6eI+JvxnH/svd3E8fUjutJ2QaKtOrqNRqNU6lmmK72llN0ReGNaAXeZldEFk8V7QUtLYKl7n1Jsp0qb6lRwbBcQ1o2AOSU/Cu0lLUVHUmirTqNbcadak+m8tJtuaHYc2cSCue2bNZRKkorIEvH/2icGOg17dVSoxp6jGirY2GBxJaQYwCfC4dSPVewKtxPhzNTRqUaollRpa7qJ5jzBgjzCqdMNGT2KrUzpQ2mAC0+KPeuy1/wAWx8iugXknYviFTh2rfpNRvRJbP26JMh4HQSHDycei9alWSIhyFjcV7I6bUv7yowipEGrSe+nUI2guYRIjrK131A1pLiGgAkkkAADJJJ2C5/s/2v8Apmqq0mUyKTaTalOq6QazS807mt5MJBg7mJ5qIo3F+HUtDw+uNO3umMoVnFrZio9zQ1pe8y4knGd53wF5p2aoRfeSMMZi0HwNAJPIZH4rtf2rcWs0zKLTmtUlwHKnp4eZPm8tC4rhevZQoNLiXlz3XBoJIPm30M8t1z5rwr6dOL/qzfpMpgib46HI9ZCjrGMqGL2kfZluIxMKOk4pp3CWxOMQQciULUaVlT2gB0iQRH3rxVv4eqwur1IpUjYZgD2T4o3xM8lWoVA5pfJDTJIPlOY5bH5FTpaVg8JcfiRdmByyeW6nrOHsrUrGm0YMjkR5c8dU0tFLfcENwY+Jz81mU6NVj3Oqw5k/ZJdb/wCv6KzpNDY0C5zyBDXO9I2mJ/VZ/GeLs05DXmAZgMc4uAM5cOQOOfNI7dLZG6VstO1bXkA1bWg7NaenUnCMKj2kdyGubOQ8kHPPBM+i5Gp2ioscDTpXuAPieXN36tBz8UGp2vqZsY1hMRBJAgzscZXfwSfo5eWK9nYa/UloBcTjkALSqBqNrzLoB93H6LLpdvDaBUosf1yQCOeM/irug7W6VrYLHtPmA7fpCninFdFXJF+y3oKDqUhjngbEFo582uAwfmtzT1y5pwWkczBn0I3WZS7XaY+EVGjG5lo9JIwVR1PbDTTEkwd2tMeoIXJwnL0azivZuOc5oJqECBuBiAnpVw4SIPzCw6XajTk3d6RiIc0xjqIQ6vamk1xJe14P8tpx6jbnyTxz6oucfpvOqgmIIP3KP0UEzz8jCwqPbKjMAVOghsz055W03Xd40d0H53JaW4P+YQUcJR7QUlLosdwfP7kkFhqR4m0yet0T8Aks7NGZpNQ0bNLseUgR8p8v+i0KzQPEAeUQNzOI9Vg6DTVmNDahAA6OcfZycdfuwt/R6YARLriDDjbkwBI5bj8l0nFJmYytFfiWiY1t3d0ieQLMdQMdRssSlSq3YoNERLC2WzkwM7/l6Lpn12D+p4BgcsbyeU4nCq6YvdU8QugCGB0RcBmR54zzWoSaWzMkm9HPa/SvD7n0wJBaQNocZG20E+mUPT1jTdkwRkOHLn/z8V12pcxwhzTLmgEAbgY8J8hmdskzzXLajh5a6JMEmxxG4E7+Y2gefkvXwcnp6PNyw9o6qrxB+urUNRVpal9GnStH0Pw1addxF5qQQ+0tAIjEEea2ezHDan7w7+jT1VKgaTm1Xa111SqZlgphxL2gHJ2H3Lk+y/aB2lq3DPJ9Ofab1H9Q3B+HVet6HXsrMD6bg5rtj+R6FdZpx0c1suykuY4zxHXUjVe0aJmnYC4PqurF1oEkuDBg+QWp2d1larpmP1LG06jgSWtmA0nwTJJBLYJHJczZppBRlRpahrvZc0x0IMesbKA4b9qfAXFjNdQH1un/AIn9VKck9Ykz5OPRbXYnjo1GnAzLWggOw6w+zPp7PwC6FwBEOAIOCDkEHBBB3wvM2anXF9V5/eDfral3c6bShlrXFrC3vAHVfCBy+K0tonR3faPgDddp3UHvexriCTTIBIbm0yCCDzHksXh/Yt2l1Z1B1dV4FEMb3hGC24/WBoDXUmgyGiDI3HLe4NxJtXTUqrXuqB9NpDy21zzGSWjZ0gyBiZ5Lmu1vHatRjmaVhqR7ThbZI90OcQC0bzzPwBRX3oy2cF264w6rqC95BtaxkNkNAbkMbMnLi5x9R0XK/vx7ZsDGg/0tJj1Iz6/gumpdi6+qcDXeynTkZD2vLpky20x8zz2W3R/Z/pqZENNXGe8c4ZgwIbEHnnyHpmXLBdm1CXo82HE6oFoe4T0JH/KLQ45XZFtapgyPET853Xoms4R9GDnUmikAeVo33IcBI5QJJ9ZXMaPR09Xq4tDgQSbPC20C6TbkEDEDc/JWM4yV0RxktWYOq4rUqkl7pJ3iBOI5JUeKVWxbUeI28RgTI/ArtKfZLRu9kki4sJvIDXAwZ3/sp1Oxuka0ulxAImKmIOAMEwZI/wCmAzh8/oYSs5Sh2n1DNnzH2mtP5Ss+vWc9xc8kkmSTzXcf4Dok4NQc7A9mwiSSQY5x+RWnoOzVFriAxoLS3/M2THiukjEn48uU8kI7SNYTfbPMIKaemfz8l6VxTsl3j5pvDZLS4kAtcAPDjGf133UBwbuJc4sBBBbYDaCIDXQRIlxaBzx5p50TxHm5cnGfP8fRdm/svQe4vl5uJcQAAYkcg44k8tlr8N4Rp6DgadNs2z3jpcRBLcEmB1wMwYmMalzJEXE2Y/Cux1jA/UBxcc90IAa3AN5PvZBhNW7EUiZD3NBmGxJ6xkLsDaXXDmcREZAAJzklv4qNek10BwwJIJg5H3A7HzjkvI+Sd3Z6MI10c1Q7Eado8TqrjMYc0fcArbezOl9junT1l5d6kg+vLktx2lllxGQT7MFwGPF4RHUR6dE9BwLi2DzyR0OYAIMXZwVnOT9mlGPwx+HaajSu7qkAQXXO9pzSPCWzJ2B2H5q81lSoJwG43Exk8/8AvPzgrdJuSYnZvTlG3PJ+HorFRrmydyedxJIPIefmPJZezS16Ml/BXOJIc4CdpaPuSV4GqMBjXAc7iJ+FwSTYs5/S8N01NwLhV5ZFSpBI39l0jrCvV9Vc6GiwNBAs8Lh4fZjoZH6iFl6kQ4tb5eGTOYDvEDJ397b4K0KFxB8WBDbi7AgGG56mYjGcLo5e2zKj6QJutbScDVl4gQBcAQ33JAIaZbON4GUenxEBzYqNY2weFoYTklwdLskRb1555Krr9Uyk3JA9reMEwMTy8lmPZ3uLnE7gziCZwBvsMnotx2rZl6Onpa2kxmHPdDfaLg4gugiASYMkmJ6SIVj98UbnWtaXN6w48m5I39IgTzK40aeo0Ra0ktJuDgXHkNxPKBvnZAq8SllpcWG6SCXW9I5EnMzPuhXxp+zOVdnXtqUKpuFoc4nNrQWicGXc9jMZnZaGk17tO0upkNBwbOTrQwFw55bPPEmTOfPKXEe7OLR4cFhgzMgyZOCNjPwlael7R48ZDefski7kS4lxI8sfmq4SXRFKJ2lfilSswh721WhwdkS092ZHhnBDhuY2kjmDVO1VQgzWLXYJALZYJaJieZMTJ3nkuXGvDqQtJhpHsNHOLmicuG2ZIg7FWtJmS+DsCDAJiYmd4B2ED1WGbSRrcV4/Wq0TSeXd28eJ4Ip1AB4i10R4YtkDxZMlQ4JrqOmq30dNRaRLS9jagdDsgHJyQBvcd8CUGlUDnDM/0zI3IMmPtbnr6kKnUqg3FryxsAnwgkmBBLiHD3enIeqKb6DgjtNT2rqG0Mo+1AuL4DbpzGCYHSNxsuadp2iiQ6vXAIJcwamqfaJBEB53Pr7SF9MY5lwl0ySWkFxByfKIOwgSIhGosY1t5cJk+IwIc7YA7TykD8FlzkXBFilxt7C2np2HumMLMSLACQAWwPCLT6zndMS97ZqvMgQbXAAD2estacS2Yk74CztRV9o4cHbNGDHNn9Z6T0Ts1IeIfdEOEczvIIkwckRylZk7NKNF3gppMogUw2CCejZLtiTiYzPmrFbUt7o1HyGt8UExzaZ35QInqeS5rX9oRQPd6dsvDRuSbYLGhs+6cNBO2AOqhq6tSoILi5pYA4xMkgZaRg52x+ojg27ZbXSNbVaypVAaCGuJaSQ4vEAAQ0wCTPPcSmp8AYCXUnGlN5vYfrJN0tBI8MHzO3ksyge7Ak2lrQIGwG4mBgwWmfIytXW8bY2kKoBdBMhsAh3vY3nPxkKNyWoik+zK1XDm03F9RoqGIM5uEBphrA0F5JImJEDmJVrhoZEMYBaQSBgD2sc+fzj4B+J6fv6bXwWFwBcHEBzAOh2GzScdeqNQoCA48jE45j8zn8uS1k6JirLdDUObcSW3OJIlpc0AZbz6k4xBPNGGse4YLgMDaJjmJBG848/PFemwZG32ZOdwflyjyQ6rs4MYFvTcHp+RzgLHfZqkWa+qtAPhukEOJMEtxB67eexMYWVxItqsBnA5mDPmNoEc591WKzXiYiTuCNszOfX+xVFtGoJa0TjzgTnInOVY6Yasw3cSdQ8LgbS4i44MYk+H2gWn5+q1dJxjwDqMRMEiGySMiDnfzxIlPq+BvqR4Y6i4R0PocLPp9kqzXHu3tAdmxxJ2jYjmNpXoyjJbOGLT0dPR1GTa72wABkjfpO20jmrDq4DT5ECTMkSZcAIxmVhcP0T2ESbueWmMTAE5iI8+WNzpvpuIg2xJgmScDeBbBMHbpyXGVWdV0GZViA4QHHk6DaScbHaDMTyOVdpvLo5Atd/uz5zy+XxWY10tBIz0gATjcfAJ2a2C5oHzPXM+LfHVYezaNanUABxGZHmAOu2xGP1CerWA5C7k0Ry5j8ZWNX4mbyWkAwDaQS0zIOW7Hzgqk/jJe0+EscLoccw5pwQeYwfuHNZxYs6WlVgAWgeUT57wks7Rcda+m11zctBMh+/MfOU6uDFoyNK4gQ60vmSGSBAcBBJ3Tv4rY0WgluTM4HK5o3BKZJdEk2YukcbrtaXucLiRIzAAx0HzV/hFaHXEjYGAN92kEnyk45lJJe2SqJ5YO5GnrKfcwXFwaSGgzOYiOu3Oeax6oa0O7yXEumeeRv8AIz/ZJJcOLaOvJop16IJHdjGIJOTiThHocJc95aw7GDOPwSSXWUmkc4xTZZ1DK1FgioS2TgYA62/D0UNNxwyRVBcCROTOPxSSVh+y2J/q9GxpOMXQ1r4JF1rg5wgDbl6laGm4l3gNozaLRyPRx5TEjb182SXGcEjrCTYzq7KTTc2A67bNx8OADMZcN8Y+Ajw3UN1jzDiGku8IETBH3YET12SSXNr9HL2aT/ei8zVDvS2l4bSBInPR7pEnJ2/Up3aMBrX0y4EAhwuMODvESfOenn1TpLi9M7dozqfZzuyarSKlVxk3+yBMmcZOE41Ybl7u8LQ1s2xAaDho5bk/FJJbTcuzDWPRCtxFoZuZJ6cxE/iPLZZ1PXhrpdnAEm4mQQd9/XeUkl3hBdHKUmHr9oqUttuBBJcQDAnptyHT5QEYdqKTWQAcxOMbASANvh0TpLp4YnPyyKw7ZtbNod0E/wDeqi7tuMRTyOZj5jpzSSW/BD4Y80iA7bHkwes53nojHtvIIDbZ5j2vmkkp4IfB5Z/SH+MDbHi2AmTJA6zufOVXPag4GYiIMmB+aSSLih8L5ZB6faMQJneSAN/j0WhS4+1wIgjfriUklynxROkeRsP+9gQAOYbOOoJnfaCtDTallTwuAzLefLoRsUkl5+SCS0d4ybM/UB1PUNoNJdeDaXOkttBLgSeUZHmFLUNBcy2STJdPJoxI5TI+9JJS9J/wPbRfo6CnaJaweVpP3pJJLjk/p0xR/9k=">
            <a:extLst>
              <a:ext uri="{FF2B5EF4-FFF2-40B4-BE49-F238E27FC236}">
                <a16:creationId xmlns:a16="http://schemas.microsoft.com/office/drawing/2014/main" id="{661D4CDD-70EF-4175-B912-8B9A935050C2}"/>
              </a:ext>
            </a:extLst>
          </p:cNvPr>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centarbp.me/wordpress/wp-content/uploads/2012/01/knjiga.6488.jpg">
            <a:extLst>
              <a:ext uri="{FF2B5EF4-FFF2-40B4-BE49-F238E27FC236}">
                <a16:creationId xmlns:a16="http://schemas.microsoft.com/office/drawing/2014/main" id="{95A3F28F-D094-4A4B-8B45-0543E1A14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Ograda vsebine 1">
            <a:extLst>
              <a:ext uri="{FF2B5EF4-FFF2-40B4-BE49-F238E27FC236}">
                <a16:creationId xmlns:a16="http://schemas.microsoft.com/office/drawing/2014/main" id="{7375CC61-ADA0-47B0-AB5A-3CB13C3FFF9E}"/>
              </a:ext>
            </a:extLst>
          </p:cNvPr>
          <p:cNvSpPr>
            <a:spLocks noGrp="1"/>
          </p:cNvSpPr>
          <p:nvPr>
            <p:ph idx="1"/>
          </p:nvPr>
        </p:nvSpPr>
        <p:spPr>
          <a:xfrm rot="2000618">
            <a:off x="4683125" y="1366838"/>
            <a:ext cx="1966913" cy="3616325"/>
          </a:xfrm>
        </p:spPr>
        <p:txBody>
          <a:bodyPr/>
          <a:lstStyle/>
          <a:p>
            <a:pPr>
              <a:buFont typeface="Wingdings 2" panose="05020102010507070707" pitchFamily="18" charset="2"/>
              <a:buNone/>
            </a:pPr>
            <a:r>
              <a:rPr lang="sl-SI" altLang="sl-SI" sz="1900">
                <a:solidFill>
                  <a:schemeClr val="bg1"/>
                </a:solidFill>
              </a:rPr>
              <a:t>Knjiga se mi </a:t>
            </a:r>
          </a:p>
          <a:p>
            <a:pPr>
              <a:buFont typeface="Wingdings 2" panose="05020102010507070707" pitchFamily="18" charset="2"/>
              <a:buNone/>
            </a:pPr>
            <a:r>
              <a:rPr lang="sl-SI" altLang="sl-SI" sz="1900">
                <a:solidFill>
                  <a:schemeClr val="bg1"/>
                </a:solidFill>
              </a:rPr>
              <a:t>je zdela zelo</a:t>
            </a:r>
          </a:p>
          <a:p>
            <a:pPr>
              <a:buFont typeface="Wingdings 2" panose="05020102010507070707" pitchFamily="18" charset="2"/>
              <a:buNone/>
            </a:pPr>
            <a:r>
              <a:rPr lang="sl-SI" altLang="sl-SI" sz="1900">
                <a:solidFill>
                  <a:schemeClr val="bg1"/>
                </a:solidFill>
              </a:rPr>
              <a:t> zanimiva,</a:t>
            </a:r>
          </a:p>
          <a:p>
            <a:pPr>
              <a:buFont typeface="Wingdings 2" panose="05020102010507070707" pitchFamily="18" charset="2"/>
              <a:buNone/>
            </a:pPr>
            <a:r>
              <a:rPr lang="sl-SI" altLang="sl-SI" sz="1900">
                <a:solidFill>
                  <a:schemeClr val="bg1"/>
                </a:solidFill>
              </a:rPr>
              <a:t> saj je zgodba</a:t>
            </a:r>
          </a:p>
          <a:p>
            <a:pPr>
              <a:buFont typeface="Wingdings 2" panose="05020102010507070707" pitchFamily="18" charset="2"/>
              <a:buNone/>
            </a:pPr>
            <a:r>
              <a:rPr lang="sl-SI" altLang="sl-SI" sz="1900">
                <a:solidFill>
                  <a:schemeClr val="bg1"/>
                </a:solidFill>
              </a:rPr>
              <a:t> v njej</a:t>
            </a:r>
          </a:p>
          <a:p>
            <a:pPr>
              <a:buFont typeface="Wingdings 2" panose="05020102010507070707" pitchFamily="18" charset="2"/>
              <a:buNone/>
            </a:pPr>
            <a:r>
              <a:rPr lang="sl-SI" altLang="sl-SI" sz="1900">
                <a:solidFill>
                  <a:schemeClr val="bg1"/>
                </a:solidFill>
              </a:rPr>
              <a:t> podrobno</a:t>
            </a:r>
          </a:p>
          <a:p>
            <a:pPr>
              <a:buFont typeface="Wingdings 2" panose="05020102010507070707" pitchFamily="18" charset="2"/>
              <a:buNone/>
            </a:pPr>
            <a:r>
              <a:rPr lang="sl-SI" altLang="sl-SI" sz="1900">
                <a:solidFill>
                  <a:schemeClr val="bg1"/>
                </a:solidFill>
              </a:rPr>
              <a:t> opisana. </a:t>
            </a:r>
          </a:p>
          <a:p>
            <a:pPr>
              <a:buFont typeface="Wingdings 2" panose="05020102010507070707" pitchFamily="18" charset="2"/>
              <a:buNone/>
            </a:pPr>
            <a:r>
              <a:rPr lang="sl-SI" altLang="sl-SI" sz="1800">
                <a:solidFill>
                  <a:schemeClr val="bg1"/>
                </a:solidFill>
              </a:rPr>
              <a:t>Z veseljem jo bom</a:t>
            </a:r>
          </a:p>
          <a:p>
            <a:pPr>
              <a:buFont typeface="Wingdings 2" panose="05020102010507070707" pitchFamily="18" charset="2"/>
              <a:buNone/>
            </a:pPr>
            <a:r>
              <a:rPr lang="sl-SI" altLang="sl-SI" sz="1800">
                <a:solidFill>
                  <a:schemeClr val="bg1"/>
                </a:solidFill>
              </a:rPr>
              <a:t> prebral še kdaj</a:t>
            </a:r>
            <a:r>
              <a:rPr lang="sl-SI" altLang="sl-SI"/>
              <a:t>!</a:t>
            </a:r>
          </a:p>
        </p:txBody>
      </p:sp>
      <p:sp>
        <p:nvSpPr>
          <p:cNvPr id="3" name="Naslov 2">
            <a:extLst>
              <a:ext uri="{FF2B5EF4-FFF2-40B4-BE49-F238E27FC236}">
                <a16:creationId xmlns:a16="http://schemas.microsoft.com/office/drawing/2014/main" id="{B6228786-25FC-489B-857C-6F14F8592780}"/>
              </a:ext>
            </a:extLst>
          </p:cNvPr>
          <p:cNvSpPr>
            <a:spLocks noGrp="1"/>
          </p:cNvSpPr>
          <p:nvPr>
            <p:ph type="title"/>
          </p:nvPr>
        </p:nvSpPr>
        <p:spPr>
          <a:xfrm rot="2267673">
            <a:off x="2569057" y="1040460"/>
            <a:ext cx="2412090" cy="1816214"/>
          </a:xfrm>
        </p:spPr>
        <p:txBody>
          <a:bodyPr>
            <a:normAutofit fontScale="90000"/>
          </a:bodyPr>
          <a:lstStyle/>
          <a:p>
            <a:pPr fontAlgn="auto">
              <a:spcAft>
                <a:spcPts val="0"/>
              </a:spcAft>
              <a:defRPr/>
            </a:pPr>
            <a:r>
              <a:rPr lang="sl-SI"/>
              <a:t>MOJE MNENJE O KNJIGI</a:t>
            </a:r>
          </a:p>
        </p:txBody>
      </p:sp>
      <p:sp>
        <p:nvSpPr>
          <p:cNvPr id="19461" name="AutoShape 2" descr="data:image/jpeg;base64,/9j/4AAQSkZJRgABAQAAAQABAAD/2wCEAAkGBhQSERUUEhIUFBQVFBQXFRYUFBQUFhQVFRQVFRQUFRQXHCYfFxkjGhQUHy8gJCcpLCwsFR4xNTAqNSYsLCkBCQoKDgwOFA8PFywcHBwsKSkpKikpLCkpLSwpKSwpKSwpKSkpLCkpKSkpKSwsLCkpKSkpLCkpKSkpLCkpLCwsKf/AABEIAMIBAwMBIgACEQEDEQH/xAAcAAEAAQUBAQAAAAAAAAAAAAAAAQIDBAUGBwj/xAA9EAACAQEFBQQJAwIFBQAAAAAAAQIDBAURITEGEkFRYRMicYEyQlJikaGx0fByweEHI0NTgpLxFDNzssL/xAAXAQEBAQEAAAAAAAAAAAAAAAAAAgED/8QAHxEBAQEBAAMBAAMBAAAAAAAAAAECERIhQVExYYEi/9oADAMBAAIRAxEAPwD3EAAAAAAAAAAAAAAAAAs1bXGOr+GYF4FqFpi9JL6fUugAAAAAAAAAAAAAAAAAAAAAAAAAAAAAAAAAAAANVft/ws0UsN+rLKnTj6Unp5LqGydXL7vyFmhvTxcnlCEc5VJcor4Z9fBFq7ryqygnWpwhJrHdjJvDHhLLXTRs1V2XVNz/AOotL368tF6tJezFc+vjrm3tJywMbeRXWtLer8jH1GBUkUlCiXYVGtG0UpEtgX4W9rVY/IyaNsjLjg+TNXKRjVahg6QHP2S/dx4Tzjz4r7o31OopJNNNPNNaMCoAAAAAAAAAAAAAAAAAAAAAAAAAAADQX7tE4S7CzrtLRLh6tJe1N/t8eGJsnV2/tolQwp049pXn6FNcPenyj9cOGbWBdVzuEnWrS7S0T9KT0ivZhyRVdNzKjjKUu0rTzqVJat8lyX5ySzp1PiY23nqKpTwLZCKkVEiiVIInE1g2W5TEpFipUMaipUMG0VyqvXNZaK5lootVpM3ZbaDcqKlN9yb7vuzenk/r5mkqyxKI2Xi8jldcrpJ16sRiaijeE5U4Y917q3nxcsM/AnDn9zq5tviDU44dCqNtkuOPibwbQGHSvOL9LL6fEy08dDBIAAAAAAAAAAAAAAAAByt5X5O0zdCySwisqtdaR5xpvjLqvLmjZOrt9bQTnN2ayYOr/iVPVorjnxl9OryVV1XRCzxajjKUs5zlnKb1bb8eH75ly7rthQgoU1guL4yfOT4suVKvBGNt+RNSryLaQSKoxKQmKK8CEgzWJbLcpCUixUqBpUqGJWrCtWNdaK5NrUWiuYFWeJVUmTSpHO1UiKdLizbXRdm81Umu6s4RfH32vovPkRdl29phKS7i9Fe2/afu8ufhr0MYjOe+6W/ERiVAokzsgky1KRMpFqTAiUiaFrlB915cuBbbLbkY1vrLekZZPuvro/BmYcmyLPtSqVVU5vGGknruPhhzXNfYwdaCIyxWKzTJAAAAAAAAAFM5pJttJJYtvJJLVtlFotMacXOclGMVi23gkjka9epeL9anY09M1O0YcX7MOn5EqTqu23nUt8nSoNwsyeFSsspVecKfu83+2T21kskKUFCnFRjHRL6t8X1KqdOMIqMUoxisElkki3OpiGXX4mpPHQoUSUVJGpEiohBs1iWy3KQlMsTqBqalQxK1YVapgV65NrUV65g1KgqVcRTp4nO1UKdPE2N3Xf2rxf8A208/fa4fp5/DmUWGwuq8NIL0nz92L583wOkpUlFJJYJLBJaJDOe+y3iqEMCoYlMmdkDZblISkWpMCJMobJbLbZjUSZbbKpGLbbWqcXKXkub4IwY963j2ccF6T06L2mc4mTXtDm25avX9l4FEWc7XSTjsdjr/AMMKFR/+N8vc+3w5HYnktCPklm39up3mzl/drHcqP+4tH7a4f6vzmVKmxvgRiSUkAAAxbxvKnQpupVkoxXF8XwSXFvkZLPP/AOoN0WuVWNehPehTS3acknGMlm5xaXdk8vSTTwWaDZzvtm1FO2SVW0/2rPF406Mmlvcp1npjyj+Sv2ramz01gpb+HCCxX+7JHkNq25rxqblvp1Fm92eqw/SsvOPwNxZrfCrHepzjOL4xePk+T6EW2L/l3VHbClPKSlT8e8vis/kbaz2mM1jCUZL3Wn9NDzPeK6dZxeMW0+abT+KE0y5enpFRxFh2uqwynhUXvZS/3L90zo7BtJRq5b25J+rPLHwejLmpUXNjaYlEpicjHnUKSqnUMWtWFWqYNeuTa1FeuYNSriKtUppwxOdqpE06eJm2OxupLdjkl6UuXRe99PrTZbK5y3Y5e1L2V9+h0tlsqhFRisEvzF82M5623ibPQUIqMVgloi6CGzs5oky3KRMpFqUg0ky3KRLZblIxqHIpciGyEjBTUmkm28Eli2+COTvS8XVlyitOi5vr+cDIv699+XZwfci837Ul+y/nkalP85nO6XmK4su0o4v6FpcjKpwwXV/Jfn5mYpdjHgtF82Zths6m3KTShFNyb0wSxePTDN9PEsWezuTUVx16LqYu1t59nFWWlnJtKeGrbzjTx5t96XJYcMSoyTt42uyO0VevbOzotqyxxc1WblJRwcacabbclJyW9g3gkmsND0RHF7B7P9lBSeurftSer8Mkl0SO1KidWW+gAGpRgMCQBye1OxlOvFtQi8dYtJrxwPJL2/p3KjNzslSVKfLF7r6Pp0eJ9Dmnve441E3FZ/UD5+p7S1rO922UWuHaQWT6uOnwfkb+xXnTqx3qc4yXR6dGuD8Tqb2uBPFSimuKaOEvXYFRlv2eUqU/dbw+HL5dCblU03iZKkcdG+rRZnhaablH/Mpr6x0+ngb6777hVWMJKS44arxTzXngRyxcrqrs2inS7snvw5N5r9L/AG08Do6VvjUjvQeK+afJrgzhITT0Miy2qVOWMX4rg1yZs0y566uvWMGrVLCtqmsV8OXQqpxxF0niacMTNs1nc5bkdeL4RXN/Yt0aTlJQgsZP4JcW+h0lhsSpxwWurb1k+bMzPJtvFdkskacd2Pm+LfFvqZBBDZ2c0tlEmHIolI0RJltsORQ5GBJlsORQ5GNVM0u0V7bkezg+/Jd5r1Yv939PFGZed4qjBy1k8orm/sjjZzcpOUni28X1bOer8XmfUJFyCCjzLkKbb+vQha7Tp8eC+b+35xL8F5t/UojL4L8bNldNBYOrPuwim8XoktZfnHwKiaqtNqVjoObzqSygn7XN9I6vrguRpdjLllaa3bTxeOLi37LfeqPrLh08TAtteV4WrdSapxwTXKHq0/1S1fTxR61cF0qjTSwzev2Lhr/meP362NmoKMUksEi6AU5gAAAAAAAMG8LsjUWmZyd43K48Dui1Xs6ks0B5TbrpTxTRx167Cx3t+i3SmtJQy+X2+B7VeNw8Uc5bLpa4AeTRvS02V/36faQX+JTWf+qOS/8AXzOku29KdeG9TkpLR80+TTzT8TeWy6k9Uef3lstarLWnXsjU1LFyp4JPBvHDd0klwwz6E3K5p2dGq4vHhxN3Sq5LDDF6YvBJe1JvRI8eof1ErwlhWpReDzSUoSXxx+h1d1bS0rUu5PvJehLKS8uK6o56zVSyvTrBedmpLDtouT9KWEs34paLgja2a86VT0KkJdFJY/DU8uUicTZvhcPWWylyPPLBtJWpZKe9H2Z95eT1XkzpLv2tpVMp/wBuXV4x/wB3DzLm5UXNjeORalIhzxKWX1I5FEmTIpMEYFu01owg5SeCSz/ZeJcxORv29e1nux9CLy956OX2/knV42TrGt1sdae89OC5ItKBTBfAuSf8nJ1Ql/BkbmCw48fsU0oYLH4ff84+Bfo028El3np9Mf2NYvWGxOpJRWi1w+n5xMTbG+vRstHPNJpaSmtI/phm31T5G2ve8o2Kz5NKrJPB5d1L0qngs0uvmabYTZ+Ver2s089MfVhrn70sm/JcDpIT1PK/46rYHZdUoKcs3ri9ZSfpTf5kklwO4LVCkopJZJF0pyAAAAAAAAAAAAAAxbRd8ZcDKAHO2zZ3kaG23A1wPQCmVJPVIDxa/wDYulXX92ni+EllNeEv2eKPOb5/p9Xs737O3USzWHdqR8EvS8s+h9T1Lspy1gjm782WWG9BZcuQHg2z22uLVK1d2SyU2sE3ymuD6/Q7CNZczI2g2Jo18e0h3uE492fx4+eJz1bZavQzs9aU0kl2dZ70Wlyfq+WHiRc9XNN4pA56htGoy3K8ZUJ+/wCg/wBNTl44eLN3Tr4o5WWOkrbXbflSjlF4x9iWnl7L8DrbtvynXyT3Z+xLX/S/W/MjgMSVIqasZcyvTGUYHJXZtROGCqY1I8/XXn63n8TcWzaGHZ71KScn0w3esk+J08o53NYu0N6YY0oa+u//AJ+5oI0yt55v/lkxXM5W9XPSNFkXKVPnotSiCxfiZEY6Jf8ALArhnm/BL6I29jpxpU5VquiWP7JLq8kvHqY902Lfljh3V83+fI0e2F+OtUjZ6DxSbSeqcllOq+cY44Lm31Lk+knb/TBSqXha3isYqS3ktMV6FJe7FYN+XNnsdyXQqFNRWvrPqaHYPZaNClGTWeHdx1z1k+reZ2JcRrXahEgGpAAAAAAAAAAAAAAAAAAAIaxJAHP3xcSeLijlLXdzT0PSmjV3hdClmkB5feNzQqpxqQUl1Rylo2Sq0HjZKjS17Kfeg/Dl+ZnqtuulrgaivY8OAb153R2k3Jblppyoy5vOD6qXD8zN5SrKSTTTT0aeKfVNam0t90wqJxnFST4NYnJ2vY+pRblZKjhxcJd6D8n+dTncfi5tvMSunUwZzNHaeVOW5a6TpP20nKm/3XzN9RtEZxUoSUovRxaafmjnZY6dlbeLTWKf8fyUtY+Bg0Km6+nH/g2dGPrPTh1+5sTfSqEcF1fyX5+amTZ7NvNRXHXovzUtRjxev58jb03GzUZVamfKPGTfow83m+i6FSdSw9qL4jZKHZweE5xza1jB5Y/qlol/Bj/0+2VdSfa1Vm8HLol6NNeHHq2aS6LJUt9q7SXeW/3eUpaOX6YrJeHgez3Xd8aNNQjwWfV8zpDV5PGMuMcFgiQDXMAAAAAAAAAAAAAAAAAAAAAAAAAAFivZFLVGmttw8kdAAOCtdztcDV1rC+R6ZVssZao11puJPQDzC3XPGaalFNPg1icjbNjZ0pOdkqSpS4xxxhLo08fniezWrZ18jUWm5GuAHlFLaepRe5a6Tg/8yCbg+uH2b8Dq7ovWFRLdmpR4NPFLp0Nlb9n1JNSimnqmsUzjLx2GlTk52acqU+Sb3X08PHFEXH4vyel3TYN570skuemWfwWrOV2kvV220KjSb7OPFey3g5fqnhguSWJgUtsrSrOrLUp/3pPdUlFx34593GPdw5vLLHFHb/0/2S3e/PN470pYenP7LLLkkbJ8b3x9/XR7HbOxoUk3FKTSwXsx4I6UhIkpzAAAAAAAAAAAAAAAAAAAAAAAAAAAAAAAAAAALc7PF6pFwAYNW56ctYmDX2SpS5m8AHJvYCClipvDk0dNZLKqcVGOiLwAAAAAAAAAAAAAAAAAAAAAAAAAAAAAAAAAAAAAAAAAAAAAAAAAAAAAAAAAAAD/2Q==">
            <a:extLst>
              <a:ext uri="{FF2B5EF4-FFF2-40B4-BE49-F238E27FC236}">
                <a16:creationId xmlns:a16="http://schemas.microsoft.com/office/drawing/2014/main" id="{2B58CE81-A970-4845-A8A5-02DE9DDAC334}"/>
              </a:ext>
            </a:extLst>
          </p:cNvPr>
          <p:cNvSpPr>
            <a:spLocks noChangeAspect="1" noChangeArrowheads="1"/>
          </p:cNvSpPr>
          <p:nvPr/>
        </p:nvSpPr>
        <p:spPr bwMode="auto">
          <a:xfrm>
            <a:off x="63500"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s://encrypted-tbn3.google.com/images?q=tbn:ANd9GcQ1LYQJPoQfQIqWD0y4ii6YZCooijKdCOkUNZpApD-yTlCjemHp">
            <a:extLst>
              <a:ext uri="{FF2B5EF4-FFF2-40B4-BE49-F238E27FC236}">
                <a16:creationId xmlns:a16="http://schemas.microsoft.com/office/drawing/2014/main" id="{AD6D96BB-7DAE-4137-8AC8-91066E397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grada vsebine 1">
            <a:extLst>
              <a:ext uri="{FF2B5EF4-FFF2-40B4-BE49-F238E27FC236}">
                <a16:creationId xmlns:a16="http://schemas.microsoft.com/office/drawing/2014/main" id="{E61D1FBB-D8CB-464B-8467-10E27272C3E8}"/>
              </a:ext>
            </a:extLst>
          </p:cNvPr>
          <p:cNvSpPr>
            <a:spLocks noGrp="1"/>
          </p:cNvSpPr>
          <p:nvPr>
            <p:ph idx="1"/>
          </p:nvPr>
        </p:nvSpPr>
        <p:spPr>
          <a:xfrm>
            <a:off x="457200" y="6049963"/>
            <a:ext cx="8229600" cy="46037"/>
          </a:xfrm>
        </p:spPr>
        <p:txBody>
          <a:bodyPr>
            <a:normAutofit fontScale="25000" lnSpcReduction="20000"/>
          </a:bodyPr>
          <a:lstStyle/>
          <a:p>
            <a:pPr marL="274320" indent="-274320" fontAlgn="auto">
              <a:spcAft>
                <a:spcPts val="0"/>
              </a:spcAft>
              <a:buFont typeface="Wingdings 2"/>
              <a:buNone/>
              <a:defRPr/>
            </a:pPr>
            <a:endParaRPr lang="sl-SI" dirty="0"/>
          </a:p>
        </p:txBody>
      </p:sp>
      <p:sp>
        <p:nvSpPr>
          <p:cNvPr id="3" name="Naslov 2">
            <a:extLst>
              <a:ext uri="{FF2B5EF4-FFF2-40B4-BE49-F238E27FC236}">
                <a16:creationId xmlns:a16="http://schemas.microsoft.com/office/drawing/2014/main" id="{FB1583DC-AC8E-4044-8B6C-64325F5B02DC}"/>
              </a:ext>
            </a:extLst>
          </p:cNvPr>
          <p:cNvSpPr>
            <a:spLocks noGrp="1"/>
          </p:cNvSpPr>
          <p:nvPr>
            <p:ph type="title"/>
          </p:nvPr>
        </p:nvSpPr>
        <p:spPr>
          <a:xfrm>
            <a:off x="395536" y="692696"/>
            <a:ext cx="8229600" cy="2304256"/>
          </a:xfrm>
        </p:spPr>
        <p:txBody>
          <a:bodyPr>
            <a:normAutofit fontScale="90000"/>
          </a:bodyPr>
          <a:lstStyle/>
          <a:p>
            <a:pPr fontAlgn="auto">
              <a:spcAft>
                <a:spcPts val="0"/>
              </a:spcAft>
              <a:defRPr/>
            </a:pPr>
            <a:r>
              <a:rPr lang="sl-SI">
                <a:solidFill>
                  <a:schemeClr val="bg1"/>
                </a:solidFill>
              </a:rPr>
              <a:t>IZTOK ILICH JE SLOVENEC, KI JE ZAPISAL MISLI O ROMANU ROBINSON CRUSOE</a:t>
            </a:r>
            <a:br>
              <a:rPr lang="sl-SI">
                <a:solidFill>
                  <a:schemeClr val="bg1"/>
                </a:solidFill>
              </a:rPr>
            </a:br>
            <a:endParaRPr lang="sl-SI">
              <a:solidFill>
                <a:schemeClr val="bg1"/>
              </a:solidFill>
            </a:endParaRPr>
          </a:p>
        </p:txBody>
      </p:sp>
      <p:sp>
        <p:nvSpPr>
          <p:cNvPr id="20485" name="AutoShape 2" descr="data:image/jpeg;base64,/9j/4AAQSkZJRgABAQAAAQABAAD/2wCEAAkGBhQSEBQSEhQVFBQUFBQXFRgXFhQUFxgYGBQaFRcXFxYYHCYgGBkjGRYYHy8gIycpLC4sGB4xNTAqNSYrLCkBCQoKDgwOGg8PGiwkHyQpKSk1KSkpLCksKSwsKSkpKSkpKSwpKSwsKSkpKSkpKSkpLCkpLCkpKSwsKSkpLCwsKf/AABEIAKgA4AMBIgACEQEDEQH/xAAcAAABBAMBAAAAAAAAAAAAAAAFAAEDBAIGBwj/xABHEAACAQIEAgYGBQkHBAMBAAABAhEAAwQSITEFQQYiUWFxgQcTMpGhsRRCUnLBIyQzYoKys9HwFTRDc5Ki4SVjg/FTo8IW/8QAGQEAAwEBAQAAAAAAAAAAAAAAAAIDAQQF/8QAKBEAAgIBBAIBAgcAAAAAAAAAAAECEQMEEiExE0FRImEFMkJxgZHx/9oADAMBAAIRAxEAPwDonSrHG2LZUkavsSNsvvrlvCsW1tEyMVIHtKSp3PMV0Pp9chbfhePwSue4W2PVIT9lZ91GHtjPg2nAdP8AEJAfJeX9bqP5OoInxXzrZ+G9PcNdOVi1luy4IB8LglT7xXMfojv+jWOe8aTEiarHMJU+0DoeR7vGreJS6Zjmkd6tsCAQQQdiDIPmKyIrj3Ab+IDA27jWRrOU6HlqnsnxitjwnpBu29L9sXlH17cW381PVJ/01HxNtxQjyRXZvkan+uVIig3CemOFxGi3Mj/YuD1Tz2ANofI0aikaceyidmJrEipDWJFBhhFNFZkVjFMYRxSNZkU0VphC60Kxq9dfH8RRhhQzHL118fxFYaRYVPyzftVcwie15fjUFkflz4mruEHteX400CcyfJ8hU4XU+FYR8hUwGvlVGTI0Gi+H4VLZ3PiKwUaLUqDU+VKzUS0qQpUhcalSpUAPSpUqAOfekZ4W39y8f3K0axg7mQHKQMqkb6iK3X0mN1Uj/wCK78SP5ChPDuL5bajKzBUWY15dnOjFupuKsXJKqB/BRBY7mPLef51cvYFM5YgZjvqNJ5wdJ2qx9KBMjQaERGoOxj31DxPjpVmtFASR1bnMDTTLEbTrXPFznlqColJ8WxYdhbRmkRGum53kGdoI5UPGKBAI0BEEaxp471njOJvfyW4CSYJ165MCe4bGKvWcDZsDrtrBmYiB47SRpXVBSwW5/mfwKtrVgrEWcxCxMxyq3huO38JGS6UUGIY5kJ7MrbfsxV2xxGwczCQBAnIdT2DsjTs3qhiekNxhkVEieaknaPfrR9eSXKpfcos0YqjaMD6RohcTaA/XssHB8UOo8ia2jh3HLGI/RXVY/ZmHHijQw91c6t4JABKqS25HVEjcwKTYFCw6ihvqkMykQJmRtpTPHH0b5DqbCsYrn2E49irQ6tzOojqXhmGo2S4IYec0awHT6yxy3layw3/xE/1ASPMUji0OmmbKRSio8Ni0uLmtsrr2qQw8JBqasQMiYUPxo6y+XzoowoZxK4qsCxAHeY51jAxsr+XPjVzCrv4Cg3CuP2L2IK27gYhtoIPZpI12O1HMNz8BTYxJlkD5VnGvkfwrH+VZ8x4fiKZiIxA0Hj/OpFGtYDYeNZrv7qxjpElNT01KUFSpUqAFT01PQBzX0mt7I/7R+Ln+Va+hyWy4YDLl0+1PbR30mHrqP+0v8R6A3LL5ZgEbx4TVtHJJtNks6bQQJDWg45CNIOs7acpqvxG01wqUPWy9YHY68j2xyOhoVheIvbI16s9ZSJBB+UUdVxOXzXw8arqsXgkssF0c8eVtYCwlwi6jHYN8v+aKcbcC9GUkXJDDQypOaV7CDNCeMWvU3VZQdZkduup+NXHxPrGt3Vn2QJaJ9n8Jqs5Ke3PHoyqVFlsQiKEtorQJzOdFYnXQaExFTf2iwEOZAGhChV7pAAka8yafCYIJJuKSA22hljtpVLHcabMQVVoIIQohRI5TBJPdMVxwj5JfTyXXRBjMc0hwcsadTqgjtg6bUYa+Gt5rQYMquevl3A0Bg68/fQjHf3cPkUFyZC6CMpI05AkN7hVmxZ/NW7XTNHPUAwfGDt2iuvJBOC+UyabTILHSUscr27YEakZhud9WPdpVjF5XT1gIEGJnvEactCKkxfDrN1EJ6hNsQVyqCcsdbTn21Xx1ogJGWCgtmIMxOUGN+WtdDx464RPySJOF4V0Nx0coSQAyko0gncD+jW0YDpXeVesVvwNdkcxvDDQx3jzrUej2JPWQ7qzGeZYyfhpVy3YIIuKRlBMjY9hPfNQljTdDqT7Oj4TjKPhvpMMqZXYgwCApM6jT6vyrTrWK+kF3eOvIOugkaAHsg8qL8Nuf9KBygqwuArpqHuMsCRvLCtc6NH1TsBGXOYIALE76nUbQNI2rzM/B6OBWrAmL4N9DvB7bsFBmOa8w3hPbFdT4HxAXrQuKfaXXuIhSP9QPwrVuklzMpedDbdLk6kh1KrA7cxnypvRfxKVv2GkG3lYAjk0BjPPrCf2qXDLmgz46Vm/T8hUs6jwqBjv4CpeY8K6WciQgdB978akXf3VFyH3vxqVfa8hSsZElNT01KUFSpUqAFT01PQBy70ma3kHalse+8woDh8SypMSoGvaBJ17/AAo76ST+cIP1bX8RjQVHAsXNNzHhoDV9Gk7iyeeLqx24at1S9thtMfOD+FC7mPKMoOsEjeD2wDyolwRiri3EZ0Dr97s8OqaWLwaEPcZeZJgEnXSO7Wu6ElGTxT5Xog1xuRa+k4fEWgX6rL9V9/ENOq0S4dg7WVWRBkM6A6TvPumtGwmEzXVUjqkkHwia2qxeC5ERSMmXWQILaAR/W9ebrNK8SqDdfHwjVJPsG9Jr1x3zkQgPVWIII7wO+qS3CEgRrzo70puILSx1rkgz9kSdfEiKE4RbSol2+S+fOPVpMqAQMzGRMa6SNtK69BLfg5XsZ8MlwsXMOysWnNlEbzowMc4BosmDy2gkGMogxz7R4aUM4UJXMgMetIWYLQYUTHOPxqfDYpiV62+4OwEeOhqk0luX3CKu2Z3+GOShV81tCeqMq5JMnfcawKq3nGdbSyUTUMTOY7n3EEUcwuIEqQYBGux05Hvj8KG4kQRKkkgksY3JJG3nUY5p3tl0I8aRAjBbjEIBoOtrJLA+QgfKiNqxcuJnUCCSm41gDWJkCQwmh105jAklio/2nXs0g791HSxsNlDDqqNPaAmGMdpgeGtRyZmqUOy8MNrk2/ofhowVpTrGcHv/ACjf15VpOHnD4i9ZuFYtMq6FZiJVoGuqRy5HlRO76SsLgcKisWe9lLC0oJbrOxBdjogJk6mda5H0g9I2Jx2JW6QloKpUKomF3aXPWYwO0baRNQnFzXJfHNQOrcX4vaw9i5dcqQBAGhLN9Ve/U+Vc14L0uxNi5cxFtlDXZFzMgZWk5vZO0QNqqcVtetRC95nfMCA+gCMo9nfUEHbke6sHTqwOw+6KMWOuRs2XeqR0vgnpWcx9KtpkMZntBgVH2spYggcwIrp1i+rhXQhlZZUgyCDsQedeaMFiIB/Vtoffoa6j6K+kgn6G50MvZJ97IP3h4MKqzm6OkDb9r8akA18hWIXTzrMDWkGRlTU4pqwYVKlSoAVPTU9AHKvSL/e0H6tsfBjQTBICxVj1XGUjvOxnxo36QP76v/j/AHGoAuIFtwx1AgxE7VbSxck67DJKlRlbTLimgn8ksgcyJJieXtfGifEpDKwgi6ozrsdpDR5/Kq+OwCPdS6AJ0OYkroykE7asBy03qtxG7F60SSA65cwjqggrIiNRAaqyfmnGuKXJyxe1UWvySxdyn6ubTv1gdsZvhUVi/F2CApJU6wCZEqY948hVXFYkANbZsjKEVzplLwwJOnYJ86LWeIpdPXytcEEFRptsAeXxpc8ZuLk+TYqK4B+Jxp1yllYkkkGD2QD92KFXcHuqv3gGBr4TRO5gznLEqLczmBG3YAdZrX719lvswIjlp8z21LDnklUC0owuvZu+H4ERh1RXVWJdvrTmKBRy5RWVzhhxFosI+kJAfL/iD7Qn2Xj31NwHpAbqQydYanLBBGsmC0/+xTpx6ys3EUsY1ghZPmYmud557uTrjjhs4ZruH49bLG3mCsgKkEEHmNe+QQaku8TsAlnadR1VVtRrMnQDQAedaRi7tz6Reu3VKF3ZhO3WYnQ7HepVxc6nsHn4V0uUmjjcUn+xsuK6XWbcrbFxUaAxCgmI5EmR/OaG4jpc0FbWYBolrhDOR3EbbDvoDiVPIx8vOqgDJIiVOpU/V7Sp5juoilFGy5IuNXdo3bU6761X4figmcwZZGWdDAaAfMiRPfT8QuqzJHYQdRPurIYabYA3J+Q/4o7N+xc4bZ0VjG3dy50YQTsR/W9Vr3CbthUNxcqPaD23GttgyA6NtIJggwZFTG0pysoy9UBusTLDTNr29lYjXwU0Yhj3rr+yZ+TUT4DjmtvmT27Dh07wOtE+UeZoZj7kNO+408P5iscFiXtNmNtmk65SCQdoimJs9Q8Nx637KXkMrcVXXwIn/jyq5XP/AER8cS7h7llWkW3zKDoVVyZUg7Q4b3iugVJjoeminpVgw0Uop6VADU9KlQByb0gt+ejwT+Ga1W9cnStl9ItyMb5L/DoFg+GtfY5CugklmCqB49vKunSTjCLk3SFyK3Rna45ltZSJIIjwnrR3xqPA0uP3iyAAqbehAA+qRJObt7qhHDCuRme11xJAYuUjbPlU78omaNYnghbDqzMuSC46twaboTKjLuNDvIpp6nBhksifZNYZS4YCayGt+tf27hLncaSVA7tjRDo/gS9wNDOF60MYUaAZzHZ2GkvDbhZcyMUOmbKzDXsAILQQZA1MVslz6LYUrZYAt6xQyMHZdyS0FtACTB55YIrzNd+J/T48T7OrHgjFXMrnhiKGUHNZDW2ZbjsdAziEIMjrEyJE6DlQrH2bQIVFyAK3tOCJEDVNXXftM0a45ismGBz24uFiQogs5JLSpBBUF5Ik6gGtfv4Zv0sZVY9Xqt1mDfq6A9aZI1gV5eklO/qk6NyOKfQUuY+0bKJbQrAhm1JIJY6NO2gmhF+3kXQ9Tu7hvVTiBIUasu8gAzEnfyI0qB8Wyk5ZOoGvcByr3tPo1W9P+zmlm9Fz6NFoGAczwQetoWPb92PGsMN0Ys3W9jKukZGNsaE5ie3uA7KucMxCvaOHuW3S912ttlEazlUknq7ySdqsXCElVOquQCDoRvPxNNNtXFkrA97ovhgwUlvA3DqAdYPhNSr0csA6KrdYQGZmIGvfvpzmpOJ4YtctuoJPVUxroTqT26GiuDtwLsnZsoUxMli+afAgR3Gr0lQqk2w10g4BY/8A5+5Fm0rCzmBFtQcwcaggTPf31yvAdCMU6qU9W8jMR6xUZZ5MtzKee4kV27G4T1nA7iETOFcx3qCw+IrgnDOlN2y8ZVujSA4UkdwYqdK5Xu52nZHa+zqvRTgj4XC+qxFxbwb/AAgRctKNBlGbceHlFc0xN22uMvJbEWs93KOwKxiO7epcb0sxD2siC3bJmWBYwDyA2861zDest3A5XPvsR76TFFptsplcdqSD7OpIXQhoymO/WDyNYWreZyB7W8dpPMdzbHvqjYxJB0Ris5gCACD4zW09EeDW8ZjbSXgyq2YNlbKTCkgFhtJEaQauc3Bs3oqwh+nPcXQCyQ/gzKVDd+kiuviqHC+E2cOht2La21Bnq8zG7E6se81eFTZqVGVKlSrBxUqVKgBUqVKgDj3pFP5+vjbPutjtoc/F8RlA9cQNfZCKfeFq96Qyf7QAGpOUAc59WPwodhuE549YzDWIQgDPAIUsVJJ1Gg37aSOXDjheVWM1P9AOxmLzNAZieQ007jAEUa4VhLl20LNtB1ih9Y3rnHVYsAQBlIksee+sUuO8Dt4a0rFvyj5si6RoAcxJHU1I7TrtpQt+Pslk2xpaJYhARDE9rKAWju07q5sklqYJYY1/Bsm4O2zY7CXmN/JiC1q1/jXm6i3EugkWwizs5G53odbVkQWyhkMSxjKTKm0qrqMlsDUjWSaCcMxDFwFMA6aExuDqDv7I37BWw4PH/lWRyIzZVgTIG8nvJ+FK9DKLqZPySl0Z8Y47aui091StxVIGUlQZIksCJBheVLDtbcMPXFBIKrdnK0uEaNdYECdDVbjtlLBRrnXIPVIAk6EjMD369m9UcXf68LMNB1g7w0g8pNVX4fUVRksik6oOWeHK2ZLYFwFc3rEdgO4kNOwLyvx0p/oFrMM95Mmvsh4B12kaD/iheGx4GsbaD7JHOQOXzqti8Uz7nmNoG55Acqri02RyrdwT3Jc0HMXwVWXOpBUSNQCTGpiGM77VTS1nACxpJmVjYdp23PnUN3BSID9YZuqGIIOgJHidv+arWbxXqMGDLowMctjW4lkvbd0NJxlygiLrK46uo3jUxOtWLjlm6ikQcxJ5kREd2m361DkxfWktE/WMdo5+J+NWhiSJUkFgdD3Ebf12Grre3ZNKJ1HgtnNgbaHZrIH+pY/GvLGIt5bhXmNPMV6s6Nn80sf5SfuivN3T7h/qOJ4lNgLzkeDxcH79ZFuy0ugdh7tWAapqNasIaYwntMK2foTi8mLst9m4k+BOU/BjWrWxRfg5hpG8GPEbfGtFZ6Pze1/XKpAdaq2rwZMw+sob3qD+NWAdfL8akamSTTTT01YUFNKaVKgBTTzTU9AHGuneKKcSzDWIkSVlSihlB5EjSe+quJ4+yBSjS4IOaAEtZSYS2DodD7Ua1J6QzPESBr1VP+xaB4uwSoQbk6D/AI/Ckx6WOWScvRfyKESlisdcusSSWJMkk6n9YwN++quILsesSxnWfIVtvDeDepsnOJLEZgCBlAO5PidqE8XwAAuwdfaB0ECY8+sK97TTxRfjSo8zLJ3ZXTCeqthm9rN7hymrVi6Yka69XuG585qlgeuzZ5jTzPbV/DYUs+W2JGum+1NnxxXJuPK6aZaOEu4ohgCAIgbzG5Pv2qvxS8MzBu1YHYBp75762K/gs9h7eV1aFywQggNrtyPjQDH9HWJhdvsgaSe1ydBXnLK8vEuEmbDGosGW7F5j1FYjqjQaSxIA5bkGiFu4QwV19lgWG+qHUad8adk0W4tg2upbTOLS2xoAHbU8yRv+FDuH8DZSTmJB31K5tdQQdazdJ42/9HlFv9ixxC6hZQolxeKxHMHcjthdPGlxy+FxLqYktAHgi60Tu3rSw5SWQyB2tEDX3UJ4oiG5muIQWgwDKmABo3ZI17Kn5VcbXS/sRQaRXSznlDpntdXuJuD4xVu4wm20tmKaiBl6pKMZmZzKdO+qVrEBmZ1gkQIHKDOnu0onxFEBtNbmMh1O8m4zEnvzMdqr5Eml7ZtHW+jixhLAO4tWx2/UHOuQenngwXEWcSI/Kpkb7ybE+KsB+zXXejP90sf5Nr+GtaF6erI+h23P1LyjydWG3jHurlf5i/o4xa9kVYSh6cSQcjWf9rryUmnsUK2xRPhAIeYMcjBieyYitcXjPYg82qzhOLOSSpCwCdJOoGmh598UWDPSXRnE+swNl9etYtHXf9Go191GFPW8vxrVuhiOeGYWHTWzaMk8goGU6dxE0fsB/WSSpWI0aTO/Z4UjaBRCFNTimpSgqVKlQAqemp6AOK9P9OJMf1B+4tD+Hoxf1jewuw0EmNZPw86IdPz/ANSb7i/uCh/ErwGHCrzGo513aSN47/g5dRk52h/GYhXtWSokkyJ7ChI+dAcbdAu2g0ZXMq0iCrCIPPfXsFWXuertpbb6tnKPvZfnBHuobxa8GtLA/QkDcaq0QY5ar8e+p4MHjdr5Zk2nx9iXjmGi6MggFRoI5Vc4TYIRHX2muAeRYg0IxOIbEODbGoEwJkCYM98x762DhcdTLsoJHbtJB/n3V3ah1DknhdvaTY3iKhDcUl4ZlyEwubTLPdue/StRxPSK4X0LLH2SR7gNBV3D3gcyHRmc6nXRYGnuqDG8PX1ZKCde4E+FQwKP6kdcrj0M3SjEAx6yc20qgA59m/earNxq61wMXLEMpAgZZH6u0VTOCaMxI017eVZYSzr411yhCK4JxlKTNntYtm63Oc48JPVOnbQDj+JnJHIHQSB7UD+u+inCh+VC3JAIbLyiZB+YP7NDMeFidNRoZ5b150dqyPcPIjwzgZTPMTHMaEj8KNW8SWCiT1fnQLhuFd1UKrN91Sa2vhfQ7FXCPyeQdrkADXeN6Mkk+w2nWujZ/NcP/kWf4S1p/pwsluGXI+q1lv8A7In41u3CcP6u1btkzktokjY5UCyPdWq+lm3m4fiV/wCzPuYH8DXI+yp5my1ktNE0y1olFhbmlT4a6ZOu8j4VTXap8P7Q8a1gd19G+Pc8LsdY9T1ydkZGkfM++t04fiWN5QToWYR3BFYfFjXN/RRiZwLp9i9e/wB1m03zJrofDP0yfef+FbqPsp6NmFNTimqhgqVKlQAqemp6AOJekA/9SY9ltP3VqDhVnMGd1mPZE6tpIHdqKsdPFH9pPO3q19+VaGfToChToNhzmImOe9ehpbeGkceevJyS424SWB1gzPzoarjWSJJAjtHf7qyW6XaJk9g/kKu2uieJuGbOHukfadRbHvYjSuvfGCI05Ssw4TiUsYm6rEBWCEGOfP36Hyq3wrGhQASASG17CRz7jrRdPRnfvBTd9XbZQNc7M3uQR8aL4P0XWlINy9cfuULbH/6Jrgnlx7Xb5Z1Ysb3pnNszM+ULprDHTffwqVFUuFDNdYfVQM8e4V1/B9CcJa2sqx7XLXDP7RoxZw6oIRQo7FAUe4UktUqqKOquTkVno1irqwmFcA83K2h/uM/CreD9FN+ZuXbdsfZGa43v6orqbLWMVF6ib4N4NSwfo7sqQXuXXI21CD4CfjVm50KwygertKpH7U+bTWyGo2qTk27bFaBGDwqrsAPCi1gUPs0Qs0xhfwxrWPSCs4e8ImcPd0/8bxWy4Y0D6WidImUYR2yjCKVs1HlWKysWyzBRqSQB3kmAKYDTalbeDI0I1Hjy+NM+SbRkKs2RRvp5wMYfF5k/R4lBfTsHrOsVnuMx3RQvhOBN25kUgEhoJmNNTsOwVqZtHQ/Q/ieriU7Mr+Eh1PyWurcLH5dPvP8Awrf8q5d6L+j72bt/M6HNagZc32hG47z766pw63F5Tp7T/wANB+FTfYyNkpqw9cKXrh304GdKsPXD+oqOxjFdQ6EOrCQykMD3ggwf/dAE9PUfrh30vXDvoA0njPQVMTiDfe44kKuVQvIDXMZ7OyssB0BwqataD7RnLEDymlSqanJKkzXBN2H8JgLdsRbRE+4qr8qsAUqVZbGpIypUqVAWMTTTSpUAYtWM0qVBhgTTDelSpjAch6xHeau222pUqYwvYc0E6U4go6soDMq5lUmMzLmKr5mlSpWMjyzduSxJ0JPLQeQrA0qVOTZ2Lpnwtb/AbGIMZ7NjDOrdxthHHhOU+Vc96IN+cD7tz92lSpUazoPR2/fW9FsSSraaQwEMAddRI12MVu3CjifXIGBym6zFjl0twsIf2c0jeQo5zSpVpqDIuXMQ1tlN+xbyX84KorZ1u21t5gwOkC4ewiZ00qC1hr1tr2UXWm/63VlKshbVE55ipadPqKNJFKlWgZ4RcSL1v1hukRLgZfVrMsRmBhspISIVjlzAxC1VCYgWEFtbqH86hQAp9a14tYNwa/koZi3lNKlQAR4hjHdLqW1vI1tkGcJOYEBpt9YFwJg5SDWGD9b66yXW5H0e4HLZGCt6y2yguADmKq06CYWQDoFSoA//2Q==">
            <a:extLst>
              <a:ext uri="{FF2B5EF4-FFF2-40B4-BE49-F238E27FC236}">
                <a16:creationId xmlns:a16="http://schemas.microsoft.com/office/drawing/2014/main" id="{F7988AB5-3948-42C3-A521-7B1944FE45C3}"/>
              </a:ext>
            </a:extLst>
          </p:cNvPr>
          <p:cNvSpPr>
            <a:spLocks noChangeAspect="1" noChangeArrowheads="1"/>
          </p:cNvSpPr>
          <p:nvPr/>
        </p:nvSpPr>
        <p:spPr bwMode="auto">
          <a:xfrm>
            <a:off x="63500" y="-7747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quotationsbook.com/assets/shared/img/1944/DanielDefoe.jpg">
            <a:extLst>
              <a:ext uri="{FF2B5EF4-FFF2-40B4-BE49-F238E27FC236}">
                <a16:creationId xmlns:a16="http://schemas.microsoft.com/office/drawing/2014/main" id="{8604529F-E8B6-4B78-93BB-89CA201D0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grada vsebine 1">
            <a:extLst>
              <a:ext uri="{FF2B5EF4-FFF2-40B4-BE49-F238E27FC236}">
                <a16:creationId xmlns:a16="http://schemas.microsoft.com/office/drawing/2014/main" id="{E495D1EC-C88C-4F22-BBDF-9A233230F21C}"/>
              </a:ext>
            </a:extLst>
          </p:cNvPr>
          <p:cNvSpPr>
            <a:spLocks noGrp="1"/>
          </p:cNvSpPr>
          <p:nvPr>
            <p:ph idx="1"/>
          </p:nvPr>
        </p:nvSpPr>
        <p:spPr/>
        <p:txBody>
          <a:bodyPr/>
          <a:lstStyle/>
          <a:p>
            <a:pPr>
              <a:buFont typeface="Wingdings 2" panose="05020102010507070707" pitchFamily="18" charset="2"/>
              <a:buNone/>
            </a:pPr>
            <a:r>
              <a:rPr lang="sl-SI" altLang="sl-SI" b="1">
                <a:solidFill>
                  <a:schemeClr val="bg1"/>
                </a:solidFill>
              </a:rPr>
              <a:t>Daniel Foe, je angleški pisatelj, ki se je rodil leta 1959 v okrožju Londona in umrl 21.4.1731 v Londonu. Mladega Daniela je oče pri trinajstih letih poslal v šole z upanjem,da bo postal duhovnik. Dobro se je učil in rad bral, ampak ni postal duhovnik, temveč prekupčevalec. Knjige je začel pisati zaradi dolgov in se kasneje podpisovati kot Defoe. Pri dvainsedemdesetih letih je umrl. V zadnjih letih ga je mučila bolezen in denarna stiska.</a:t>
            </a:r>
          </a:p>
        </p:txBody>
      </p:sp>
      <p:sp>
        <p:nvSpPr>
          <p:cNvPr id="3" name="Naslov 2">
            <a:extLst>
              <a:ext uri="{FF2B5EF4-FFF2-40B4-BE49-F238E27FC236}">
                <a16:creationId xmlns:a16="http://schemas.microsoft.com/office/drawing/2014/main" id="{1587D5E2-7546-4150-981B-5E75AB19515E}"/>
              </a:ext>
            </a:extLst>
          </p:cNvPr>
          <p:cNvSpPr>
            <a:spLocks noGrp="1"/>
          </p:cNvSpPr>
          <p:nvPr>
            <p:ph type="title"/>
          </p:nvPr>
        </p:nvSpPr>
        <p:spPr/>
        <p:txBody>
          <a:bodyPr/>
          <a:lstStyle/>
          <a:p>
            <a:pPr fontAlgn="auto">
              <a:spcAft>
                <a:spcPts val="0"/>
              </a:spcAft>
              <a:defRPr/>
            </a:pPr>
            <a:r>
              <a:rPr lang="sl-SI"/>
              <a:t>BESEDA O PISATELJU</a:t>
            </a:r>
          </a:p>
        </p:txBody>
      </p:sp>
    </p:spTree>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s://encrypted-tbn1.google.com/images?q=tbn:ANd9GcTrorhXb4XWxnBftOgP3LqTS6FNa7QoIVLzKQ6by39MRfoFEI--Zw">
            <a:extLst>
              <a:ext uri="{FF2B5EF4-FFF2-40B4-BE49-F238E27FC236}">
                <a16:creationId xmlns:a16="http://schemas.microsoft.com/office/drawing/2014/main" id="{B1C8E15E-B886-4E2C-ABF2-C7954F068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grada vsebine 1">
            <a:extLst>
              <a:ext uri="{FF2B5EF4-FFF2-40B4-BE49-F238E27FC236}">
                <a16:creationId xmlns:a16="http://schemas.microsoft.com/office/drawing/2014/main" id="{A1AD6957-6B6B-4300-8D43-AD522EFA2D10}"/>
              </a:ext>
            </a:extLst>
          </p:cNvPr>
          <p:cNvSpPr>
            <a:spLocks noGrp="1"/>
          </p:cNvSpPr>
          <p:nvPr>
            <p:ph idx="1"/>
          </p:nvPr>
        </p:nvSpPr>
        <p:spPr/>
        <p:txBody>
          <a:bodyPr/>
          <a:lstStyle/>
          <a:p>
            <a:pPr>
              <a:buFont typeface="Wingdings 2" panose="05020102010507070707" pitchFamily="18" charset="2"/>
              <a:buNone/>
            </a:pPr>
            <a:r>
              <a:rPr lang="sl-SI" altLang="sl-SI" b="1">
                <a:solidFill>
                  <a:srgbClr val="C00000"/>
                </a:solidFill>
              </a:rPr>
              <a:t>Knjigo bi priporočal vsakomur, saj jo resnično mora “doživeti”. Mene je povsem pritegnila k branju.</a:t>
            </a:r>
          </a:p>
        </p:txBody>
      </p:sp>
      <p:sp>
        <p:nvSpPr>
          <p:cNvPr id="3" name="Naslov 2">
            <a:extLst>
              <a:ext uri="{FF2B5EF4-FFF2-40B4-BE49-F238E27FC236}">
                <a16:creationId xmlns:a16="http://schemas.microsoft.com/office/drawing/2014/main" id="{C21156EA-D889-4955-B24E-0EF349FB9559}"/>
              </a:ext>
            </a:extLst>
          </p:cNvPr>
          <p:cNvSpPr>
            <a:spLocks noGrp="1"/>
          </p:cNvSpPr>
          <p:nvPr>
            <p:ph type="title"/>
          </p:nvPr>
        </p:nvSpPr>
        <p:spPr/>
        <p:txBody>
          <a:bodyPr/>
          <a:lstStyle/>
          <a:p>
            <a:pPr fontAlgn="auto">
              <a:spcAft>
                <a:spcPts val="0"/>
              </a:spcAft>
              <a:defRPr/>
            </a:pPr>
            <a:r>
              <a:rPr lang="sl-SI">
                <a:solidFill>
                  <a:schemeClr val="bg1"/>
                </a:solidFill>
              </a:rPr>
              <a:t>ZAKAJ BI KNJIGO PRIPOROČAL?</a:t>
            </a:r>
          </a:p>
        </p:txBody>
      </p:sp>
    </p:spTree>
  </p:cSld>
  <p:clrMapOvr>
    <a:masterClrMapping/>
  </p:clrMapOvr>
  <p:transition spd="slow">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log.media-freaks.com/wp-content/uploads/2009/09/free-virtual-worlds.jpg">
            <a:extLst>
              <a:ext uri="{FF2B5EF4-FFF2-40B4-BE49-F238E27FC236}">
                <a16:creationId xmlns:a16="http://schemas.microsoft.com/office/drawing/2014/main" id="{6018B333-F422-4A49-A4CC-57D2D396D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grada vsebine 1">
            <a:extLst>
              <a:ext uri="{FF2B5EF4-FFF2-40B4-BE49-F238E27FC236}">
                <a16:creationId xmlns:a16="http://schemas.microsoft.com/office/drawing/2014/main" id="{B155EDFD-49BB-400B-A395-A732DC16DE8D}"/>
              </a:ext>
            </a:extLst>
          </p:cNvPr>
          <p:cNvSpPr>
            <a:spLocks noGrp="1"/>
          </p:cNvSpPr>
          <p:nvPr>
            <p:ph idx="1"/>
          </p:nvPr>
        </p:nvSpPr>
        <p:spPr>
          <a:xfrm>
            <a:off x="5534025" y="6207125"/>
            <a:ext cx="3609975" cy="650875"/>
          </a:xfrm>
        </p:spPr>
        <p:txBody>
          <a:bodyPr>
            <a:normAutofit fontScale="85000" lnSpcReduction="20000"/>
          </a:bodyPr>
          <a:lstStyle/>
          <a:p>
            <a:pPr marL="274320" indent="-274320" fontAlgn="auto">
              <a:spcAft>
                <a:spcPts val="0"/>
              </a:spcAft>
              <a:buFont typeface="Wingdings 2"/>
              <a:buNone/>
              <a:defRPr/>
            </a:pPr>
            <a:r>
              <a:rPr lang="sl-SI" dirty="0"/>
              <a:t>http://www.youtube.com/watch?v=Hx7igSRXs6w</a:t>
            </a:r>
          </a:p>
        </p:txBody>
      </p:sp>
      <p:sp>
        <p:nvSpPr>
          <p:cNvPr id="3" name="Naslov 2">
            <a:extLst>
              <a:ext uri="{FF2B5EF4-FFF2-40B4-BE49-F238E27FC236}">
                <a16:creationId xmlns:a16="http://schemas.microsoft.com/office/drawing/2014/main" id="{B1669AC1-632D-4F1B-A48B-6BDA01798317}"/>
              </a:ext>
            </a:extLst>
          </p:cNvPr>
          <p:cNvSpPr>
            <a:spLocks noGrp="1"/>
          </p:cNvSpPr>
          <p:nvPr>
            <p:ph type="title"/>
          </p:nvPr>
        </p:nvSpPr>
        <p:spPr/>
        <p:txBody>
          <a:bodyPr/>
          <a:lstStyle/>
          <a:p>
            <a:pPr algn="ctr" fontAlgn="auto">
              <a:spcAft>
                <a:spcPts val="0"/>
              </a:spcAft>
              <a:defRPr/>
            </a:pPr>
            <a:r>
              <a:rPr lang="sl-SI"/>
              <a:t>KONEC! </a:t>
            </a:r>
          </a:p>
        </p:txBody>
      </p:sp>
    </p:spTree>
  </p:cSld>
  <p:clrMapOvr>
    <a:masterClrMapping/>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0.google.com/images?q=tbn:ANd9GcQ4s8V4UMYnml1tPOK23TtQHzWI0QCj_al-QX9a6lVSzLEZRdWI">
            <a:extLst>
              <a:ext uri="{FF2B5EF4-FFF2-40B4-BE49-F238E27FC236}">
                <a16:creationId xmlns:a16="http://schemas.microsoft.com/office/drawing/2014/main" id="{7A9A74F6-4CBF-4618-8307-AD6333A35A15}"/>
              </a:ext>
            </a:extLst>
          </p:cNvPr>
          <p:cNvPicPr>
            <a:picLocks noChangeAspect="1" noChangeArrowheads="1"/>
          </p:cNvPicPr>
          <p:nvPr/>
        </p:nvPicPr>
        <p:blipFill>
          <a:blip r:embed="rId2" cstate="print"/>
          <a:srcRect/>
          <a:stretch>
            <a:fillRect/>
          </a:stretch>
        </p:blipFill>
        <p:spPr bwMode="auto">
          <a:xfrm>
            <a:off x="7229475" y="3789040"/>
            <a:ext cx="1914525" cy="2390775"/>
          </a:xfrm>
          <a:prstGeom prst="ellipse">
            <a:avLst/>
          </a:prstGeom>
          <a:ln w="63500" cap="rnd">
            <a:solidFill>
              <a:srgbClr val="333333"/>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
        <p:nvSpPr>
          <p:cNvPr id="8195" name="Ograda vsebine 2">
            <a:extLst>
              <a:ext uri="{FF2B5EF4-FFF2-40B4-BE49-F238E27FC236}">
                <a16:creationId xmlns:a16="http://schemas.microsoft.com/office/drawing/2014/main" id="{1A942EC3-631F-419D-AE69-6EF781E810E5}"/>
              </a:ext>
            </a:extLst>
          </p:cNvPr>
          <p:cNvSpPr>
            <a:spLocks noGrp="1"/>
          </p:cNvSpPr>
          <p:nvPr>
            <p:ph idx="1"/>
          </p:nvPr>
        </p:nvSpPr>
        <p:spPr>
          <a:xfrm>
            <a:off x="179388" y="1557338"/>
            <a:ext cx="7467600" cy="4525962"/>
          </a:xfrm>
        </p:spPr>
        <p:txBody>
          <a:bodyPr/>
          <a:lstStyle/>
          <a:p>
            <a:pPr>
              <a:buFont typeface="Wingdings 2" panose="05020102010507070707" pitchFamily="18" charset="2"/>
              <a:buNone/>
            </a:pPr>
            <a:r>
              <a:rPr lang="sl-SI" altLang="sl-SI"/>
              <a:t>Robinson Crusoe je pustolovska knjiga</a:t>
            </a:r>
          </a:p>
          <a:p>
            <a:pPr>
              <a:buFont typeface="Wingdings 2" panose="05020102010507070707" pitchFamily="18" charset="2"/>
              <a:buNone/>
            </a:pPr>
            <a:r>
              <a:rPr lang="sl-SI" altLang="sl-SI"/>
              <a:t> (roman), ki je delo angleškega pisatelja</a:t>
            </a:r>
          </a:p>
          <a:p>
            <a:pPr>
              <a:buFont typeface="Wingdings 2" panose="05020102010507070707" pitchFamily="18" charset="2"/>
              <a:buNone/>
            </a:pPr>
            <a:r>
              <a:rPr lang="sl-SI" altLang="sl-SI"/>
              <a:t> Daniela Defoeja.</a:t>
            </a:r>
          </a:p>
          <a:p>
            <a:pPr>
              <a:buFont typeface="Wingdings 2" panose="05020102010507070707" pitchFamily="18" charset="2"/>
              <a:buNone/>
            </a:pPr>
            <a:r>
              <a:rPr lang="sl-SI" altLang="sl-SI"/>
              <a:t>Knjigo sestavlja 28 poglavij v katerih so</a:t>
            </a:r>
          </a:p>
          <a:p>
            <a:pPr>
              <a:buFont typeface="Wingdings 2" panose="05020102010507070707" pitchFamily="18" charset="2"/>
              <a:buNone/>
            </a:pPr>
            <a:r>
              <a:rPr lang="sl-SI" altLang="sl-SI"/>
              <a:t>opisane zanimive pustolovščine Robinsona</a:t>
            </a:r>
          </a:p>
          <a:p>
            <a:pPr>
              <a:buFont typeface="Wingdings 2" panose="05020102010507070707" pitchFamily="18" charset="2"/>
              <a:buNone/>
            </a:pPr>
            <a:r>
              <a:rPr lang="sl-SI" altLang="sl-SI"/>
              <a:t>Crusea. Knjiga je izšla leta 1669, junak, ki </a:t>
            </a:r>
          </a:p>
          <a:p>
            <a:pPr>
              <a:buFont typeface="Wingdings 2" panose="05020102010507070707" pitchFamily="18" charset="2"/>
              <a:buNone/>
            </a:pPr>
            <a:r>
              <a:rPr lang="sl-SI" altLang="sl-SI"/>
              <a:t>pa nastopa v knjigi naj bi dobil ime po </a:t>
            </a:r>
          </a:p>
          <a:p>
            <a:pPr>
              <a:buFont typeface="Wingdings 2" panose="05020102010507070707" pitchFamily="18" charset="2"/>
              <a:buNone/>
            </a:pPr>
            <a:r>
              <a:rPr lang="sl-SI" altLang="sl-SI"/>
              <a:t>Danielovem sošolcu na Akademiji v Londonu.</a:t>
            </a:r>
          </a:p>
          <a:p>
            <a:pPr>
              <a:buFont typeface="Wingdings 2" panose="05020102010507070707" pitchFamily="18" charset="2"/>
              <a:buNone/>
            </a:pPr>
            <a:endParaRPr lang="sl-SI" altLang="sl-SI"/>
          </a:p>
          <a:p>
            <a:pPr>
              <a:buFont typeface="Wingdings 2" panose="05020102010507070707" pitchFamily="18" charset="2"/>
              <a:buNone/>
            </a:pPr>
            <a:endParaRPr lang="sl-SI" altLang="sl-SI"/>
          </a:p>
          <a:p>
            <a:pPr>
              <a:buFont typeface="Wingdings 2" panose="05020102010507070707" pitchFamily="18" charset="2"/>
              <a:buNone/>
            </a:pPr>
            <a:endParaRPr lang="sl-SI" altLang="sl-SI"/>
          </a:p>
        </p:txBody>
      </p:sp>
      <p:sp>
        <p:nvSpPr>
          <p:cNvPr id="2" name="Naslov 1">
            <a:extLst>
              <a:ext uri="{FF2B5EF4-FFF2-40B4-BE49-F238E27FC236}">
                <a16:creationId xmlns:a16="http://schemas.microsoft.com/office/drawing/2014/main" id="{6E1FA5C3-33B2-438C-9A00-D2854E8170C2}"/>
              </a:ext>
            </a:extLst>
          </p:cNvPr>
          <p:cNvSpPr>
            <a:spLocks noGrp="1"/>
          </p:cNvSpPr>
          <p:nvPr>
            <p:ph type="title"/>
          </p:nvPr>
        </p:nvSpPr>
        <p:spPr>
          <a:xfrm>
            <a:off x="323528" y="692696"/>
            <a:ext cx="2088232" cy="638944"/>
          </a:xfrm>
        </p:spPr>
        <p:style>
          <a:lnRef idx="1">
            <a:schemeClr val="dk1"/>
          </a:lnRef>
          <a:fillRef idx="3">
            <a:schemeClr val="dk1"/>
          </a:fillRef>
          <a:effectRef idx="2">
            <a:schemeClr val="dk1"/>
          </a:effectRef>
          <a:fontRef idx="minor">
            <a:schemeClr val="lt1"/>
          </a:fontRef>
        </p:style>
        <p:txBody>
          <a:bodyPr>
            <a:normAutofit fontScale="90000"/>
          </a:bodyPr>
          <a:lstStyle/>
          <a:p>
            <a:pPr fontAlgn="auto">
              <a:spcAft>
                <a:spcPts val="0"/>
              </a:spcAft>
              <a:defRPr/>
            </a:pPr>
            <a:r>
              <a:rPr lang="sl-SI"/>
              <a:t>O KNJIGI</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http://www.mylearning.org/learning/hull-through-the-eyes-of-an-artist/Hull%20docks.jpg">
            <a:extLst>
              <a:ext uri="{FF2B5EF4-FFF2-40B4-BE49-F238E27FC236}">
                <a16:creationId xmlns:a16="http://schemas.microsoft.com/office/drawing/2014/main" id="{67BEA375-4E6F-4AC9-AFFF-B9006459A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grada vsebine 2">
            <a:extLst>
              <a:ext uri="{FF2B5EF4-FFF2-40B4-BE49-F238E27FC236}">
                <a16:creationId xmlns:a16="http://schemas.microsoft.com/office/drawing/2014/main" id="{FA6732B8-5D20-45C2-B1AB-72D28FB2268C}"/>
              </a:ext>
            </a:extLst>
          </p:cNvPr>
          <p:cNvSpPr>
            <a:spLocks noGrp="1"/>
          </p:cNvSpPr>
          <p:nvPr>
            <p:ph idx="1"/>
          </p:nvPr>
        </p:nvSpPr>
        <p:spPr/>
        <p:txBody>
          <a:bodyPr>
            <a:normAutofit/>
          </a:bodyPr>
          <a:lstStyle/>
          <a:p>
            <a:pPr marL="274320" indent="-274320" fontAlgn="auto">
              <a:spcAft>
                <a:spcPts val="0"/>
              </a:spcAft>
              <a:buFont typeface="Wingdings 2"/>
              <a:buNone/>
              <a:defRPr/>
            </a:pPr>
            <a:r>
              <a:rPr lang="sl-SI" sz="2400" i="1" u="sng" dirty="0">
                <a:solidFill>
                  <a:schemeClr val="bg1">
                    <a:lumMod val="95000"/>
                    <a:lumOff val="5000"/>
                  </a:schemeClr>
                </a:solidFill>
              </a:rPr>
              <a:t>Prvo poglavje: ROBINSONOVA DRUŽINA-NJEGOV BEG</a:t>
            </a:r>
          </a:p>
          <a:p>
            <a:pPr marL="274320" indent="-274320" fontAlgn="auto">
              <a:spcAft>
                <a:spcPts val="0"/>
              </a:spcAft>
              <a:buFont typeface="Wingdings 2"/>
              <a:buNone/>
              <a:defRPr/>
            </a:pPr>
            <a:r>
              <a:rPr lang="sl-SI" sz="2400" i="1" u="sng" dirty="0">
                <a:solidFill>
                  <a:schemeClr val="bg1">
                    <a:lumMod val="95000"/>
                    <a:lumOff val="5000"/>
                  </a:schemeClr>
                </a:solidFill>
              </a:rPr>
              <a:t> IZ DOMAČE HIŠE</a:t>
            </a:r>
          </a:p>
          <a:p>
            <a:pPr marL="274320" indent="-274320" fontAlgn="auto">
              <a:spcAft>
                <a:spcPts val="0"/>
              </a:spcAft>
              <a:buFont typeface="Wingdings 2"/>
              <a:buNone/>
              <a:defRPr/>
            </a:pPr>
            <a:endParaRPr lang="sl-SI" sz="2400" b="1" dirty="0">
              <a:solidFill>
                <a:srgbClr val="C00000"/>
              </a:solidFill>
              <a:effectLst>
                <a:outerShdw blurRad="38100" dist="38100" dir="2700000" algn="tl">
                  <a:srgbClr val="000000">
                    <a:alpha val="43137"/>
                  </a:srgbClr>
                </a:outerShdw>
              </a:effectLst>
            </a:endParaRPr>
          </a:p>
          <a:p>
            <a:pPr marL="274320" indent="-274320" fontAlgn="auto">
              <a:spcAft>
                <a:spcPts val="0"/>
              </a:spcAft>
              <a:buFont typeface="Wingdings 2"/>
              <a:buNone/>
              <a:defRPr/>
            </a:pPr>
            <a:r>
              <a:rPr lang="sl-SI" sz="2400" b="1" dirty="0">
                <a:solidFill>
                  <a:srgbClr val="C00000"/>
                </a:solidFill>
                <a:effectLst>
                  <a:outerShdw blurRad="38100" dist="38100" dir="2700000" algn="tl">
                    <a:srgbClr val="000000">
                      <a:alpha val="43137"/>
                    </a:srgbClr>
                  </a:outerShdw>
                </a:effectLst>
              </a:rPr>
              <a:t>Robinsonu Crusoeju se je nasmihal pravniški poklic , za katerega sta bila še posebej ponosna oče in mati. Vendar pa Robinsonova želja po potovanjih in dogodivščinah na morju nikoli ni uplahnila. Zaradi kljubovanja staršev o njegovih sanjah, je pobegnil od doma. Odpotoval je v mesto Hull in tam naletel na prijatelja, ki je imel očetovo barko. Tako se prva dogodivščina na morju prične!</a:t>
            </a:r>
          </a:p>
        </p:txBody>
      </p:sp>
      <p:sp>
        <p:nvSpPr>
          <p:cNvPr id="2" name="Naslov 1">
            <a:extLst>
              <a:ext uri="{FF2B5EF4-FFF2-40B4-BE49-F238E27FC236}">
                <a16:creationId xmlns:a16="http://schemas.microsoft.com/office/drawing/2014/main" id="{A21FF7A8-341A-460F-B389-72D97B8C79B8}"/>
              </a:ext>
            </a:extLst>
          </p:cNvPr>
          <p:cNvSpPr>
            <a:spLocks noGrp="1"/>
          </p:cNvSpPr>
          <p:nvPr>
            <p:ph type="title"/>
          </p:nvPr>
        </p:nvSpPr>
        <p:spPr/>
        <p:txBody>
          <a:bodyPr/>
          <a:lstStyle/>
          <a:p>
            <a:pPr fontAlgn="auto">
              <a:spcAft>
                <a:spcPts val="0"/>
              </a:spcAft>
              <a:defRPr/>
            </a:pPr>
            <a:r>
              <a:rPr lang="sl-SI"/>
              <a:t>OBNOVA POGLAVIJ</a:t>
            </a:r>
          </a:p>
        </p:txBody>
      </p:sp>
      <p:sp>
        <p:nvSpPr>
          <p:cNvPr id="9221" name="AutoShape 3" descr="data:image/jpeg;base64,/9j/4AAQSkZJRgABAQAAAQABAAD/2wBDAAkGBwgHBgkIBwgKCgkLDRYPDQwMDRsUFRAWIB0iIiAdHx8kKDQsJCYxJx8fLT0tMTU3Ojo6Iys/RD84QzQ5Ojf/2wBDAQoKCg0MDRoPDxo3JR8lNzc3Nzc3Nzc3Nzc3Nzc3Nzc3Nzc3Nzc3Nzc3Nzc3Nzc3Nzc3Nzc3Nzc3Nzc3Nzc3Nzf/wAARCAB7ANMDASIAAhEBAxEB/8QAGgAAAgMBAQAAAAAAAAAAAAAAAwQAAgUBBv/EAD8QAAIBAwIEBAMFBQYGAwAAAAECAwAEERIhBTFBURMiYXGBkbEGFDKhwSNCUoLRFSRikuHwFiUzQ0TxcqKy/8QAGAEBAQEBAQAAAAAAAAAAAAAAAAECAwT/xAAaEQEBAQEBAQEAAAAAAAAAAAAAAREhEkEx/9oADAMBAAIRAxEAPwBx7aORvKm3cGqfdoEJC5z71Vge5x2BqgYq+rALepryPS61qS++AvfVzrrxLHjyBv5qMbksoDRry3xQWcA+QYHY1UCZl5CNfzqkjA/uAeozR2kLDDIh+FVMa9sbVkL4ODiuCMnfFN+ENNdUYGM1QqEIXGN6gTc6hmmtOa6UA51AqYlqeD2ppUyeVXMeACBQKLbtndeYxXTAAcdKdCNnPQVGXflVoT8Ec8A+9QQEnYgDtimyvTFRUx1FQKm3PvU8Ajoab0nO1dYSacjBoF0twV6/GrLbAU2ikqM86toIXOOtQItb7qANhmueB5hkU8N2HYZzVxF5uVAhJBtyoZi2zWpKh2HTrQHjIXAFAiqYoyRg8uddMZGTijxRnINFaNqn93T2qVeGPESjf51KgxG/ERXBC5x+zct02pyKMeIWNPRYAyFFb0Y3hspw6lT2IqFNtxW1OouIvDccjs3aqrbQIBlQSOpPOgxGTb5fWiCPv2pzisSQweNCvVQR03Yb1Xw+eRgUQsRtyqgTUe1abWTLjYEHqKPBCqoAsYZj+LIqDOtYmy2wP1FadvErEKyAg9cUZbcBiwQL7Cixr4algmW5Cgzb+zWKRSi8xvgbZpZo8AZrUuEuJMA4ZeYA6Uu0R5MMelAn4e2TXQm2cZo7IQN+VdVNuW1Aq64I2xRBHtVxES+TRxHQJmH0qLHgYxTjrgcqosOTnegAuQasQzYAoxh7c64FIGTsagBImMHG4phFyAa4UJwffnRYMsDtyoByR5qhQad6bIBrjxigREYOciiKmOldvJls7SW5ZSVjALDPTO5+AyavAWe3ikddLOgYjsSKBiMNoHOpVlPlGxqUCGMDajJttQQds0RGOa0owHKo3LfGK6qucacDrQ5GYA7rtzNVCnErmBrKTEmw0k436imhLEYzqVhpUkkqQNvekOISo/BZB4kaOyDBBGxyOWaJNxG0e30CePJjwCDkttT4jcjAA3wd6thRyGKyo+ILKo8PJH8QH9aOJs75+VZVoAjFRRvSqScjRYJdWrPMMRQEZtyO1AeDUSdRJPxNHYgcziqoudz9aChtoxGAcZxz60uYgG0ruKffzR4O3xoUcIQkGgWEWK74bdMEdf8AfypplGrCgZG5LDYjtXQq46D40CpizUWLFN6QQfLgd+9c0bUCUiEKcVUQ6gcnH6028YNU8Mg4AoASRlcY6VWDK6lbnmmGDb7b+tSJNRJJyaUQKCM4rmjAohUrVVJB32qDJ+0zGPgl0qDMkqeGoHXUQP1o3DJfvHD7Zjz8JcnvsN6FxphLLBHjyByx9lQsT89PzotlphLKMaVlaMjsM5X8mAq/A8BtUqZNSoMxdlo8e3MVVVGneixR6xgHC551sFQ6gQuw6tWZ9o4weGyui/gAxjpuN62PCAAA2FZ3EJI5Ult5BJpeMrlUO5+NIPAlisDNnLKu+TnFP2N2wVUxlc6cVS54TJJw+a5t1LlSQwY6MdNvj37UjZ3sNopkuIGfkwjR9OPQ5Het5xNe5tx+AMRnGwz+X50ycjqM15G047cSs062qSOzlApY4UdAB8K9Ha3M8tuskwiViQBpBxvWLF1oRzKketjgAkc+2f6UOC6VVkbVq/vGAc55kf1oEEjhJQ7qFEjaSu22evzrNtZGFvdyxzHU7RufPtnAH1BpiPUyFmcHO1c1kUCOTShJYtkZyTmrK+pVbuKypgSkAcj335CosgAAPzpckknIGMbb1ZTQMeLn2roYdTkdsUELneiqtBdpBprol6VXP5V1AANsUFZHA5CrRqTvgVWQjIAI3qyDHtSDkiebJqqeQnnuelEdt+VBL/t0T+IE+2P/AHVsF2kyQPDY9CcdapKyxqWIOAMmhTTaZ4kw28hHTfYnv7UW4bWIkKnzHUQdth/ripgxpvPfOGGGhs3Zgf4pD/RKKQq391Dg6ZIklGO4yD9FqtsWlk4vcbEGTwV9kUA/mWo17lOI2T42cPCceq6h/wDn86tReO5AQCRgHGxHrUoMkcYchkyRUqKMq6jgq4HtTCDkcYHaqnAOwxVgzHcY51oEY9qzOIsFhm1AkAYx6nl+f0rQYkdM+lYvEI5LqaOByBAGLMindsd/TP8AvpSDDtPLCOHWuEBkJeUDY47d+XP0pdOG2yx3cjsQgYlVb/FuOfqa14QI752YqIgjJkcgc7H60io+8cVijmBSJo1kK556RlSa0yBwqwSFJbfHhrrUh8DJUnAPtz29d69NcIYbNFViQNI39xWHd+aEO5zqco2nbG+30pm8leazfQUErRggFCf99qXqirdQSm6GfFaGQ61QfhBHOsbhfEo5fGV4YxBEDqdn37jnt0NOgJDLPJoYmbdMADU3+8fnSixwrbiExECRjqDN+6SfX+IAfE1eJr0cPEEe2UgAqyHcNtjbPIUfhM3jWq88A4GQdqwhcCFXU6GePUpLD8WFUgjvtg059m7/AMWNiSFUPuGxvn2rNnFlb5Hlz0q6AGiOAQQvKqLtWFE04BbsOVdU53qA7dKHJOkIJbbHegI+w3POpnBA78qRurpteFYAa1xj51Se4JjsmY7PufLn90mrgbLglN99/rj9KMH0youR5gedYFtcgXEZDEEYLDTgeZ2FN3NyUvYF8UaSjHScc9sD60kGnE3iQxNvgr2pRiDxZIy5CiBnY5OxJX19K5YP/wAsgLHzeGCSp5nHSkLa9VuMzwSZEiwrqIQ4bJzt8OlaQwZoJ+LW2mRHaMOy4Izyx+prSyD4sxOQNl9hz/OvG8Z44LXjD3WgNDHAq4aMkKxbGT6Db1rKvftjKIrq0tpJGjaPTC0USoCSMEsGyTv2xTymvYcKVv8Ah9ZRubgPNt/jJb9aZ4vlbNJsDMEqSZ9Aw1f/AFJrxPBftX4Nnw/hwkAAVo5fvKBVQBSVIZeh5HIzmvYTXH3ywkjeFyk0RUS25EqHI6Y835VmzFlNyAaz5R8alIWXErSezgle5jV2jXUGcAg43HzqVMUtxPickPE1toxoXRljjJzjP6fnR472YRku6nG2NO/19axEEJvGnkeV5cndts/lTeYEGWZtgOcvf/1VUh9sOOXdq9qtjeyxeLl5E0JsgwMA6cg59awI+P3YnaWS5nfJGkeMPKM5xy322pz7W2wmuY7hZ7dI1AjXxZlXfGevuawI7OZziM2rgDLEXcfkA6nzeo+ddZmOd1tWXGZ1D63ldBJrUxsuV35EY3586Zg4zbz3STlyjKFBVyAdulYsEEsWpj4GG22uozy/m96NJw+aQAvYltQzjUAd/Y0yD1N9c2KwS6JFbLgqAwOr2+hpO14zZwCRXLNKW8zhcgjGw9sms+DhFw1qixW7hRkYYnIFBk4Dci7IMUutsMzMvlC4Ppzyv51MhojfaCRZ3dIomUEqrO5Xy8sD03NEh4iL5nSSEIQp0hTrABJbv3I6VgzWt9A2kWk2g7giM7e4xTXD/vazKWtbjA5Zibbf2q4N/wDtiwa4Qs5J8MeIAG2YbH8vpTVtNFbwT+DodJMMoB9QR+tI/dofCKm3dS+Scqd88+lS2to44VjMROB5Sx61LYuPW8P4usmY5dtzg+m+BWqHGgkEcu9eY4fw0A65T645YrZKx6MAYyO5rnWwhxeNUYsd1J5e9Zd3xkSSMACQykAH2xRpeFqQ2Jm39KwuI8LSNo4ZLmRWkOE0kFmIyQMfKkxKbnv4o3UyOWfKMVG+AB/rS8/Fv2VqkCkm3GSzYyx06eXXrSU/D0e0jkt0nbxMlmcnnqI2HQUm1tcwKUjUKCN9ZIJ9K2jVt5FNupDrHMSFUdCA2o7chsT8qeu7hmvhJHOfD8FhpTlrblnPbGP5q83DDPJGsksTRupbDITvn60MsdLIxfWzZOTSFe3ivrOCzhtppNWgBC3XI23+VINxG1imuHiVQ07ELuNlXAz8d/n6V4+SeSNiJHLJk7A43xXLW7hSJg5kVyjDLIWBz61cTWlxu/E/CJdAKvJOFI6eHy2+IFeb1FIZGQjVqVc7ct63OKzWGh4FhnR1RCoULoQY1bb786y4UWRCUmIAOMEDPKrEpETyHbYgEafSt/h3Eb61iVrW7kiyM6Q22fakYbbWzhiWI5ebb35UaSKSJIjDkAgAqRnelG1bcf4xDCI4510gkjUozuc9qlZQW/AwYT/kqUyG1s/fCszYYjzEbnanEug5GtFfOOaivIT3bfeZVLMdLsAc9jTUPEmCjv13rPlrXrm+43Max3lnbSBTlVePOD3FVSy4UCQvDbZVZdLFRjI5429hWBHxXfORgbDvRxxYY86pgetMprWk4TwJiB9wj/lZv60DiXBbG6fNvZxq7adcju24AAwMegxSB4zGcEKfgxFXXjAViM6cDbDZ/SplGtb8C4XHZ4vojK6jOUYpnb33PrRpeD2lzczSzeIquQQIpDkkdT8DyrLg4yNAYgZ/izn9aO3F0I5A+oOKWU4cm4Dw+SUv494hIxhZ9sUccItUtoolurwIurDeLknPfaspeLxk6W1f5xRF4tAoAzheYxjeplONE8KtjgrfX6j0lGPlim7ewiRcC9uZCervWIvGImyAT61d+JRYwZG3HTb/AFplHopVVdhM+wA2Fdyukft5AfavOrxiJhjW38qmo/GIcY1n2xyqZV16DVj/AMh/lWPx+5NrPwyRZiytcgSAgHIwcfWk34rEE2cnI5jpSMr2EvhmeaSaRDlRLkgetJDXo7Jy0U0T3ARklbACA4BYkUVolbf76+R18NawouJW6rpQhfRRVJOJxZA19d/KRtTBtMiiZCl40hzjHhLg9KVfhsmnzcWbPcWqZrNPE4lYaZBtv5Sd6L/akLeYEAA9aslNGk4QXU6uMXJ9oI9vype54RFDAS/Fr9s7KiJGCx7cqpJxRc+Vxg9zRbeQ3Mp8MhlA8zdvTNXqF+JWl0LSLN3OsgB1FTkMSBt325D3rIzxK1m1J99Ydc5IPyFbXGLscMgSVJ9M7PhRINY32zj09Kyv7cuNTxm+tghZVLRRMrb8zuenL41ZqXAJeIXza4w8gc782yvwo15LeS3UukSBFkwME75P0Ao88drxWxRo1eBkDKGVjqznmT17/GlOJcVEI8O21xljuSPw/Gr+gxvp0OmUyaxzwSKlYDXUpOS7H1LVKuJ6AuX/ALzOc/8Acb6mqiT2qXH/AF5f/mfqaoOdaiGFmKjZsdeVXW4YLjO1KnrVl5VcTTLXOBucZ6d6qk5QE77jmMg0s27fCoOVDTkVzkaRkjvmiLdEfvafQGs4da7k6edRWgbw5/Ef6VcXDYOGbGe1ZZJ79KuScA5NXEPveEjZhg86sl6FGAwz61lknlk1U8/hUwlawvWXk29E+/sr5JB26iscE9+lEk/QUxdaH35uRYAds1PvzYK68DtzrLUnuajbHamQ1pC9YHZqo92xcHVt13pIcjVTypkNakdyGODIVz2oiSMWOpwBjmxrKiYryNNOxaDLbn2pgYnvI4x+NXx/ACc07afah7e28CytE1EeZpOea8634DVE2yRsdPOphrSvOIcQvpmeYKQRjSBsKCkNw0oBaNcn94gZoas2255ijF3CLhmHPr71cRo2t09lFIDcK7MR5I05H41eOWV2Z5xpQ74aPP51ikk5JJPuaIHdotJdiNXImsqfeytmYt44GemBUpZScDc1KK//2Q==">
            <a:hlinkClick r:id="rId3"/>
            <a:extLst>
              <a:ext uri="{FF2B5EF4-FFF2-40B4-BE49-F238E27FC236}">
                <a16:creationId xmlns:a16="http://schemas.microsoft.com/office/drawing/2014/main" id="{1C8B5F88-56D5-41C0-8F10-D74763DCCE7E}"/>
              </a:ext>
            </a:extLst>
          </p:cNvPr>
          <p:cNvSpPr>
            <a:spLocks noChangeAspect="1" noChangeArrowheads="1"/>
          </p:cNvSpPr>
          <p:nvPr/>
        </p:nvSpPr>
        <p:spPr bwMode="auto">
          <a:xfrm>
            <a:off x="0" y="0"/>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9222" name="AutoShape 2" descr="data:image/jpeg;base64,/9j/4AAQSkZJRgABAQAAAQABAAD/2wCEAAkGBhQQEBAUEBIUFRUQFBUVFBQUFRUUFRQUFRQVFBUUFBUXHCYeFxkjGRQUHy8gIycpLCwsFR8xNTAqNSYrLCkBCQoKDgwOFw8PGikcHBwsLCwsLCwpKSwpKSkpLCksKSwsLCkpLCwpLCwsKSwsLCwpLCkpLCkpLCwsKSksLCwsKf/AABEIAMkA+wMBIgACEQEDEQH/xAAcAAACAwEBAQEAAAAAAAAAAAACBAABAwUGBwj/xAA/EAABAwIDBAkDAgQFAwUAAAABAAIRAyESEzEEQVFhBQZxgZGhscHwIjLRFFIVQuHxBxYjYsIzkqJDcoOy4v/EABkBAAMBAQEAAAAAAAAAAAAAAAABAgMEBf/EACMRAQACAgIDAQACAwAAAAAAAAABEQISAxMhMVFBFKEiMmH/2gAMAwEAAhEDEQA/APA5aLAtsCvCvRp5bHArwLbCpgQbHApgW2BTCg2QYrDFqGqYUlMsCmFbYFeBFKYYVAxMBimBMMMtQMW+BWGIBfArDExgVZaYYYFMCYy1AxBF8CvAtzTULEEXwKsKYLFMCZF8CmBMYFRYhMlzTVYExgVFidEXNNUWJjAqwIpNlSxAWJssWZYnqmybmIctNliDLUTiLdHCrwLfKUwJNIYYVeBb5avAi1RBfAqwJnLUy0KouGKwxb5asUklUxFNXlrcU0WUi1RBbAiFJMCmiFJFnRbKV5SaFJXlos6KZSmUnMpTJRZak8tTLTeSqNNOyoqaarLTeUplIsqKZarLTeWqy0WmiuWqwJrLVGkmmYKuYqwJo00OWmiSxYhNNNYFWWqhElDTQZacNNCaabOZJOpoMtOGmhyk7FujlqstNimplrmt1xiUyleWmstTLStcYlstXlpjKRZSWyoxLZasUkyKSLLRatSwpIhSTApohTStWpYUkQpJnLRCmiz1K5SIUkyKaLLTs9SopKZaayleUlZ6lMpVlpzKVZaeyZxJ5ShpJzKVGmnsVEjSUyk2aarLTtM4lcpUaSay1RpotE4kzSQmknDSQmmqiWc4kzTVZabNNVlqrZTBM00JppzLQGknEs5gkaaDLTppoctVaJh0ctXlrfAiwLit6kQWy1MtM4FMtK1RiXFNEKa3y0TaaLVqXFNXlpkUkQpI2PUqKSMUkzlIhSRZ0WFFEKSaFJEKKVqorlK8pNiiryUWKKZSmSm8lXlJ7CieUplJzKVZSLFEzSVGkncpVlJ7FRE0kJpJ80kJpJ2icSJpqstOGihNJO0TBM00OWnDTQZaq2cwVNNCaabNNCaacSznEmWKjSTZpoctXbKcSZpKslN5amBO0anMtXlprKUylwbPV1K5SsUk2KasU0tlalRRRCkmxSRNoo2VqVbSRikmhRRiijZWpTJRCinG0UYoI2OMCQpIhRTw2dENnRZ6ERRRCinxs6IbOjZWkOfkKZC6X6dWNmRsNHMNBVkrp/plX6dGxaObkqsldL9OhOzp7JnBzTRQmiukaCA7OnsicXNyVRop91BAaKrZnOLnmihNJPuooDRT2ZziRNNAaaeNFVkp7M5xIZSrKT2ShNFVsnUiaKrJTxoqspGydDWWryluGog1eb2PWjiYCkiFFMimiwpdi44mAorQUVu1i1bTS7FddFxQRjZ00yktm0k+xpHHMk27OtG7OnRTRtpI7FdP0mNnRCgn20kQopdo68YIDZ0Y2dPigjGzo7RWEOd+nUGzrqfpVf6RLtK8HLOzof066p2VUdmT7R/hLlHZ0P6ddU7OhdQR2lrhLlOoIHUF1HUFm6gqjmhE8MfjlnZ1mdnXTdRWZoq45IZZcMw5rtnQHZ10jSQGkn2MZ45cx2zoTQXSNJCaafYnrcw0VRoroGmhNJHanrc80lWUnTSVZafYnreAf1mqvpwNr2dhJEuFKsx7Z3A4XN13681dXp7bKTBFWg8An65aXmDcHMIm5iAJEblzNo6QoNa2KVO72j7WnfOrt1kn1l6Ro/p6jG0mB9RoDXBjBo9rj9VoMNPjC4ccrmIp6WWE443MvQf5t21xltNkaQGAjtJLvwEzQ6y7fv2cO/8AjcP/AKuXlOoe302UajXNZizMV2sJwljANRMSD4r07et9Jj20wWyQdMIAiZBjQ2NkZzUzFWvjx2xjKcqtOsHXba6DaDv04pNL25mO+OILmtJAwTPOxTnRX+KdOs4M/TuxGAP9WnDnHcMQHEDtK8r1y6wNrUA1wBxBpbcS10kzBFrCJC8b0Q8Z9GTAxsBNrAuAJvylXjhGWNzDPPOcOSol+hqHTrj92ybS0jgym8eLX+yZZ02zfT2gduz1vZpXnm9ZW8VsOs7ePouXefj0Yw/69RR6QY6PuvuLHtPeHNEd6abXavJt6xt4+fziEbesLTz+fPBKcpV1RP69W7b2N1csKXT1M1SwkAFrS0kPGJ2JweLtwwBlwQTOI6RfztTrKxjcTnQ2Q2TYYnAlrQTq4wYbqYtK85tn+JLGgubVbLXPDRhdJaNpDWmCZINCTIET2Qrxxmfxz58eGPuX06ltUVngvGB1NhYIADS1zg/6t84qdjphPFPGsACZ0BK+T9I/4j0ab2vZVa8Gk14DC50Fxdjp1JaMLwGNt/v7F3tq6408io4PkCWw1wBLpwlrSTEzz3JZRlHtEcEZ/wCsvd7FXLqdMvjEWNLsM4cRaCYm8TOq2zAvJdCdKnaHZdIhxbTY65/lIiSd9wpW6xNZUNNzgHjFLCRi+k4XECbgGL8wp/y9/if4tzrE+XrTWCE1QvJnrG39wVf5jb+5K5V/DyeqNULJ9YLzD+sLf3c7+S5O1dYK2Akvp2uRSzC42iAAxztTNoMDXeiJmVfxpxeyrbaAYaMTuA3f+46N9eAK8wOlKzOkSHPcaL24MH8ofiosDqc3H+rWayd+I6RbjN611QA1jBB0Jo1wRLoH0htzEuJJ1gX1Xkdv63bVq19Om2pi/wBY0XhzBXr/AKiSXEtLg6gGyBafpkiR0cUXMxLHlx1iKfTOi+sr6lVjagp4a2fgwhwew0XDAKmJ5DsdPG8EARAC7hqL4j0P1jr0HUS7BXzv05plzqezNpihFN9N7rtZNPA2X4T/AKjHQZv7Doj/ABBFRhdWo1aEH6Q5tWpibH3Ym0wBe0Hgny4zj5iBwZ4z4yl7pzggc4Lz9PrKx4BBsRIkFltdHgH8oT1gbxWO8unLjiXeLwgLwuD/AB5p3hZu6eb+4J7yxnih3y8IHVAvPnp5vFB/Hm/uHDvRtKOmHfc8Ic1efPTreKr+ON4hG5dUPhB2nTkZRP2wnilVcr09Yefcm6O3OYZaYMEaA6iDY2392uoCp21EuxCAeU9+pSsq5RRWYqbQXaqUX/ULE30BgnkDBg9yqvVJDRIgaNFgDAaSR+4hjSTvWVOpBB4Io7dR3TdUE/U4eAMc7cPVU/rDWk4Kj2giLkE3EOvhGt92hjmk37RN3fVGk89ZiCsHcQFMYR8VPJl9PN6Zq4g41HEjibaRppoeClfpV9Qg1HuMb+F5tpwHgue0EmBqVE9IEZ5fTxrNgw52s3ETGhMON4J/JlZmulpVgo1OMjGceKdd05VdTNN1QlpIP1QTI0hxGIaDeuXKsJawqOSYem6P67bRQLTSqOY5oa3Ewhri1ujSQLjW3NDX60vNR1QOfjJN3FjrPOKpilskkht5tB428/QqAPaXCQCJ7JuvRU6mzuBhzRII3t1vvGqmcWnbMsn9baxH3kHlhAiAOEyTJ4cFmOtFYmHVHlp+7Dha7S4a4aX8uC7NBlPCAG0yANSASeZO/tRnZqe+lT/7QlGOPwp5M/rg7J1hqsa8ZlS/1fcHCbfvBi03GthzG5651g1zBgOIsIe4EvbAMhpENgkyZbNhe0rpP2Ckf/Sb3W9Fzdq6GpkHCHNM2gy2N8gifMJ6x8Rvn9YDrZX/AHN/7Qln9N1C3CXCMLWxhb9rSSBpxKKr0NAsSe0R7pSrsbwI3Ak95gewRGOMFly5T7l0aGyOpPbUBpP+6Gmm54d9LZhj6cE4apcJ0wE7hO1HrNULsILWtvgGEuNgcFOx1P0tnnK4tPo15No8YTtLoFzgILRxknj2FVMY5e/KMc8sfUuhtXT9ZhLC4Nex72vBY5sFrog4jyMiAQl3dZKwP/UniMIGEyRE77Qe/kgd0JUGJrYh3+8GwMjVo9AlK3R9WAMFmk6Yd/YeSnrxv0qeTKvZ4dZqxkTJIhsAakjdBm0iOY7CP+Z6wN3Ntr9Pqufs9Cq2oxzA9rmuaWuaHYmuBlpaW3BBjRZ7S1+N5fiLi5xcXB0lxNycV5nin14/E75fXdo9az9OME64sJDOzCSHbp3cF3ut3XehUNA7JsrKGGkzMDKk43va140Fyy7S4/USTOi8BRrFhkBp1+5rXC4I0cCN6IVxhILJNoMmwvII37uGm9Prx9UOzL67retR3g9xCr/NR4HxXFZtsaU6ZkFpJaTYtDZubG0giCC492WZ/tHn+UuvH4W+X1lCiPKViitLhNs4Uha5CNuy80XBWXWtFkmL6HQTulaO2SN6KlsOLeltBjZQZH88j7vpbAO6+IFL1Kcb9RbmJ5J9vQs/zie0e60HQHEu8PdFwHJDDfS19QPDihhdY9DNG8qfwhvEouA5QaibY7vnJdT+Es4nxU/hTeHmizINq8mazdoPKOzkozY3O0BPYCfRPO6MbunxVs6LG8n53JTKoFs/VXaH6Uqsccqod0j+VYv6Fc1+Bzg1+mF1nSdARqD2wvT9GdUdnqNJfjJ4Bw3WnQxeUl0n1dpNP0F0aXcSO7w9FhjzXlV/06suCYx2r+3NPVnaW4m5NfS4y3QR7pvZ9m2qiwE0qkA/zNeNNAPqueUbkmehW8fMT2ov4E3fPktfP7Lls5Q6ZqvIDGBzv23LrTNgA7zWp2yqJzNmeI1iRHc4LnnoRvON0/LIW9DM3/hFfBtJ6p0owfc17Z/c38Eq3NDgCNCJHYUh/CmfCt6VLAIBMcOCpEzbanTunKVv7wkmVO9MMr9nz2Qkz81CEhZHaJ0CrOHAplI8sLN1BXmj5xVEjiiESmz9GNqPaHfaTeDEjtTnWzqnQpta7Z2lnGXlw85Kw2V/1TijvIXS6U2wvaPqBtxHdEXiL3hcvJGXbExMuriyxjjyiY8vCu6Mcg/h7l33hBhHBdbk3lxsCtrUYbyRtCyaAFNGGrRoVgdnmg2TwioDRXUb84IqXP4UGYaz4StRSMRN+SjBbnO+yN1SbeHjxStQ6TDEk+NxHl8KoNmPpBFhN4kRwKpjtTJAJ0vN9FHnW0xvMJxJphHDgqFO0/nirDuM8z5oQdL+o95TCQtKVK4569n47EGZ4LWk/cDEcAJ8tUSce3Z2KAIJwkCbggaOkyd+nPzSu3scXTixa6byO08ZWuybcG6OIj+Zogm0xOtjBNxr3qtr2mYkiTeJs6P5gcXAk7t3auWIrJ6GWV8ZA0XcfxbWFTWHQHwBB4GSLDvWweCbnSbYpvzER3I8wXiZO8k9thw0XRbipiH3uNTaw9YQkaW3aGRppCYdhNxOpMwT/f8AosibfTGvME24R8hO0TBapS1ssnMTDnCTf88dw0WRHgOUKkSwLEcH4D670SINMQDrr84ppBHCPGPncrE8ffyRON9/cP6q3DTUdsRHmgmUkcPJXmnkoTwjxn20VX/PLzQlpT2gi/MLertOms7/AEuNw7eSTYQTx757tbG62LrQfThO8/O1Z5e1xPhgaiqeajx/VZuA7ed/yr8z6Ykz2KNdf2Q4uUdv91YdwlRDVqRzRAa3v4rNkWt87kTXfLflCkcfkq6ZHb6oXlSm6N/zuQDgcJvqL6E2G+QtMPZfXn3pYVe6OA5+E9i0FS83PwcdUlDjiOyw7PhlW0aQTx5+M6IQ+28xeTBieV0FStOt+wd1gRzTiRbTDJnUjs0i/Yo5/Hx4rPh7XhBdMNMcj+9/wtaZB39o0+b0oHafhG1xnw4JScOrs726RrruItrrAkb5Uc/T7RO84jJv3cRqUgHESDwtYTeN0rTHHEbtMOvcefDzWdeW+3hqbc55/wD61F0DnxpvNhFvULHNi+I3PE3G7h2KmOG6+/UflXDGTWaZ0njae6FTq+k28b+fssXVzv48Y4d6F1S1o4aE7p7EyswzaRzG7Tn693NZmpJMme6OOkdyxc6ZuL9g9UGPifX8JpluT+NysuI+DRK4hz70bKp3bvnFFoM4rEQ4jjw5az6KsUazI3G5PKT6BZteCdNNbm3gbeisVo4N7zx+bt6dhM6dZ3iJt/dWak8dNP7diF3Ij532VOt8j54oJpjM6HttwRPFpgAdhi1twWLO63Ekep7Nyp5iZLR2nsN4UyIU9p0/OioO+FZ1G8Y8vz2oA88Qn6TMQUL7qwZWcq8Uopo1BCsn5Pss+xTEUBoSo13b87UBO755Kw4fISMxT3RPn5wVcXMxzB/usrHSezXwsrk/tPCY90BubbhG76Ta/Hcpmf7vSfCTPgsTbcBzPupiM7p7vckoNq5/P0jzAVFw9rD8aoBi489/pqhB32+coQGuGZv3/kI2t4ac4A05BYAd3cZF/m9GKhvrPG887g/lBwYptnS/Z2aCAfJEahvcegAvOhB1HkgptBN7Tf6pd6qzHCdBIDjoN8Dlu4KV/iZg4CeRjxtfxUceYHIl3fxhUYNie7FrHCfaUE9vZLTG/c4Eap0gTORHn+PkblPhiT56fNyyc/nNt9+f82IFDO6fb2CCltO+3t4mfBZuN7R5em9UXdvbA9bwhNTmb+fK6ZCx8J8z6BEXdvmD23Cyxn+8nyV4v7G3fp7oIZqcfHj42KjK39Y5ccOizDr6x84ghWTzJjSPD9yZNM4fDp6qm1+Hk6fRYl50k+f5CE1Tvn/y/KAbzbXg+nHtCma0741iHAjnaL23SlM0637Z/rZQV+3/ALigmz3j3vE+B3LI1OfzxQmp2+P9EOMcfVB0xhF8shOiM/amcKDkUj5dANFKaANWHfJhVUWdHegNsQ4/8vRHj3jyAafKExs32Ht9klX39qmJuRHkxPIiNbx22DlRqDlymT7BJM9h7ro7N/N2f8k8vBgN9AD2NPl9MeSjja4Pl2aSTuSTvb3W1T7z3eidG2nl5e+iIA7gf/IeyrcO1Lj7n9h9FMeQbEgk28R46zPaJVk24njJbbhcJB+7sHqmXanu9E5ilN8PDlYkHutqeyELyANW25v9Vi7Q9vugo/c3vRCZN2vcDf8A9SJ7cV571nLSJJHaSD6vSv8AM1O7J/1D2D2RMV5JmSDeQeyD/wAreaB8Tw9Snds0HaFhS0b3JRP6UsPP5xVAiPf4PdTavuPzgif9o7T6BOwhM+yst5E+O7lCHZ9yXrfe5OIIz80HtdUT8iPZW7TxWbPtPzckBDj5iAfVQdx5QR5hZn2WaqihoXEcp4290OPmfneo37T2+yg0CFQ//9k=">
            <a:hlinkClick r:id="rId4"/>
            <a:extLst>
              <a:ext uri="{FF2B5EF4-FFF2-40B4-BE49-F238E27FC236}">
                <a16:creationId xmlns:a16="http://schemas.microsoft.com/office/drawing/2014/main" id="{0DE97900-E1BA-4AA7-9C24-F70BA45444CA}"/>
              </a:ext>
            </a:extLst>
          </p:cNvPr>
          <p:cNvSpPr>
            <a:spLocks noChangeAspect="1" noChangeArrowheads="1"/>
          </p:cNvSpPr>
          <p:nvPr/>
        </p:nvSpPr>
        <p:spPr bwMode="auto">
          <a:xfrm>
            <a:off x="142875" y="0"/>
            <a:ext cx="18478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9223" name="AutoShape 6" descr="data:image/jpeg;base64,/9j/4AAQSkZJRgABAQAAAQABAAD/2wBDAAkGBwgHBgkIBwgKCgkLDRYPDQwMDRsUFRAWIB0iIiAdHx8kKDQsJCYxJx8fLT0tMTU3Ojo6Iys/RD84QzQ5Ojf/2wBDAQoKCg0MDRoPDxo3JR8lNzc3Nzc3Nzc3Nzc3Nzc3Nzc3Nzc3Nzc3Nzc3Nzc3Nzc3Nzc3Nzc3Nzc3Nzc3Nzc3Nzf/wAARCAB7ANMDASIAAhEBAxEB/8QAGgAAAgMBAQAAAAAAAAAAAAAAAwQAAgUBBv/EAD8QAAIBAwIEBAMFBQYGAwAAAAECAwAEERIhBTFBURMiYXGBkbEGFDKhwSNCUoLRFSRikuHwFiUzQ0TxcqKy/8QAGAEBAQEBAQAAAAAAAAAAAAAAAAECAwT/xAAaEQEBAQEBAQEAAAAAAAAAAAAAAREhEkEx/9oADAMBAAIRAxEAPwBx7aORvKm3cGqfdoEJC5z71Vge5x2BqgYq+rALepryPS61qS++AvfVzrrxLHjyBv5qMbksoDRry3xQWcA+QYHY1UCZl5CNfzqkjA/uAeozR2kLDDIh+FVMa9sbVkL4ODiuCMnfFN+ENNdUYGM1QqEIXGN6gTc6hmmtOa6UA51AqYlqeD2ppUyeVXMeACBQKLbtndeYxXTAAcdKdCNnPQVGXflVoT8Ec8A+9QQEnYgDtimyvTFRUx1FQKm3PvU8Ajoab0nO1dYSacjBoF0twV6/GrLbAU2ikqM86toIXOOtQItb7qANhmueB5hkU8N2HYZzVxF5uVAhJBtyoZi2zWpKh2HTrQHjIXAFAiqYoyRg8uddMZGTijxRnINFaNqn93T2qVeGPESjf51KgxG/ERXBC5x+zct02pyKMeIWNPRYAyFFb0Y3hspw6lT2IqFNtxW1OouIvDccjs3aqrbQIBlQSOpPOgxGTb5fWiCPv2pzisSQweNCvVQR03Yb1Xw+eRgUQsRtyqgTUe1abWTLjYEHqKPBCqoAsYZj+LIqDOtYmy2wP1FadvErEKyAg9cUZbcBiwQL7Cixr4algmW5Cgzb+zWKRSi8xvgbZpZo8AZrUuEuJMA4ZeYA6Uu0R5MMelAn4e2TXQm2cZo7IQN+VdVNuW1Aq64I2xRBHtVxES+TRxHQJmH0qLHgYxTjrgcqosOTnegAuQasQzYAoxh7c64FIGTsagBImMHG4phFyAa4UJwffnRYMsDtyoByR5qhQad6bIBrjxigREYOciiKmOldvJls7SW5ZSVjALDPTO5+AyavAWe3ikddLOgYjsSKBiMNoHOpVlPlGxqUCGMDajJttQQds0RGOa0owHKo3LfGK6qucacDrQ5GYA7rtzNVCnErmBrKTEmw0k436imhLEYzqVhpUkkqQNvekOISo/BZB4kaOyDBBGxyOWaJNxG0e30CePJjwCDkttT4jcjAA3wd6thRyGKyo+ILKo8PJH8QH9aOJs75+VZVoAjFRRvSqScjRYJdWrPMMRQEZtyO1AeDUSdRJPxNHYgcziqoudz9aChtoxGAcZxz60uYgG0ruKffzR4O3xoUcIQkGgWEWK74bdMEdf8AfypplGrCgZG5LDYjtXQq46D40CpizUWLFN6QQfLgd+9c0bUCUiEKcVUQ6gcnH6028YNU8Mg4AoASRlcY6VWDK6lbnmmGDb7b+tSJNRJJyaUQKCM4rmjAohUrVVJB32qDJ+0zGPgl0qDMkqeGoHXUQP1o3DJfvHD7Zjz8JcnvsN6FxphLLBHjyByx9lQsT89PzotlphLKMaVlaMjsM5X8mAq/A8BtUqZNSoMxdlo8e3MVVVGneixR6xgHC551sFQ6gQuw6tWZ9o4weGyui/gAxjpuN62PCAAA2FZ3EJI5Ult5BJpeMrlUO5+NIPAlisDNnLKu+TnFP2N2wVUxlc6cVS54TJJw+a5t1LlSQwY6MdNvj37UjZ3sNopkuIGfkwjR9OPQ5Het5xNe5tx+AMRnGwz+X50ycjqM15G047cSs062qSOzlApY4UdAB8K9Ha3M8tuskwiViQBpBxvWLF1oRzKketjgAkc+2f6UOC6VVkbVq/vGAc55kf1oEEjhJQ7qFEjaSu22evzrNtZGFvdyxzHU7RufPtnAH1BpiPUyFmcHO1c1kUCOTShJYtkZyTmrK+pVbuKypgSkAcj335CosgAAPzpckknIGMbb1ZTQMeLn2roYdTkdsUELneiqtBdpBprol6VXP5V1AANsUFZHA5CrRqTvgVWQjIAI3qyDHtSDkiebJqqeQnnuelEdt+VBL/t0T+IE+2P/AHVsF2kyQPDY9CcdapKyxqWIOAMmhTTaZ4kw28hHTfYnv7UW4bWIkKnzHUQdth/ripgxpvPfOGGGhs3Zgf4pD/RKKQq391Dg6ZIklGO4yD9FqtsWlk4vcbEGTwV9kUA/mWo17lOI2T42cPCceq6h/wDn86tReO5AQCRgHGxHrUoMkcYchkyRUqKMq6jgq4HtTCDkcYHaqnAOwxVgzHcY51oEY9qzOIsFhm1AkAYx6nl+f0rQYkdM+lYvEI5LqaOByBAGLMindsd/TP8AvpSDDtPLCOHWuEBkJeUDY47d+XP0pdOG2yx3cjsQgYlVb/FuOfqa14QI752YqIgjJkcgc7H60io+8cVijmBSJo1kK556RlSa0yBwqwSFJbfHhrrUh8DJUnAPtz29d69NcIYbNFViQNI39xWHd+aEO5zqco2nbG+30pm8leazfQUErRggFCf99qXqirdQSm6GfFaGQ61QfhBHOsbhfEo5fGV4YxBEDqdn37jnt0NOgJDLPJoYmbdMADU3+8fnSixwrbiExECRjqDN+6SfX+IAfE1eJr0cPEEe2UgAqyHcNtjbPIUfhM3jWq88A4GQdqwhcCFXU6GePUpLD8WFUgjvtg059m7/AMWNiSFUPuGxvn2rNnFlb5Hlz0q6AGiOAQQvKqLtWFE04BbsOVdU53qA7dKHJOkIJbbHegI+w3POpnBA78qRurpteFYAa1xj51Se4JjsmY7PufLn90mrgbLglN99/rj9KMH0youR5gedYFtcgXEZDEEYLDTgeZ2FN3NyUvYF8UaSjHScc9sD60kGnE3iQxNvgr2pRiDxZIy5CiBnY5OxJX19K5YP/wAsgLHzeGCSp5nHSkLa9VuMzwSZEiwrqIQ4bJzt8OlaQwZoJ+LW2mRHaMOy4Izyx+prSyD4sxOQNl9hz/OvG8Z44LXjD3WgNDHAq4aMkKxbGT6Db1rKvftjKIrq0tpJGjaPTC0USoCSMEsGyTv2xTymvYcKVv8Ah9ZRubgPNt/jJb9aZ4vlbNJsDMEqSZ9Aw1f/AFJrxPBftX4Nnw/hwkAAVo5fvKBVQBSVIZeh5HIzmvYTXH3ywkjeFyk0RUS25EqHI6Y835VmzFlNyAaz5R8alIWXErSezgle5jV2jXUGcAg43HzqVMUtxPickPE1toxoXRljjJzjP6fnR472YRku6nG2NO/19axEEJvGnkeV5cndts/lTeYEGWZtgOcvf/1VUh9sOOXdq9qtjeyxeLl5E0JsgwMA6cg59awI+P3YnaWS5nfJGkeMPKM5xy322pz7W2wmuY7hZ7dI1AjXxZlXfGevuawI7OZziM2rgDLEXcfkA6nzeo+ddZmOd1tWXGZ1D63ldBJrUxsuV35EY3586Zg4zbz3STlyjKFBVyAdulYsEEsWpj4GG22uozy/m96NJw+aQAvYltQzjUAd/Y0yD1N9c2KwS6JFbLgqAwOr2+hpO14zZwCRXLNKW8zhcgjGw9sms+DhFw1qixW7hRkYYnIFBk4Dci7IMUutsMzMvlC4Ppzyv51MhojfaCRZ3dIomUEqrO5Xy8sD03NEh4iL5nSSEIQp0hTrABJbv3I6VgzWt9A2kWk2g7giM7e4xTXD/vazKWtbjA5Zibbf2q4N/wDtiwa4Qs5J8MeIAG2YbH8vpTVtNFbwT+DodJMMoB9QR+tI/dofCKm3dS+Scqd88+lS2to44VjMROB5Sx61LYuPW8P4usmY5dtzg+m+BWqHGgkEcu9eY4fw0A65T645YrZKx6MAYyO5rnWwhxeNUYsd1J5e9Zd3xkSSMACQykAH2xRpeFqQ2Jm39KwuI8LSNo4ZLmRWkOE0kFmIyQMfKkxKbnv4o3UyOWfKMVG+AB/rS8/Fv2VqkCkm3GSzYyx06eXXrSU/D0e0jkt0nbxMlmcnnqI2HQUm1tcwKUjUKCN9ZIJ9K2jVt5FNupDrHMSFUdCA2o7chsT8qeu7hmvhJHOfD8FhpTlrblnPbGP5q83DDPJGsksTRupbDITvn60MsdLIxfWzZOTSFe3ivrOCzhtppNWgBC3XI23+VINxG1imuHiVQ07ELuNlXAz8d/n6V4+SeSNiJHLJk7A43xXLW7hSJg5kVyjDLIWBz61cTWlxu/E/CJdAKvJOFI6eHy2+IFeb1FIZGQjVqVc7ct63OKzWGh4FhnR1RCoULoQY1bb786y4UWRCUmIAOMEDPKrEpETyHbYgEafSt/h3Eb61iVrW7kiyM6Q22fakYbbWzhiWI5ebb35UaSKSJIjDkAgAqRnelG1bcf4xDCI4510gkjUozuc9qlZQW/AwYT/kqUyG1s/fCszYYjzEbnanEug5GtFfOOaivIT3bfeZVLMdLsAc9jTUPEmCjv13rPlrXrm+43Max3lnbSBTlVePOD3FVSy4UCQvDbZVZdLFRjI5429hWBHxXfORgbDvRxxYY86pgetMprWk4TwJiB9wj/lZv60DiXBbG6fNvZxq7adcju24AAwMegxSB4zGcEKfgxFXXjAViM6cDbDZ/SplGtb8C4XHZ4vojK6jOUYpnb33PrRpeD2lzczSzeIquQQIpDkkdT8DyrLg4yNAYgZ/izn9aO3F0I5A+oOKWU4cm4Dw+SUv494hIxhZ9sUccItUtoolurwIurDeLknPfaspeLxk6W1f5xRF4tAoAzheYxjeplONE8KtjgrfX6j0lGPlim7ewiRcC9uZCervWIvGImyAT61d+JRYwZG3HTb/AFplHopVVdhM+wA2Fdyukft5AfavOrxiJhjW38qmo/GIcY1n2xyqZV16DVj/AMh/lWPx+5NrPwyRZiytcgSAgHIwcfWk34rEE2cnI5jpSMr2EvhmeaSaRDlRLkgetJDXo7Jy0U0T3ARklbACA4BYkUVolbf76+R18NawouJW6rpQhfRRVJOJxZA19d/KRtTBtMiiZCl40hzjHhLg9KVfhsmnzcWbPcWqZrNPE4lYaZBtv5Sd6L/akLeYEAA9aslNGk4QXU6uMXJ9oI9vype54RFDAS/Fr9s7KiJGCx7cqpJxRc+Vxg9zRbeQ3Mp8MhlA8zdvTNXqF+JWl0LSLN3OsgB1FTkMSBt325D3rIzxK1m1J99Ydc5IPyFbXGLscMgSVJ9M7PhRINY32zj09Kyv7cuNTxm+tghZVLRRMrb8zuenL41ZqXAJeIXza4w8gc782yvwo15LeS3UukSBFkwME75P0Ao88drxWxRo1eBkDKGVjqznmT17/GlOJcVEI8O21xljuSPw/Gr+gxvp0OmUyaxzwSKlYDXUpOS7H1LVKuJ6AuX/ALzOc/8Acb6mqiT2qXH/AF5f/mfqaoOdaiGFmKjZsdeVXW4YLjO1KnrVl5VcTTLXOBucZ6d6qk5QE77jmMg0s27fCoOVDTkVzkaRkjvmiLdEfvafQGs4da7k6edRWgbw5/Ef6VcXDYOGbGe1ZZJ79KuScA5NXEPveEjZhg86sl6FGAwz61lknlk1U8/hUwlawvWXk29E+/sr5JB26iscE9+lEk/QUxdaH35uRYAds1PvzYK68DtzrLUnuajbHamQ1pC9YHZqo92xcHVt13pIcjVTypkNakdyGODIVz2oiSMWOpwBjmxrKiYryNNOxaDLbn2pgYnvI4x+NXx/ACc07afah7e28CytE1EeZpOea8634DVE2yRsdPOphrSvOIcQvpmeYKQRjSBsKCkNw0oBaNcn94gZoas2255ijF3CLhmHPr71cRo2t09lFIDcK7MR5I05H41eOWV2Z5xpQ74aPP51ikk5JJPuaIHdotJdiNXImsqfeytmYt44GemBUpZScDc1KK//2Q==">
            <a:hlinkClick r:id="rId3"/>
            <a:extLst>
              <a:ext uri="{FF2B5EF4-FFF2-40B4-BE49-F238E27FC236}">
                <a16:creationId xmlns:a16="http://schemas.microsoft.com/office/drawing/2014/main" id="{AF4BE335-33D2-4899-A5CE-4E4DF17DACE0}"/>
              </a:ext>
            </a:extLst>
          </p:cNvPr>
          <p:cNvSpPr>
            <a:spLocks noChangeAspect="1" noChangeArrowheads="1"/>
          </p:cNvSpPr>
          <p:nvPr/>
        </p:nvSpPr>
        <p:spPr bwMode="auto">
          <a:xfrm>
            <a:off x="0" y="0"/>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9224" name="AutoShape 5" descr="data:image/jpeg;base64,/9j/4AAQSkZJRgABAQAAAQABAAD/2wCEAAkGBhQQEBAUEBIUFRUQFBUVFBQUFRUUFRQUFRQVFBUUFBUXHCYeFxkjGRQUHy8gIycpLCwsFR8xNTAqNSYrLCkBCQoKDgwOFw8PGikcHBwsLCwsLCwpKSwpKSkpLCksKSwsLCkpLCwpLCwsKSwsLCwpLCkpLCkpLCwsKSksLCwsKf/AABEIAMkA+wMBIgACEQEDEQH/xAAcAAACAwEBAQEAAAAAAAAAAAACBAABAwUGBwj/xAA/EAABAwIDBAkDAgQFAwUAAAABAAIRAyESEzEEQVFhBQZxgZGhscHwIjLRFFIVQuHxBxYjYsIzkqJDcoOy4v/EABkBAAMBAQEAAAAAAAAAAAAAAAABAgMEBf/EACMRAQACAgIDAQACAwAAAAAAAAABEQISAxMhMVFBFKEiMmH/2gAMAwEAAhEDEQA/APA5aLAtsCvCvRp5bHArwLbCpgQbHApgW2BTCg2QYrDFqGqYUlMsCmFbYFeBFKYYVAxMBimBMMMtQMW+BWGIBfArDExgVZaYYYFMCYy1AxBF8CvAtzTULEEXwKsKYLFMCZF8CmBMYFRYhMlzTVYExgVFidEXNNUWJjAqwIpNlSxAWJssWZYnqmybmIctNliDLUTiLdHCrwLfKUwJNIYYVeBb5avAi1RBfAqwJnLUy0KouGKwxb5asUklUxFNXlrcU0WUi1RBbAiFJMCmiFJFnRbKV5SaFJXlos6KZSmUnMpTJRZak8tTLTeSqNNOyoqaarLTeUplIsqKZarLTeWqy0WmiuWqwJrLVGkmmYKuYqwJo00OWmiSxYhNNNYFWWqhElDTQZacNNCaabOZJOpoMtOGmhyk7FujlqstNimplrmt1xiUyleWmstTLStcYlstXlpjKRZSWyoxLZasUkyKSLLRatSwpIhSTApohTStWpYUkQpJnLRCmiz1K5SIUkyKaLLTs9SopKZaayleUlZ6lMpVlpzKVZaeyZxJ5ShpJzKVGmnsVEjSUyk2aarLTtM4lcpUaSay1RpotE4kzSQmknDSQmmqiWc4kzTVZabNNVlqrZTBM00JppzLQGknEs5gkaaDLTppoctVaJh0ctXlrfAiwLit6kQWy1MtM4FMtK1RiXFNEKa3y0TaaLVqXFNXlpkUkQpI2PUqKSMUkzlIhSRZ0WFFEKSaFJEKKVqorlK8pNiiryUWKKZSmSm8lXlJ7CieUplJzKVZSLFEzSVGkncpVlJ7FRE0kJpJ80kJpJ2icSJpqstOGihNJO0TBM00OWnDTQZaq2cwVNNCaabNNCaacSznEmWKjSTZpoctXbKcSZpKslN5amBO0anMtXlprKUylwbPV1K5SsUk2KasU0tlalRRRCkmxSRNoo2VqVbSRikmhRRiijZWpTJRCinG0UYoI2OMCQpIhRTw2dENnRZ6ERRRCinxs6IbOjZWkOfkKZC6X6dWNmRsNHMNBVkrp/plX6dGxaObkqsldL9OhOzp7JnBzTRQmiukaCA7OnsicXNyVRop91BAaKrZnOLnmihNJPuooDRT2ZziRNNAaaeNFVkp7M5xIZSrKT2ShNFVsnUiaKrJTxoqspGydDWWryluGog1eb2PWjiYCkiFFMimiwpdi44mAorQUVu1i1bTS7FddFxQRjZ00yktm0k+xpHHMk27OtG7OnRTRtpI7FdP0mNnRCgn20kQopdo68YIDZ0Y2dPigjGzo7RWEOd+nUGzrqfpVf6RLtK8HLOzof066p2VUdmT7R/hLlHZ0P6ddU7OhdQR2lrhLlOoIHUF1HUFm6gqjmhE8MfjlnZ1mdnXTdRWZoq45IZZcMw5rtnQHZ10jSQGkn2MZ45cx2zoTQXSNJCaafYnrcw0VRoroGmhNJHanrc80lWUnTSVZafYnreAf1mqvpwNr2dhJEuFKsx7Z3A4XN13681dXp7bKTBFWg8An65aXmDcHMIm5iAJEblzNo6QoNa2KVO72j7WnfOrt1kn1l6Ro/p6jG0mB9RoDXBjBo9rj9VoMNPjC4ccrmIp6WWE443MvQf5t21xltNkaQGAjtJLvwEzQ6y7fv2cO/8AjcP/AKuXlOoe302UajXNZizMV2sJwljANRMSD4r07et9Jj20wWyQdMIAiZBjQ2NkZzUzFWvjx2xjKcqtOsHXba6DaDv04pNL25mO+OILmtJAwTPOxTnRX+KdOs4M/TuxGAP9WnDnHcMQHEDtK8r1y6wNrUA1wBxBpbcS10kzBFrCJC8b0Q8Z9GTAxsBNrAuAJvylXjhGWNzDPPOcOSol+hqHTrj92ybS0jgym8eLX+yZZ02zfT2gduz1vZpXnm9ZW8VsOs7ePouXefj0Yw/69RR6QY6PuvuLHtPeHNEd6abXavJt6xt4+fziEbesLTz+fPBKcpV1RP69W7b2N1csKXT1M1SwkAFrS0kPGJ2JweLtwwBlwQTOI6RfztTrKxjcTnQ2Q2TYYnAlrQTq4wYbqYtK85tn+JLGgubVbLXPDRhdJaNpDWmCZINCTIET2Qrxxmfxz58eGPuX06ltUVngvGB1NhYIADS1zg/6t84qdjphPFPGsACZ0BK+T9I/4j0ab2vZVa8Gk14DC50Fxdjp1JaMLwGNt/v7F3tq6408io4PkCWw1wBLpwlrSTEzz3JZRlHtEcEZ/wCsvd7FXLqdMvjEWNLsM4cRaCYm8TOq2zAvJdCdKnaHZdIhxbTY65/lIiSd9wpW6xNZUNNzgHjFLCRi+k4XECbgGL8wp/y9/if4tzrE+XrTWCE1QvJnrG39wVf5jb+5K5V/DyeqNULJ9YLzD+sLf3c7+S5O1dYK2Akvp2uRSzC42iAAxztTNoMDXeiJmVfxpxeyrbaAYaMTuA3f+46N9eAK8wOlKzOkSHPcaL24MH8ofiosDqc3H+rWayd+I6RbjN611QA1jBB0Jo1wRLoH0htzEuJJ1gX1Xkdv63bVq19Om2pi/wBY0XhzBXr/AKiSXEtLg6gGyBafpkiR0cUXMxLHlx1iKfTOi+sr6lVjagp4a2fgwhwew0XDAKmJ5DsdPG8EARAC7hqL4j0P1jr0HUS7BXzv05plzqezNpihFN9N7rtZNPA2X4T/AKjHQZv7Doj/ABBFRhdWo1aEH6Q5tWpibH3Ym0wBe0Hgny4zj5iBwZ4z4yl7pzggc4Lz9PrKx4BBsRIkFltdHgH8oT1gbxWO8unLjiXeLwgLwuD/AB5p3hZu6eb+4J7yxnih3y8IHVAvPnp5vFB/Hm/uHDvRtKOmHfc8Ic1efPTreKr+ON4hG5dUPhB2nTkZRP2wnilVcr09Yefcm6O3OYZaYMEaA6iDY2392uoCp21EuxCAeU9+pSsq5RRWYqbQXaqUX/ULE30BgnkDBg9yqvVJDRIgaNFgDAaSR+4hjSTvWVOpBB4Io7dR3TdUE/U4eAMc7cPVU/rDWk4Kj2giLkE3EOvhGt92hjmk37RN3fVGk89ZiCsHcQFMYR8VPJl9PN6Zq4g41HEjibaRppoeClfpV9Qg1HuMb+F5tpwHgue0EmBqVE9IEZ5fTxrNgw52s3ETGhMON4J/JlZmulpVgo1OMjGceKdd05VdTNN1QlpIP1QTI0hxGIaDeuXKsJawqOSYem6P67bRQLTSqOY5oa3Ewhri1ujSQLjW3NDX60vNR1QOfjJN3FjrPOKpilskkht5tB428/QqAPaXCQCJ7JuvRU6mzuBhzRII3t1vvGqmcWnbMsn9baxH3kHlhAiAOEyTJ4cFmOtFYmHVHlp+7Dha7S4a4aX8uC7NBlPCAG0yANSASeZO/tRnZqe+lT/7QlGOPwp5M/rg7J1hqsa8ZlS/1fcHCbfvBi03GthzG5651g1zBgOIsIe4EvbAMhpENgkyZbNhe0rpP2Ckf/Sb3W9Fzdq6GpkHCHNM2gy2N8gifMJ6x8Rvn9YDrZX/AHN/7Qln9N1C3CXCMLWxhb9rSSBpxKKr0NAsSe0R7pSrsbwI3Ak95gewRGOMFly5T7l0aGyOpPbUBpP+6Gmm54d9LZhj6cE4apcJ0wE7hO1HrNULsILWtvgGEuNgcFOx1P0tnnK4tPo15No8YTtLoFzgILRxknj2FVMY5e/KMc8sfUuhtXT9ZhLC4Nex72vBY5sFrog4jyMiAQl3dZKwP/UniMIGEyRE77Qe/kgd0JUGJrYh3+8GwMjVo9AlK3R9WAMFmk6Yd/YeSnrxv0qeTKvZ4dZqxkTJIhsAakjdBm0iOY7CP+Z6wN3Ntr9Pqufs9Cq2oxzA9rmuaWuaHYmuBlpaW3BBjRZ7S1+N5fiLi5xcXB0lxNycV5nin14/E75fXdo9az9OME64sJDOzCSHbp3cF3ut3XehUNA7JsrKGGkzMDKk43va140Fyy7S4/USTOi8BRrFhkBp1+5rXC4I0cCN6IVxhILJNoMmwvII37uGm9Prx9UOzL67retR3g9xCr/NR4HxXFZtsaU6ZkFpJaTYtDZubG0giCC492WZ/tHn+UuvH4W+X1lCiPKViitLhNs4Uha5CNuy80XBWXWtFkmL6HQTulaO2SN6KlsOLeltBjZQZH88j7vpbAO6+IFL1Kcb9RbmJ5J9vQs/zie0e60HQHEu8PdFwHJDDfS19QPDihhdY9DNG8qfwhvEouA5QaibY7vnJdT+Es4nxU/hTeHmizINq8mazdoPKOzkozY3O0BPYCfRPO6MbunxVs6LG8n53JTKoFs/VXaH6Uqsccqod0j+VYv6Fc1+Bzg1+mF1nSdARqD2wvT9GdUdnqNJfjJ4Bw3WnQxeUl0n1dpNP0F0aXcSO7w9FhjzXlV/06suCYx2r+3NPVnaW4m5NfS4y3QR7pvZ9m2qiwE0qkA/zNeNNAPqueUbkmehW8fMT2ov4E3fPktfP7Lls5Q6ZqvIDGBzv23LrTNgA7zWp2yqJzNmeI1iRHc4LnnoRvON0/LIW9DM3/hFfBtJ6p0owfc17Z/c38Eq3NDgCNCJHYUh/CmfCt6VLAIBMcOCpEzbanTunKVv7wkmVO9MMr9nz2Qkz81CEhZHaJ0CrOHAplI8sLN1BXmj5xVEjiiESmz9GNqPaHfaTeDEjtTnWzqnQpta7Z2lnGXlw85Kw2V/1TijvIXS6U2wvaPqBtxHdEXiL3hcvJGXbExMuriyxjjyiY8vCu6Mcg/h7l33hBhHBdbk3lxsCtrUYbyRtCyaAFNGGrRoVgdnmg2TwioDRXUb84IqXP4UGYaz4StRSMRN+SjBbnO+yN1SbeHjxStQ6TDEk+NxHl8KoNmPpBFhN4kRwKpjtTJAJ0vN9FHnW0xvMJxJphHDgqFO0/nirDuM8z5oQdL+o95TCQtKVK4569n47EGZ4LWk/cDEcAJ8tUSce3Z2KAIJwkCbggaOkyd+nPzSu3scXTixa6byO08ZWuybcG6OIj+Zogm0xOtjBNxr3qtr2mYkiTeJs6P5gcXAk7t3auWIrJ6GWV8ZA0XcfxbWFTWHQHwBB4GSLDvWweCbnSbYpvzER3I8wXiZO8k9thw0XRbipiH3uNTaw9YQkaW3aGRppCYdhNxOpMwT/f8AosibfTGvME24R8hO0TBapS1ssnMTDnCTf88dw0WRHgOUKkSwLEcH4D670SINMQDrr84ppBHCPGPncrE8ffyRON9/cP6q3DTUdsRHmgmUkcPJXmnkoTwjxn20VX/PLzQlpT2gi/MLertOms7/AEuNw7eSTYQTx757tbG62LrQfThO8/O1Z5e1xPhgaiqeajx/VZuA7ed/yr8z6Ykz2KNdf2Q4uUdv91YdwlRDVqRzRAa3v4rNkWt87kTXfLflCkcfkq6ZHb6oXlSm6N/zuQDgcJvqL6E2G+QtMPZfXn3pYVe6OA5+E9i0FS83PwcdUlDjiOyw7PhlW0aQTx5+M6IQ+28xeTBieV0FStOt+wd1gRzTiRbTDJnUjs0i/Yo5/Hx4rPh7XhBdMNMcj+9/wtaZB39o0+b0oHafhG1xnw4JScOrs726RrruItrrAkb5Uc/T7RO84jJv3cRqUgHESDwtYTeN0rTHHEbtMOvcefDzWdeW+3hqbc55/wD61F0DnxpvNhFvULHNi+I3PE3G7h2KmOG6+/UflXDGTWaZ0njae6FTq+k28b+fssXVzv48Y4d6F1S1o4aE7p7EyswzaRzG7Tn693NZmpJMme6OOkdyxc6ZuL9g9UGPifX8JpluT+NysuI+DRK4hz70bKp3bvnFFoM4rEQ4jjw5az6KsUazI3G5PKT6BZteCdNNbm3gbeisVo4N7zx+bt6dhM6dZ3iJt/dWak8dNP7diF3Ij532VOt8j54oJpjM6HttwRPFpgAdhi1twWLO63Ekep7Nyp5iZLR2nsN4UyIU9p0/OioO+FZ1G8Y8vz2oA88Qn6TMQUL7qwZWcq8Uopo1BCsn5Pss+xTEUBoSo13b87UBO755Kw4fISMxT3RPn5wVcXMxzB/usrHSezXwsrk/tPCY90BubbhG76Ta/Hcpmf7vSfCTPgsTbcBzPupiM7p7vckoNq5/P0jzAVFw9rD8aoBi489/pqhB32+coQGuGZv3/kI2t4ac4A05BYAd3cZF/m9GKhvrPG887g/lBwYptnS/Z2aCAfJEahvcegAvOhB1HkgptBN7Tf6pd6qzHCdBIDjoN8Dlu4KV/iZg4CeRjxtfxUceYHIl3fxhUYNie7FrHCfaUE9vZLTG/c4Eap0gTORHn+PkblPhiT56fNyyc/nNt9+f82IFDO6fb2CCltO+3t4mfBZuN7R5em9UXdvbA9bwhNTmb+fK6ZCx8J8z6BEXdvmD23Cyxn+8nyV4v7G3fp7oIZqcfHj42KjK39Y5ccOizDr6x84ghWTzJjSPD9yZNM4fDp6qm1+Hk6fRYl50k+f5CE1Tvn/y/KAbzbXg+nHtCma0741iHAjnaL23SlM0637Z/rZQV+3/ALigmz3j3vE+B3LI1OfzxQmp2+P9EOMcfVB0xhF8shOiM/amcKDkUj5dANFKaANWHfJhVUWdHegNsQ4/8vRHj3jyAafKExs32Ht9klX39qmJuRHkxPIiNbx22DlRqDlymT7BJM9h7ro7N/N2f8k8vBgN9AD2NPl9MeSjja4Pl2aSTuSTvb3W1T7z3eidG2nl5e+iIA7gf/IeyrcO1Lj7n9h9FMeQbEgk28R46zPaJVk24njJbbhcJB+7sHqmXanu9E5ilN8PDlYkHutqeyELyANW25v9Vi7Q9vugo/c3vRCZN2vcDf8A9SJ7cV571nLSJJHaSD6vSv8AM1O7J/1D2D2RMV5JmSDeQeyD/wAreaB8Tw9Snds0HaFhS0b3JRP6UsPP5xVAiPf4PdTavuPzgif9o7T6BOwhM+yst5E+O7lCHZ9yXrfe5OIIz80HtdUT8iPZW7TxWbPtPzckBDj5iAfVQdx5QR5hZn2WaqihoXEcp4290OPmfneo37T2+yg0CFQ//9k=">
            <a:hlinkClick r:id="rId4"/>
            <a:extLst>
              <a:ext uri="{FF2B5EF4-FFF2-40B4-BE49-F238E27FC236}">
                <a16:creationId xmlns:a16="http://schemas.microsoft.com/office/drawing/2014/main" id="{8D874A0D-1321-41B9-A807-2A01EA6DC1F0}"/>
              </a:ext>
            </a:extLst>
          </p:cNvPr>
          <p:cNvSpPr>
            <a:spLocks noChangeAspect="1" noChangeArrowheads="1"/>
          </p:cNvSpPr>
          <p:nvPr/>
        </p:nvSpPr>
        <p:spPr bwMode="auto">
          <a:xfrm>
            <a:off x="142875" y="0"/>
            <a:ext cx="18478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3.google.com/images?q=tbn:ANd9GcR7E8fN0wLIRyyRBiUo089zsDHUJzKuu0YHhv3ZdHFyLPweqdXAGA">
            <a:extLst>
              <a:ext uri="{FF2B5EF4-FFF2-40B4-BE49-F238E27FC236}">
                <a16:creationId xmlns:a16="http://schemas.microsoft.com/office/drawing/2014/main" id="{8F4585C3-F53C-45B1-9961-E68FBB0F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grada vsebine 1">
            <a:extLst>
              <a:ext uri="{FF2B5EF4-FFF2-40B4-BE49-F238E27FC236}">
                <a16:creationId xmlns:a16="http://schemas.microsoft.com/office/drawing/2014/main" id="{8EB0A204-A523-44A3-AC71-5924BFB2018B}"/>
              </a:ext>
            </a:extLst>
          </p:cNvPr>
          <p:cNvSpPr>
            <a:spLocks noGrp="1"/>
          </p:cNvSpPr>
          <p:nvPr>
            <p:ph idx="1"/>
          </p:nvPr>
        </p:nvSpPr>
        <p:spPr/>
        <p:txBody>
          <a:bodyPr>
            <a:normAutofit fontScale="92500"/>
          </a:bodyPr>
          <a:lstStyle/>
          <a:p>
            <a:pPr marL="274320" indent="-274320" fontAlgn="auto">
              <a:spcAft>
                <a:spcPts val="0"/>
              </a:spcAft>
              <a:buFont typeface="Wingdings 2"/>
              <a:buNone/>
              <a:defRPr/>
            </a:pPr>
            <a:r>
              <a:rPr lang="sl-SI" b="1" dirty="0"/>
              <a:t>Z ladjo prijateljevega očeta se zastonj odpravi v London. A na poti se </a:t>
            </a:r>
            <a:r>
              <a:rPr lang="sl-SI" b="1" dirty="0">
                <a:solidFill>
                  <a:schemeClr val="bg1">
                    <a:lumMod val="95000"/>
                    <a:lumOff val="5000"/>
                  </a:schemeClr>
                </a:solidFill>
              </a:rPr>
              <a:t>je začelo oblačiti in ladja se je pozibavala. Robinsona je obšla morska bolezen, nato pa je ladjo zajel vihar, med katerim je omedlel. Bil je silno prestrašen, z mislijo, da jih bo vse pokončal vihar. Streljali so iz topov in manjša ladja jim je </a:t>
            </a:r>
            <a:r>
              <a:rPr lang="sl-SI" b="1" dirty="0"/>
              <a:t>priskočila na </a:t>
            </a:r>
            <a:r>
              <a:rPr lang="sl-SI" b="1" dirty="0">
                <a:solidFill>
                  <a:schemeClr val="bg1">
                    <a:lumMod val="95000"/>
                    <a:lumOff val="5000"/>
                  </a:schemeClr>
                </a:solidFill>
              </a:rPr>
              <a:t>pomoč. </a:t>
            </a:r>
            <a:r>
              <a:rPr lang="sl-SI" b="1" dirty="0"/>
              <a:t>Spustili so jim čoln in tako so se rešili smrti. Po dolgih mukah so prispeli v York. S potrtim očetom potopljene ladje sta govorila o tem, da Robinson raje ne bi več hodil na takšna potovanja. Vendar se je Robinson požvižgal na tako mnenje in odšel v London</a:t>
            </a:r>
            <a:r>
              <a:rPr lang="sl-SI" dirty="0"/>
              <a:t>.</a:t>
            </a:r>
          </a:p>
        </p:txBody>
      </p:sp>
      <p:sp>
        <p:nvSpPr>
          <p:cNvPr id="3" name="Naslov 2">
            <a:extLst>
              <a:ext uri="{FF2B5EF4-FFF2-40B4-BE49-F238E27FC236}">
                <a16:creationId xmlns:a16="http://schemas.microsoft.com/office/drawing/2014/main" id="{7C7112EB-7936-49EC-985C-6D8914945633}"/>
              </a:ext>
            </a:extLst>
          </p:cNvPr>
          <p:cNvSpPr>
            <a:spLocks noGrp="1"/>
          </p:cNvSpPr>
          <p:nvPr>
            <p:ph type="title"/>
          </p:nvPr>
        </p:nvSpPr>
        <p:spPr/>
        <p:txBody>
          <a:bodyPr/>
          <a:lstStyle/>
          <a:p>
            <a:pPr fontAlgn="auto">
              <a:spcAft>
                <a:spcPts val="0"/>
              </a:spcAft>
              <a:defRPr/>
            </a:pPr>
            <a:r>
              <a:rPr lang="sl-SI" sz="2400"/>
              <a:t>Drugo poglavje:</a:t>
            </a:r>
            <a:br>
              <a:rPr lang="sl-SI" sz="2400"/>
            </a:br>
            <a:r>
              <a:rPr lang="sl-SI" sz="2400"/>
              <a:t> </a:t>
            </a:r>
            <a:r>
              <a:rPr lang="sl-SI"/>
              <a:t>PRVI DOŽIVLJAJI NA MORJU</a:t>
            </a:r>
            <a:endParaRPr lang="sl-SI" sz="2400"/>
          </a:p>
        </p:txBody>
      </p:sp>
    </p:spTree>
  </p:cSld>
  <p:clrMapOvr>
    <a:masterClrMapping/>
  </p:clrMapOvr>
  <p:transition spd="slow">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uturist.com/images/galleries/640-480/7d02a941-f4c2-4f14-a729-88452eb507fb-Ken.jpg">
            <a:extLst>
              <a:ext uri="{FF2B5EF4-FFF2-40B4-BE49-F238E27FC236}">
                <a16:creationId xmlns:a16="http://schemas.microsoft.com/office/drawing/2014/main" id="{27F76C30-C807-4154-86E6-7C544865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grada vsebine 1">
            <a:extLst>
              <a:ext uri="{FF2B5EF4-FFF2-40B4-BE49-F238E27FC236}">
                <a16:creationId xmlns:a16="http://schemas.microsoft.com/office/drawing/2014/main" id="{D7A56973-A21A-4CB1-ACBC-9E44BDEF3718}"/>
              </a:ext>
            </a:extLst>
          </p:cNvPr>
          <p:cNvSpPr>
            <a:spLocks noGrp="1"/>
          </p:cNvSpPr>
          <p:nvPr>
            <p:ph idx="1"/>
          </p:nvPr>
        </p:nvSpPr>
        <p:spPr/>
        <p:txBody>
          <a:bodyPr/>
          <a:lstStyle/>
          <a:p>
            <a:pPr>
              <a:buFont typeface="Wingdings 2" panose="05020102010507070707" pitchFamily="18" charset="2"/>
              <a:buNone/>
            </a:pPr>
            <a:r>
              <a:rPr lang="sl-SI" altLang="sl-SI" b="1">
                <a:solidFill>
                  <a:schemeClr val="bg1"/>
                </a:solidFill>
              </a:rPr>
              <a:t>Po prihodu v London je Robinson spoznal gospoda, ki je potoval v Gvinejo. Moški se je odločil, da bo spet odšel tja in s seboj vzel Robinsona. Učil ga je trgovstva in pomorstva. Nekega dne so jih napadli pirati in Robinson je postal ujetnik Turka. Tamkaj je spoznal Kisurija in z njim  pobegnil iz ujetništva.</a:t>
            </a:r>
          </a:p>
        </p:txBody>
      </p:sp>
      <p:sp>
        <p:nvSpPr>
          <p:cNvPr id="3" name="Naslov 2">
            <a:extLst>
              <a:ext uri="{FF2B5EF4-FFF2-40B4-BE49-F238E27FC236}">
                <a16:creationId xmlns:a16="http://schemas.microsoft.com/office/drawing/2014/main" id="{AFC688D1-CBFD-4695-808B-D7F9792CCEF6}"/>
              </a:ext>
            </a:extLst>
          </p:cNvPr>
          <p:cNvSpPr>
            <a:spLocks noGrp="1"/>
          </p:cNvSpPr>
          <p:nvPr>
            <p:ph type="title"/>
          </p:nvPr>
        </p:nvSpPr>
        <p:spPr/>
        <p:txBody>
          <a:bodyPr/>
          <a:lstStyle/>
          <a:p>
            <a:pPr fontAlgn="auto">
              <a:spcAft>
                <a:spcPts val="0"/>
              </a:spcAft>
              <a:defRPr/>
            </a:pPr>
            <a:r>
              <a:rPr lang="sl-SI" sz="2400"/>
              <a:t>Tretje poglavje:</a:t>
            </a:r>
            <a:br>
              <a:rPr lang="sl-SI" sz="2400"/>
            </a:br>
            <a:r>
              <a:rPr lang="sl-SI"/>
              <a:t>ROBINSONA UJAMEJO-BEG</a:t>
            </a:r>
            <a:endParaRPr lang="sl-SI" sz="2400"/>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nationalgeographic.com/wpf/media-live/photos/000/006/cache/leopard_606_600x450.jpg">
            <a:extLst>
              <a:ext uri="{FF2B5EF4-FFF2-40B4-BE49-F238E27FC236}">
                <a16:creationId xmlns:a16="http://schemas.microsoft.com/office/drawing/2014/main" id="{939DC3AC-FE93-4ADF-B0AE-2C616F00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Ograda vsebine 1">
            <a:extLst>
              <a:ext uri="{FF2B5EF4-FFF2-40B4-BE49-F238E27FC236}">
                <a16:creationId xmlns:a16="http://schemas.microsoft.com/office/drawing/2014/main" id="{904A882A-AB0E-466E-89AF-9728F4A3BF9F}"/>
              </a:ext>
            </a:extLst>
          </p:cNvPr>
          <p:cNvSpPr>
            <a:spLocks noGrp="1"/>
          </p:cNvSpPr>
          <p:nvPr>
            <p:ph idx="1"/>
          </p:nvPr>
        </p:nvSpPr>
        <p:spPr/>
        <p:txBody>
          <a:bodyPr/>
          <a:lstStyle/>
          <a:p>
            <a:pPr>
              <a:buFont typeface="Wingdings 2" panose="05020102010507070707" pitchFamily="18" charset="2"/>
              <a:buNone/>
            </a:pPr>
            <a:r>
              <a:rPr lang="sl-SI" altLang="sl-SI" b="1">
                <a:solidFill>
                  <a:srgbClr val="0070C0"/>
                </a:solidFill>
              </a:rPr>
              <a:t>Robinson je  s Kisurijem plul po morju že deseti dan. Ob obali sta zagledala divjake, ki so jima nato dali pitne vode in hrane, ona pa sta jim v zahvalo pokončala krvoločno zver. Nato naletita na Brazilsko ladjo z prijaznim kapitanom.</a:t>
            </a:r>
          </a:p>
        </p:txBody>
      </p:sp>
      <p:sp>
        <p:nvSpPr>
          <p:cNvPr id="3" name="Naslov 2">
            <a:extLst>
              <a:ext uri="{FF2B5EF4-FFF2-40B4-BE49-F238E27FC236}">
                <a16:creationId xmlns:a16="http://schemas.microsoft.com/office/drawing/2014/main" id="{9A707F3B-DB70-4624-AF92-A0DFB70C741E}"/>
              </a:ext>
            </a:extLst>
          </p:cNvPr>
          <p:cNvSpPr>
            <a:spLocks noGrp="1"/>
          </p:cNvSpPr>
          <p:nvPr>
            <p:ph type="title"/>
          </p:nvPr>
        </p:nvSpPr>
        <p:spPr>
          <a:xfrm>
            <a:off x="467544" y="188640"/>
            <a:ext cx="8229600" cy="1219200"/>
          </a:xfrm>
        </p:spPr>
        <p:txBody>
          <a:bodyPr/>
          <a:lstStyle/>
          <a:p>
            <a:pPr fontAlgn="auto">
              <a:spcAft>
                <a:spcPts val="0"/>
              </a:spcAft>
              <a:defRPr/>
            </a:pPr>
            <a:r>
              <a:rPr lang="sl-SI" sz="2400"/>
              <a:t>Četrto poglavje:  </a:t>
            </a:r>
            <a:br>
              <a:rPr lang="sl-SI" sz="2400"/>
            </a:br>
            <a:r>
              <a:rPr lang="sl-SI"/>
              <a:t>SREČANJE Z DIVJAKI</a:t>
            </a:r>
            <a:endParaRPr lang="sl-SI" sz="2400"/>
          </a:p>
        </p:txBody>
      </p:sp>
    </p:spTree>
  </p:cSld>
  <p:clrMapOvr>
    <a:masterClrMapping/>
  </p:clrMapOvr>
  <p:transition spd="slow">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http://www.firbec.com/wp-content/uploads/2010/03/otok.jpg">
            <a:extLst>
              <a:ext uri="{FF2B5EF4-FFF2-40B4-BE49-F238E27FC236}">
                <a16:creationId xmlns:a16="http://schemas.microsoft.com/office/drawing/2014/main" id="{0BC839AE-11A8-4B72-B5E6-329CEF6A7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Ograda vsebine 1">
            <a:extLst>
              <a:ext uri="{FF2B5EF4-FFF2-40B4-BE49-F238E27FC236}">
                <a16:creationId xmlns:a16="http://schemas.microsoft.com/office/drawing/2014/main" id="{FF772761-B301-41EB-A231-07743418D6A6}"/>
              </a:ext>
            </a:extLst>
          </p:cNvPr>
          <p:cNvSpPr>
            <a:spLocks noGrp="1"/>
          </p:cNvSpPr>
          <p:nvPr>
            <p:ph idx="1"/>
          </p:nvPr>
        </p:nvSpPr>
        <p:spPr>
          <a:xfrm>
            <a:off x="836613" y="2290763"/>
            <a:ext cx="8229600" cy="3819525"/>
          </a:xfrm>
        </p:spPr>
        <p:txBody>
          <a:bodyPr/>
          <a:lstStyle/>
          <a:p>
            <a:pPr>
              <a:buFont typeface="Wingdings 2" panose="05020102010507070707" pitchFamily="18" charset="2"/>
              <a:buNone/>
            </a:pPr>
            <a:r>
              <a:rPr lang="sl-SI" altLang="sl-SI" b="1">
                <a:solidFill>
                  <a:srgbClr val="7030A0"/>
                </a:solidFill>
              </a:rPr>
              <a:t>Kapitan je Robinsona odpeljal v Brazilijo, kjer je štiri leta živel na posestvu in prideloval sladkor. Nekoč so ga nagovorili, da gre spet v Gvinejo, saj je tam dober zaslužek. Vendar usoda tega ni dopuščala. Robinson je doživel brodolom in pristal na samotnem otoku.</a:t>
            </a:r>
          </a:p>
        </p:txBody>
      </p:sp>
      <p:sp>
        <p:nvSpPr>
          <p:cNvPr id="3" name="Naslov 2">
            <a:extLst>
              <a:ext uri="{FF2B5EF4-FFF2-40B4-BE49-F238E27FC236}">
                <a16:creationId xmlns:a16="http://schemas.microsoft.com/office/drawing/2014/main" id="{F2FAE23F-5BDD-486F-89FE-790680048056}"/>
              </a:ext>
            </a:extLst>
          </p:cNvPr>
          <p:cNvSpPr>
            <a:spLocks noGrp="1"/>
          </p:cNvSpPr>
          <p:nvPr>
            <p:ph type="title"/>
          </p:nvPr>
        </p:nvSpPr>
        <p:spPr>
          <a:xfrm>
            <a:off x="467544" y="188640"/>
            <a:ext cx="8229600" cy="2088232"/>
          </a:xfrm>
        </p:spPr>
        <p:txBody>
          <a:bodyPr>
            <a:normAutofit fontScale="90000"/>
          </a:bodyPr>
          <a:lstStyle/>
          <a:p>
            <a:pPr fontAlgn="auto">
              <a:spcAft>
                <a:spcPts val="0"/>
              </a:spcAft>
              <a:defRPr/>
            </a:pPr>
            <a:br>
              <a:rPr lang="sl-SI" sz="2400"/>
            </a:br>
            <a:r>
              <a:rPr lang="sl-SI" sz="2400"/>
              <a:t>Peto poglavje: </a:t>
            </a:r>
            <a:br>
              <a:rPr lang="sl-SI" sz="2400"/>
            </a:br>
            <a:r>
              <a:rPr lang="sl-SI"/>
              <a:t>ROBINSON SE NASELI V BRAZILIJI-ZNOVA ODIDE NA MORJE-NJEGOVA LADJA DOŽIVI BRODOLOM</a:t>
            </a:r>
            <a:endParaRPr lang="sl-SI" sz="2400"/>
          </a:p>
        </p:txBody>
      </p:sp>
      <p:sp>
        <p:nvSpPr>
          <p:cNvPr id="13317" name="AutoShape 2" descr="data:image/jpeg;base64,/9j/4AAQSkZJRgABAQAAAQABAAD/2wCEAAkGBhMSERUUExQVFRUVGBcYFRQYFxoYFxQUFxcVFRQYFxUXHCYeFxojHBUUHy8gJCcpLCwsFx4xNTAqNSYrLCkBCQoKDgwOFw8PGikcHBwpKSkpLCwpLCwpKSkpKSkpKSkpKSksKSkpKSkpLCwpKSksKSwsKSwpLCkpLCksLCksKf/AABEIALUBFwMBIgACEQEDEQH/xAAcAAACAwEBAQEAAAAAAAAAAAABAgADBAUGBwj/xABDEAABAwEEBwUGBAQFAwUAAAABAAIRAwQSITEFE0FRYZGhFFJxgfAGIjKxwdEVQmLhB1NykiNjgtLxorLiFiQzNEP/xAAaAQEBAQEBAQEAAAAAAAAAAAABAAIDBAUG/8QAJxEAAgIBAwQBBAMAAAAAAAAAAAECERIDIVEEEzFBFCIyYYEFQqH/2gAMAwEAAhEDEQA/ALKIwVqWmnC/QUfCsjSrJSAJwkLCiEJUUQ0qAoBEBJBBRlKiggSpKhQVRDSmBSBMFURJUlRSEUaskoFyhUVQWSVJRUhVABSUYUhRAlQqQooiKEoKEpAKWVJQlRBlGUoKkqEJKkoIJMjSiHpSVAoixqiNNRRGMBOEoTIEICZoQCcFRWSFAEEVAGEYQlRRWFQoSjKSsCikhCeKCCjKWQoXBQ2OCoSkvjeprBvUVjwhCXWjeprRvQVjgIpNaN6BrjemitFiCTXhDXhVBkiyFIVXaAobQE0GSLIQIVXaQgbSFUWSLYUhUutaXtngmgyL4UhZza1DaTuVRZI0FSFm153HkVNa7ceSqDJGhFZHVneCTtB3poMzp0lFgZaeKCsSzQoB7w6/ZNj3x1+yDaVPeeY+6sbRpej+6xZjuCSe8Ov2Thv62/8AV/tVjLNT9FWtsdPd1KjPdMrv629fqEl47xzW8WSnuHM/dTs1Pd81WD1TCHfqHM/ZGf1Dr9lt1FLujqiKNLuhId0xYd8cj80Lw7w5FdAUKfdb0+6YUWdwIyLuM5l8d/oo57O+f7f/ACXSNNo/IOSHu9wclZDm+DmmozvH+390DUb3jyH3XSLx3W8kzao7rUZlkzl61u93IKXx+rkuu2pwaiX/AKQjMsmckEbn9PsjeHdfz/8AFdcF3dHJWCk7ujks9wsmcY4Zsfz/AGULv8t3jJ+y7bbO71CsbZ9/0R3CyZwoP8s83KQ7+X/3fdeh1Q3qasb1dwzmzz+pf/LHX7oGi/8Alt5fuvQG7v8AmlIb6lWf4LuHA1FTut5D6odmqfp5Cfku46m3d65IXWDILWT4MvVS9nHFmrbDHl9gnbY6x/OR5kLqkt9En6pHFvBKs5vXOYNG1DnU6z9Uv4U/bU68tq6RcNyW8NwWtzD12c86H/zPXND8Hbtf0XQL+AS6zgncz35GT8Ip949PsmGi6W9x9eC0mopfKv2HekV0tGUv1HmotFIncoou7IpZZj/Lb/1f7lY2xunJv0/7lU23H0VYy2+pXlykfRLOxHhy/dWtsB39AkZaRv6q0VxvRkzLSILD+ocgm7CO90UvDvI4d7ojJmWkEWZo29AmNIegEl3ieQ+ylzieisjJZA3nmoQI28yqwzieQRFPieQVYWyQzuyhLO70R1Y3u6IakfqTaDcYFvdHJG+O70SGgP1KdnHH15JtGfrH143dEO08EvZeB9eSQ2bh65KuIfWObUl7V69BKaB3df2U1f6UpxMNagTa0ptRQLD3T68kMe565LWUTDjqBNpKU2hyZv8AT9UC/h0TlEzjMXWO7wUgn8w6om0cOiZtoG8ck5BhITVcehUFm49E4tY39E4tG4/JWY4Pgq7LxPJHsnErQ2orGgozZYvgx9k8VOyjitxI3joqu0t9QjMVC/Rm7OOKGoC0m1NQ1o3IzZrAzlg3KXeC0lw4Ick5MMBaXgotFEKIyYYI4rLBw6rQLAN3VdFgG4KwHwXCz3ZGCnYuELQyyK/WcUTXRbK0ILKNytFAbkDW8UHWhW5ZIfVDcpqgs7rSFW60cFUGSNZaFJbvCya/h8khtHBVBkbr7d6BqtC5/aFNdwTRZG02lqHbGrDrfDohrU0GRtNuG5KbeNyxGqOCOvVQ2avxDgkOkDuWZ1bh0Sa5NFZpNuKV1tKz3/WCnmqiLhaCUusckA4pg0KoLCXIEc0YHo4JsN6SAKZR1R3pg8epVgqj1KQdlYsp3lEWI71aKwTCt4qDcpGj+KdtgHEqwPCIcFGXYrbI1WNs7VA4bkb6g3CKLeCYMCW/6hMMUhRfSCCNEBRAUZECDvQ1JRFAriemiFh3+vJAIdnO0lL2cqHEe7xSujeldQO8pXWbDNVliFxbvSGo1LUs8oCypDEOub4pDXAVjbMm7MN3mqxUTN2jgUDXO5a+zAjJEWM91OQ4mDWFQkp7TbqNMEuqUxdBcRfaXQM/dBJXAtnt7Z2NlgL+EXYy3+O5ZeokdY6MpeEdu6VDTK8lX/iIYhlICciTOPgAFz7T7dWgjAtbvhoOOzOeCy9ZHZdJNnvXM3pKj2tzc0eJA+a+XVvaGtWg1KjiBj3flACymsMwZ3TnM7Du2rD1+Dquiftn1M6VoXrmtZeiYvDLxyXOtnthQY+77z95ZBAkSNok/JfOhaBmfPdG3PBFlsaCAABvxCw+okdV0UV53PoQ9taPdqAb4HP4lGe2VEiYfmcIBw3zK8CLU0bAT47fkrqVfaG9JHOIWFrzH4kOD3lD2woOzvN/qH2JKud7UWcEDWT4NdhnmYXzztrhkBhs2x4g4KPtN4ZwMMPD0Vr5E0ZfSQPpTPaGzn/9m4b5+ysGnLOBOtZHCT45DBfLzUbGeXHEDyTC0ZRJG3M7kPqZB8KPLPqDNP2aQ3XU5PE+OJIwyyKss+nLO+btVmGYJIPJwBIxXy01y4bRG4kKy8M4J5x1iVfJkHwo8s+sWW2U6k3HtdGd0gx4gZLSJ3dF8fseknUjLCWk5lv5uS9f7Le27zWbTre+x5utIbL2uMXcc3CcMSTjwhdI9Rfk4z6KX9dz2coh66GmadOzNvVHMx+Foklx4CPmuA7Tf+JTYKQvVCfdvC81o/OcIjPbsXXuo5PpNTg3XuKIlahRnZ68kjqMHMdfuumR5nFoFIH0EFZTneFFZBiUa1Q1VQCmBWDqXB43KYKm+EdeN6CNEcUwoyuaNJe+5pEAXbrpHvE3pAGyI6q0WuTdaCSYwDS445YNkobNKLbpKzeLON6OqaF4LTvttXovcw2erSIBjWNLHTscARBHhM4Yrj6T9srRTYwX3Co6S4GmyA0waZDr7pJEkgtbHFc3qxPTHppv0fSKmm7O2pqy8TtP5WncXZA4HkuRpn2/o2eoWBgqQM21G7sMBMY4LwbPawOolj7PQdVBJ7SbwqDNzcA4NJBnMEHIg4z5+o6cTjht9DkuUtV+j1R6VLye1tX8UrQb11rGTF0Bt4iJn4pknDwhcfSntxa696XuDHNukAlrAM8Q2JJgGc/JcOm+Ya5xDCReLRiBtMb4nmtmnLFQZVf2aqatGTcc9urcASSG+8ZeQ0iXQJMwFyc2z0LSivCMIdESRdO6Z6iE/EDCcJxOeGzrgqadmaT74O8YtaMpyMCMpxylPTe0kD4QcLzshOGTQSR4DwlDbOjRbAyJw2j7qPaQcBh6K6L7Lq6ZqGg2rRmNeCWm+cBEOBAkHB7TO4LjdpMwcW4TdN0kHiQYPkVbslEsdaJkwABmIiY3pXUw8tFOXFwAgtu3TBMA3jfEnPBZnM45xjemN23Pen7DgCajMZEF8Eb5HmqmjeNFZs14HFwO4mAgGluDcTgOO7dju81fZLYWmQGOIiC5t8CNoDvcPi4HhCFa0F7zUgh5IMtDacEZQGANacBkBvVQ0V0muzPjjsKtD3HN0ThnMbslfouqaL792nUMEBtZmsa0n810mC4bJBHBaLdpF1UC82i2Ixp0adKRJzuNEnH5blboGY6dN5MTjyVtKm/cROyZMqtwMg4xuHDEYLRTsFYsNUMcaY+J0YA+PgD5Kq/IVYrac5x4gkHp4q4C6IeDzn68Fp0N7L2q01AKdJzpF4Ei77uGILi0HPYve0f4K1Xve11ctY2Cypqm+/OcNFYuEQPiAzCzIcGfM3kDYQN4dPR2XRGmTuBacAQYOQzHrJfX2fwms1D3rRa5ykENYDAJdHvT+yjLPo6zPIs1kq2l0H4w7U4nvVWw4+AOG1STHGvJ8p0doatXc0UWOf712YF0OIn3qnwtw3kL6J7PexAsNSlaLbaBSe03mUqfvvMRBkBwjYRBEHMLrm0W2qCGilY2RlSaGujdLPeGH6hlkqrP7OMabz3ve4mSXEGTIIxIvYEDMldFCUjlPX04eWZdOWztlq1jGGIaAxx966DBJaJDPi2xgMs11rHo6HX34uyGxrGzgGjICInbnjvtoUKdP4GgSSTGEk5k7zxRfUnwXphp15Pm63WSntHYudawPHgqQSTOKkjYiH8F2Pnmik4KJaPhCiiOE61ACcgobWN6xVrA5zSL0Eq6nZIzxVbPYtOHtkqaSAyDj0HN0A+S4ftD7Q1qYZqQ0EkzeBcTAEACInEnOeESvQOoiIg/Veftnsq18f4cb3lz3P44QAfCQuc8qPTpR0b3R5S3+09WqCyqxhJiC5svYRmWDJpIBnDaYhdPQnt5bKFNtGi92F8gNbec97htABJgAEZxHil0poWC5rqdoeAxraT7pfcAJJvNaRIxMCTvxXMsFkqUi64bSwHMts5lwyglwJjhkvM7PfFQr6Si12uq5zjaDXdJcZfeMOvAP+LjgYIxPkntNqs723KNneKj3GHGsSADAa0UyIO2STt2K+vZK1QxNpAi7As1xsZ46tonEAzGeKyH2VrZhtY4HOlUxy/y4HNFGtjVp7QpoTestSiS1sCrVaXAEElwDCC6f6YG2SuNTfTukPa9xMXSHxcxxlt03jltb5zh0qXsdaXZsqCMB/hVDll+UGPUJ6XsHaS7Frg3abpmDwdGPiQobXJyXwHe6ZbOBIgxlJEkT5latH6eqUHTSqFj8QXNwJB3ldRv8O7SSLoInvOoiPH/ABjH7rr6J/h9UpmX06b4OTn0XMIukYjWgnPIFscYhYcUH0nn/aL2otdrg2iu6rdyaQ0BsgAlrWgASANi4L2ztMnavotH2OrlwvUbLdGskDVMMupljfe1j5DC4OGGYXUs38Ob1JrateysLXl15tFz3Oa4Rcc4gYDEiDmcZgQpUSlFezwFlszOxvJL9YKjA0Go26WkGP8ADm8TIdicMREGZ5dSxFplwMY47MDGDsjuw3L7t7I+ylgsTnTaGVnGBdqU6bSIAyBxnwEnyXU9qLNZ6zWGnaG2evT/APr1LrHBhn+W4e9mYjInBW/Bu48n560hoypRumrSqU74BZfY5l4bLt4CRGOCymodmHrqvsGl6Vsc0C1W1lsoXhraTXNogtJjFrm44Yy03pGAKqpWLQN6KtKq2HYuFR5bedjBi64Af0wNmCXZKcX7PlLH4ZYprsGTInHw9Yc1990Z7MaEjWU6DXTOLjVcOPuvcR0XboMsFJoayhTDQSQ3VggOOZF7Iqp8GXqaa8yR+daFhqPcGsa507AI2SMT6xXQo+x1rc1xZZ6hugOMAuMHEQBJJxyAw2r7/wDj1FhJZTa0kYkBrSQMgSM4WG1+1BP5gB/UnCb9HF9RorzI+bezv8JLU+92hppMc0XXSwkOkHFpcDEfPgvomhPY2wWNrb4ovqMunWvaHOvN/M0um4Zx92I3rm2jTDT8VQc5WN+laYzk+AJWuxJ+Tk+v0l9qbPdVtP0G4h0n58Np5LlWz2hc+QxrjyY3m4Fx5Ly79OtGQd/aPqURps9yfMBdFocnGX8hN/bGjoalznXn3J33QXDzgc1ffA3njC5LdMz+UDr8la3So9ArsoJeDw6mvOfk6Gu3ApB4Hp91jGlPDzw+in4vAyCThubro3INc3zXNOmeHJUu0xO/14KKmdoVBu81G1QuI22+Pkmfbid4TRYs77KzRtUXBZbzxUVRUcQaUfMSeSJ0s4bTPgFyKlcGMThtSNtDdoPis5nXE7bdMHe6fJAaUqb3LiOt5/LMb5Q/EDtkn1tVkODO1U0jUO0+ZCgtNTf0GXiuIbW6MfnHVV9qwzP92CzaNKEjv9uqT9RBw35Ifi9QcT5ZLgNtMZkH/V+6tNdo4/6x8h91WicWdf8AG3nYfJVVdJOPe8JwXKdapGQHn0hAVxGJA4RPVZHFnfZpV0ZkcvqmqaZcR8bm8W4HwmF542sRmDt48yo21ft6Cboy9Ns740ucTrCTnidviB4Is0xWOylHEvceronwAXEZaBuneJT6wd0dU5gtOjquDTmxmOcbfGM/NY62iw4y1zmSQYaBsEZuBKya2PzEJjaTvS9S/KBaU47xkaX6EpPEPdVcQCAXPwG2brQAcceK3Wag1rbt8lsAXCJbA2XXXh0XMFtdlePNGnahtkjg6D1BVnHgy11FfceioWljRDQANwAA6K02+fzELgtt1Haag8S0/JoRdaaf5ag8wfst5xZ5+3qxOjUbJwdPArHVsjpnGPkqRaB/Mp8Pej5hMbQ4ZEH+l7T0BnorZms9SPlFeM5nzP3QNVwznxglB1sBkE48cT1VdWCMmk74+xCqZ0WtyqLO1O2BxHBpjoEzbaMjhzB6rzNq0FXqOl1d7t0k+6NwAdEbIwVgs9ak0CNbBxOIdGBzLoO5c7lwexx0n9s0/wDD04trAcSRwn9ktTSLdjj65LybbVUDjrKNW7vYMTuwLiG9TxWhtpDwXNFVjQcGvDZyGOBAI8kKbbNPQSV2n+z0Y0yN8qz8RdEwSN8GPkvNPvjEyQdoO3yMShSiZLiD4fVNs5uCPQnTIGQMpRpQn8pK5l6kM55OH1xSOtdLu+cn5Ewm2ZpcHXdpQjYUv42d3Nczt1MDAAnyPylKdJxkAP8ASB9JTuSj+DsU9KOOxFclml3TgT4SY+aitzWD4RKtsYdg4nH5Zqtj2GBB8ZPyVTmAZAf2qkHh1GI3YBcrNqCNmsYDv4glWUbRTiHNM78foViJAz5QU/bCQARPANAQThZvLaZwu5bYw84OHJI+zUxtYd3xcslz9YNoT9oaBAAnfM9Dh0RYYM0spU4zbjmIkjmprGjINPEgSPDFZHPnb5R8kjR5qs1ianOGYaPmev2UvsyAk7Ss9IY7Oidwxx6mftCrHFFpI2R6370jo3+cJC0IhirKi2jUE4gnwWm+O47nH0WSIjHoFY60bioGi+GnIGd0hF1EnLDzn5LMLQe99EnaTPxHmqypmxuj3nMjr9kh0a/YQfP6Qsor/qdzSm0O7zj/AKiqyxkW1dGVRkHEb/QSGxkYuc0cCZPIKp5Jwx8z+yEEb+cJTNU+TTqGfzW8nf7Y8k1PRzX/AA1ATuII6ZjksbiYjYNl76bEhjb8/wBlqzOL5NVo0TUpiSMN4IWNtWMjyP2RFqu5Ez/Ufoq6+kXOzJPn90pmoxfvcubpB+881Z29x4+vFc7WpTX9Yre4vRi/R0TpI7UW2xhzA82rlOqSgH8UqzPYj62Ou0sOVzqE7aAP5Y8HfdcY1Zz6BKKxnNa3M9h+md4aPByc75qipo53e+a5vajsJ44pm6ReD8XrwVTBaeovZqfQcNsqsgxMGN+yVQ63OO3qkNokraR0UZ+zbRM7Rz+iizU6qiaN4s2uqnb1j5ApXPJWsaLqgtGrILgS3AYgCTjkIAMzuVztA2nH/wBvU2/lIiLoIIzn324Zm8IGK+fYqL4OYB/z/wAK2J5eCtqWSow3Swh0A3fiMHKQMRmM94QpU39x2cfDtiYyzjGFWFMSBuUDeAVmqdnddGJm6chmfAb9itrWWoxzmupvDmmHC6ZaQSMd2IPJFgUAD0EQ5SDsa4xE4HC98OI34RvSOvxix0DOQcImZnLI8ikqbLXRw4BAOCy9o4dVW6v6n91UWJtvhF1YRC54r+HNTWk7E0OJtNRKaqzCrG5WduA3ck0DVFt4pmsE7/HCVz6lvM5qrtJ4pxZpRZ1rzQkfpCMm9VyTXQ1k+vutKJYcnRraQJ2geCzOtHFZbyWVvE2opGh1RAVFnnioVpRGi/WJS5UiUS7itJFRbrAkvJb4TOqjZ5TmtUVBUuqvWhS+kqY91S8qXOKF9I4l9/FAPCqvoXlCol5qeHki6pOZOGAWW8oHQkcTdRcos1F5UUWJ653tI9zmvdTpuukuIIJDql0ta845tmRskCQYhaqXt3XDQA2mYu4uvucXN1QY4kvxIFGn44kzKii+Yc1JldL22rsqtqANvNa1suNRxcG2ltq95znlziXtjE/CY4os/iHaLly7T/8AjFO97966KTqMzf8Ai94unfwwUUSkaUmbLR/EeqbrhSp35e4klxbLtU33GyLgilGZkOPElKH8R64qXiynjndvB101KlVwDnOcIJqOwIIwGGCii1SHJmD/ANdVg++2nTaRUFVompALS0NaQKkOaGMpsAOEMB+KXI1vb60FlyKd3V6uPf8AgFOvSE+/ibtd2JzLGHYZiiUkWTPLlyYNwzKii0ZFNSMgEpruIzQUWooSp9VEPUUW0NALlA5RRaAF+NkpS9RRJol9AlRRI0G+U2tUUSZaBfQvIKKGiOKUlFRa9ihZQc5BRCNBvYKByiiiDKLKhG35H5oqKEj6pccY8gB8gErn8PL/AJRUSAzHqKKIsqP/2Q==">
            <a:extLst>
              <a:ext uri="{FF2B5EF4-FFF2-40B4-BE49-F238E27FC236}">
                <a16:creationId xmlns:a16="http://schemas.microsoft.com/office/drawing/2014/main" id="{23A8E0AD-799E-4FF0-B4D9-04F3544F79B2}"/>
              </a:ext>
            </a:extLst>
          </p:cNvPr>
          <p:cNvSpPr>
            <a:spLocks noChangeAspect="1" noChangeArrowheads="1"/>
          </p:cNvSpPr>
          <p:nvPr/>
        </p:nvSpPr>
        <p:spPr bwMode="auto">
          <a:xfrm>
            <a:off x="63500" y="-836613"/>
            <a:ext cx="2657475" cy="172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3318" name="AutoShape 4" descr="data:image/jpeg;base64,/9j/4AAQSkZJRgABAQAAAQABAAD/2wCEAAkGBhMSERUUExQVFRUVGBcYFRQYFxoYFxQUFxcVFRQYFxUXHCYeFxojHBUUHy8gJCcpLCwsFx4xNTAqNSYrLCkBCQoKDgwOFw8PGikcHBwpKSkpLCwpLCwpKSkpKSkpKSkpKSksKSkpKSkpLCwpKSksKSwsKSwpLCkpLCksLCksKf/AABEIALUBFwMBIgACEQEDEQH/xAAcAAACAwEBAQEAAAAAAAAAAAABAgADBAUGBwj/xABDEAABAwEEBwUGBAQFAwUAAAABAAIRAwQSITEFE0FRYZGhFFJxgfAGIjKxwdEVQmLhB1NykiNjgtLxorLiFiQzNEP/xAAaAQEBAQEBAQEAAAAAAAAAAAABAAIDBAUG/8QAJxEAAgIBAwQBBAMAAAAAAAAAAAECERIDIVEEEzFBFCIyYYEFQqH/2gAMAwEAAhEDEQA/ALKIwVqWmnC/QUfCsjSrJSAJwkLCiEJUUQ0qAoBEBJBBRlKiggSpKhQVRDSmBSBMFURJUlRSEUaskoFyhUVQWSVJRUhVABSUYUhRAlQqQooiKEoKEpAKWVJQlRBlGUoKkqEJKkoIJMjSiHpSVAoixqiNNRRGMBOEoTIEICZoQCcFRWSFAEEVAGEYQlRRWFQoSjKSsCikhCeKCCjKWQoXBQ2OCoSkvjeprBvUVjwhCXWjeprRvQVjgIpNaN6BrjemitFiCTXhDXhVBkiyFIVXaAobQE0GSLIQIVXaQgbSFUWSLYUhUutaXtngmgyL4UhZza1DaTuVRZI0FSFm153HkVNa7ceSqDJGhFZHVneCTtB3poMzp0lFgZaeKCsSzQoB7w6/ZNj3x1+yDaVPeeY+6sbRpej+6xZjuCSe8Ov2Thv62/8AV/tVjLNT9FWtsdPd1KjPdMrv629fqEl47xzW8WSnuHM/dTs1Pd81WD1TCHfqHM/ZGf1Dr9lt1FLujqiKNLuhId0xYd8cj80Lw7w5FdAUKfdb0+6YUWdwIyLuM5l8d/oo57O+f7f/ACXSNNo/IOSHu9wclZDm+DmmozvH+390DUb3jyH3XSLx3W8kzao7rUZlkzl61u93IKXx+rkuu2pwaiX/AKQjMsmckEbn9PsjeHdfz/8AFdcF3dHJWCk7ujks9wsmcY4Zsfz/AGULv8t3jJ+y7bbO71CsbZ9/0R3CyZwoP8s83KQ7+X/3fdeh1Q3qasb1dwzmzz+pf/LHX7oGi/8Alt5fuvQG7v8AmlIb6lWf4LuHA1FTut5D6odmqfp5Cfku46m3d65IXWDILWT4MvVS9nHFmrbDHl9gnbY6x/OR5kLqkt9En6pHFvBKs5vXOYNG1DnU6z9Uv4U/bU68tq6RcNyW8NwWtzD12c86H/zPXND8Hbtf0XQL+AS6zgncz35GT8Ip949PsmGi6W9x9eC0mopfKv2HekV0tGUv1HmotFIncoou7IpZZj/Lb/1f7lY2xunJv0/7lU23H0VYy2+pXlykfRLOxHhy/dWtsB39AkZaRv6q0VxvRkzLSILD+ocgm7CO90UvDvI4d7ojJmWkEWZo29AmNIegEl3ieQ+ylzieisjJZA3nmoQI28yqwzieQRFPieQVYWyQzuyhLO70R1Y3u6IakfqTaDcYFvdHJG+O70SGgP1KdnHH15JtGfrH143dEO08EvZeB9eSQ2bh65KuIfWObUl7V69BKaB3df2U1f6UpxMNagTa0ptRQLD3T68kMe565LWUTDjqBNpKU2hyZv8AT9UC/h0TlEzjMXWO7wUgn8w6om0cOiZtoG8ck5BhITVcehUFm49E4tY39E4tG4/JWY4Pgq7LxPJHsnErQ2orGgozZYvgx9k8VOyjitxI3joqu0t9QjMVC/Rm7OOKGoC0m1NQ1o3IzZrAzlg3KXeC0lw4Ick5MMBaXgotFEKIyYYI4rLBw6rQLAN3VdFgG4KwHwXCz3ZGCnYuELQyyK/WcUTXRbK0ILKNytFAbkDW8UHWhW5ZIfVDcpqgs7rSFW60cFUGSNZaFJbvCya/h8khtHBVBkbr7d6BqtC5/aFNdwTRZG02lqHbGrDrfDohrU0GRtNuG5KbeNyxGqOCOvVQ2avxDgkOkDuWZ1bh0Sa5NFZpNuKV1tKz3/WCnmqiLhaCUusckA4pg0KoLCXIEc0YHo4JsN6SAKZR1R3pg8epVgqj1KQdlYsp3lEWI71aKwTCt4qDcpGj+KdtgHEqwPCIcFGXYrbI1WNs7VA4bkb6g3CKLeCYMCW/6hMMUhRfSCCNEBRAUZECDvQ1JRFAriemiFh3+vJAIdnO0lL2cqHEe7xSujeldQO8pXWbDNVliFxbvSGo1LUs8oCypDEOub4pDXAVjbMm7MN3mqxUTN2jgUDXO5a+zAjJEWM91OQ4mDWFQkp7TbqNMEuqUxdBcRfaXQM/dBJXAtnt7Z2NlgL+EXYy3+O5ZeokdY6MpeEdu6VDTK8lX/iIYhlICciTOPgAFz7T7dWgjAtbvhoOOzOeCy9ZHZdJNnvXM3pKj2tzc0eJA+a+XVvaGtWg1KjiBj3flACymsMwZ3TnM7Du2rD1+Dquiftn1M6VoXrmtZeiYvDLxyXOtnthQY+77z95ZBAkSNok/JfOhaBmfPdG3PBFlsaCAABvxCw+okdV0UV53PoQ9taPdqAb4HP4lGe2VEiYfmcIBw3zK8CLU0bAT47fkrqVfaG9JHOIWFrzH4kOD3lD2woOzvN/qH2JKud7UWcEDWT4NdhnmYXzztrhkBhs2x4g4KPtN4ZwMMPD0Vr5E0ZfSQPpTPaGzn/9m4b5+ysGnLOBOtZHCT45DBfLzUbGeXHEDyTC0ZRJG3M7kPqZB8KPLPqDNP2aQ3XU5PE+OJIwyyKss+nLO+btVmGYJIPJwBIxXy01y4bRG4kKy8M4J5x1iVfJkHwo8s+sWW2U6k3HtdGd0gx4gZLSJ3dF8fseknUjLCWk5lv5uS9f7Le27zWbTre+x5utIbL2uMXcc3CcMSTjwhdI9Rfk4z6KX9dz2coh66GmadOzNvVHMx+Foklx4CPmuA7Tf+JTYKQvVCfdvC81o/OcIjPbsXXuo5PpNTg3XuKIlahRnZ68kjqMHMdfuumR5nFoFIH0EFZTneFFZBiUa1Q1VQCmBWDqXB43KYKm+EdeN6CNEcUwoyuaNJe+5pEAXbrpHvE3pAGyI6q0WuTdaCSYwDS445YNkobNKLbpKzeLON6OqaF4LTvttXovcw2erSIBjWNLHTscARBHhM4Yrj6T9srRTYwX3Co6S4GmyA0waZDr7pJEkgtbHFc3qxPTHppv0fSKmm7O2pqy8TtP5WncXZA4HkuRpn2/o2eoWBgqQM21G7sMBMY4LwbPawOolj7PQdVBJ7SbwqDNzcA4NJBnMEHIg4z5+o6cTjht9DkuUtV+j1R6VLye1tX8UrQb11rGTF0Bt4iJn4pknDwhcfSntxa696XuDHNukAlrAM8Q2JJgGc/JcOm+Ya5xDCReLRiBtMb4nmtmnLFQZVf2aqatGTcc9urcASSG+8ZeQ0iXQJMwFyc2z0LSivCMIdESRdO6Z6iE/EDCcJxOeGzrgqadmaT74O8YtaMpyMCMpxylPTe0kD4QcLzshOGTQSR4DwlDbOjRbAyJw2j7qPaQcBh6K6L7Lq6ZqGg2rRmNeCWm+cBEOBAkHB7TO4LjdpMwcW4TdN0kHiQYPkVbslEsdaJkwABmIiY3pXUw8tFOXFwAgtu3TBMA3jfEnPBZnM45xjemN23Pen7DgCajMZEF8Eb5HmqmjeNFZs14HFwO4mAgGluDcTgOO7dju81fZLYWmQGOIiC5t8CNoDvcPi4HhCFa0F7zUgh5IMtDacEZQGANacBkBvVQ0V0muzPjjsKtD3HN0ThnMbslfouqaL792nUMEBtZmsa0n810mC4bJBHBaLdpF1UC82i2Ixp0adKRJzuNEnH5blboGY6dN5MTjyVtKm/cROyZMqtwMg4xuHDEYLRTsFYsNUMcaY+J0YA+PgD5Kq/IVYrac5x4gkHp4q4C6IeDzn68Fp0N7L2q01AKdJzpF4Ei77uGILi0HPYve0f4K1Xve11ctY2Cypqm+/OcNFYuEQPiAzCzIcGfM3kDYQN4dPR2XRGmTuBacAQYOQzHrJfX2fwms1D3rRa5ykENYDAJdHvT+yjLPo6zPIs1kq2l0H4w7U4nvVWw4+AOG1STHGvJ8p0doatXc0UWOf712YF0OIn3qnwtw3kL6J7PexAsNSlaLbaBSe03mUqfvvMRBkBwjYRBEHMLrm0W2qCGilY2RlSaGujdLPeGH6hlkqrP7OMabz3ve4mSXEGTIIxIvYEDMldFCUjlPX04eWZdOWztlq1jGGIaAxx966DBJaJDPi2xgMs11rHo6HX34uyGxrGzgGjICInbnjvtoUKdP4GgSSTGEk5k7zxRfUnwXphp15Pm63WSntHYudawPHgqQSTOKkjYiH8F2Pnmik4KJaPhCiiOE61ACcgobWN6xVrA5zSL0Eq6nZIzxVbPYtOHtkqaSAyDj0HN0A+S4ftD7Q1qYZqQ0EkzeBcTAEACInEnOeESvQOoiIg/Veftnsq18f4cb3lz3P44QAfCQuc8qPTpR0b3R5S3+09WqCyqxhJiC5svYRmWDJpIBnDaYhdPQnt5bKFNtGi92F8gNbec97htABJgAEZxHil0poWC5rqdoeAxraT7pfcAJJvNaRIxMCTvxXMsFkqUi64bSwHMts5lwyglwJjhkvM7PfFQr6Si12uq5zjaDXdJcZfeMOvAP+LjgYIxPkntNqs723KNneKj3GHGsSADAa0UyIO2STt2K+vZK1QxNpAi7As1xsZ46tonEAzGeKyH2VrZhtY4HOlUxy/y4HNFGtjVp7QpoTestSiS1sCrVaXAEElwDCC6f6YG2SuNTfTukPa9xMXSHxcxxlt03jltb5zh0qXsdaXZsqCMB/hVDll+UGPUJ6XsHaS7Frg3abpmDwdGPiQobXJyXwHe6ZbOBIgxlJEkT5latH6eqUHTSqFj8QXNwJB3ldRv8O7SSLoInvOoiPH/ABjH7rr6J/h9UpmX06b4OTn0XMIukYjWgnPIFscYhYcUH0nn/aL2otdrg2iu6rdyaQ0BsgAlrWgASANi4L2ztMnavotH2OrlwvUbLdGskDVMMupljfe1j5DC4OGGYXUs38Ob1JrateysLXl15tFz3Oa4Rcc4gYDEiDmcZgQpUSlFezwFlszOxvJL9YKjA0Go26WkGP8ADm8TIdicMREGZ5dSxFplwMY47MDGDsjuw3L7t7I+ylgsTnTaGVnGBdqU6bSIAyBxnwEnyXU9qLNZ6zWGnaG2evT/APr1LrHBhn+W4e9mYjInBW/Bu48n560hoypRumrSqU74BZfY5l4bLt4CRGOCymodmHrqvsGl6Vsc0C1W1lsoXhraTXNogtJjFrm44Yy03pGAKqpWLQN6KtKq2HYuFR5bedjBi64Af0wNmCXZKcX7PlLH4ZYprsGTInHw9Yc1990Z7MaEjWU6DXTOLjVcOPuvcR0XboMsFJoayhTDQSQ3VggOOZF7Iqp8GXqaa8yR+daFhqPcGsa507AI2SMT6xXQo+x1rc1xZZ6hugOMAuMHEQBJJxyAw2r7/wDj1FhJZTa0kYkBrSQMgSM4WG1+1BP5gB/UnCb9HF9RorzI+bezv8JLU+92hppMc0XXSwkOkHFpcDEfPgvomhPY2wWNrb4ovqMunWvaHOvN/M0um4Zx92I3rm2jTDT8VQc5WN+laYzk+AJWuxJ+Tk+v0l9qbPdVtP0G4h0n58Np5LlWz2hc+QxrjyY3m4Fx5Ly79OtGQd/aPqURps9yfMBdFocnGX8hN/bGjoalznXn3J33QXDzgc1ffA3njC5LdMz+UDr8la3So9ArsoJeDw6mvOfk6Gu3ApB4Hp91jGlPDzw+in4vAyCThubro3INc3zXNOmeHJUu0xO/14KKmdoVBu81G1QuI22+Pkmfbid4TRYs77KzRtUXBZbzxUVRUcQaUfMSeSJ0s4bTPgFyKlcGMThtSNtDdoPis5nXE7bdMHe6fJAaUqb3LiOt5/LMb5Q/EDtkn1tVkODO1U0jUO0+ZCgtNTf0GXiuIbW6MfnHVV9qwzP92CzaNKEjv9uqT9RBw35Ifi9QcT5ZLgNtMZkH/V+6tNdo4/6x8h91WicWdf8AG3nYfJVVdJOPe8JwXKdapGQHn0hAVxGJA4RPVZHFnfZpV0ZkcvqmqaZcR8bm8W4HwmF542sRmDt48yo21ft6Cboy9Ns740ucTrCTnidviB4Is0xWOylHEvceronwAXEZaBuneJT6wd0dU5gtOjquDTmxmOcbfGM/NY62iw4y1zmSQYaBsEZuBKya2PzEJjaTvS9S/KBaU47xkaX6EpPEPdVcQCAXPwG2brQAcceK3Wag1rbt8lsAXCJbA2XXXh0XMFtdlePNGnahtkjg6D1BVnHgy11FfceioWljRDQANwAA6K02+fzELgtt1Haag8S0/JoRdaaf5ag8wfst5xZ5+3qxOjUbJwdPArHVsjpnGPkqRaB/Mp8Pej5hMbQ4ZEH+l7T0BnorZms9SPlFeM5nzP3QNVwznxglB1sBkE48cT1VdWCMmk74+xCqZ0WtyqLO1O2BxHBpjoEzbaMjhzB6rzNq0FXqOl1d7t0k+6NwAdEbIwVgs9ak0CNbBxOIdGBzLoO5c7lwexx0n9s0/wDD04trAcSRwn9ktTSLdjj65LybbVUDjrKNW7vYMTuwLiG9TxWhtpDwXNFVjQcGvDZyGOBAI8kKbbNPQSV2n+z0Y0yN8qz8RdEwSN8GPkvNPvjEyQdoO3yMShSiZLiD4fVNs5uCPQnTIGQMpRpQn8pK5l6kM55OH1xSOtdLu+cn5Ewm2ZpcHXdpQjYUv42d3Nczt1MDAAnyPylKdJxkAP8ASB9JTuSj+DsU9KOOxFclml3TgT4SY+aitzWD4RKtsYdg4nH5Zqtj2GBB8ZPyVTmAZAf2qkHh1GI3YBcrNqCNmsYDv4glWUbRTiHNM78foViJAz5QU/bCQARPANAQThZvLaZwu5bYw84OHJI+zUxtYd3xcslz9YNoT9oaBAAnfM9Dh0RYYM0spU4zbjmIkjmprGjINPEgSPDFZHPnb5R8kjR5qs1ianOGYaPmev2UvsyAk7Ss9IY7Oidwxx6mftCrHFFpI2R6370jo3+cJC0IhirKi2jUE4gnwWm+O47nH0WSIjHoFY60bioGi+GnIGd0hF1EnLDzn5LMLQe99EnaTPxHmqypmxuj3nMjr9kh0a/YQfP6Qsor/qdzSm0O7zj/AKiqyxkW1dGVRkHEb/QSGxkYuc0cCZPIKp5Jwx8z+yEEb+cJTNU+TTqGfzW8nf7Y8k1PRzX/AA1ATuII6ZjksbiYjYNl76bEhjb8/wBlqzOL5NVo0TUpiSMN4IWNtWMjyP2RFqu5Ez/Ufoq6+kXOzJPn90pmoxfvcubpB+881Z29x4+vFc7WpTX9Yre4vRi/R0TpI7UW2xhzA82rlOqSgH8UqzPYj62Ou0sOVzqE7aAP5Y8HfdcY1Zz6BKKxnNa3M9h+md4aPByc75qipo53e+a5vajsJ44pm6ReD8XrwVTBaeovZqfQcNsqsgxMGN+yVQ63OO3qkNokraR0UZ+zbRM7Rz+iizU6qiaN4s2uqnb1j5ApXPJWsaLqgtGrILgS3AYgCTjkIAMzuVztA2nH/wBvU2/lIiLoIIzn324Zm8IGK+fYqL4OYB/z/wAK2J5eCtqWSow3Swh0A3fiMHKQMRmM94QpU39x2cfDtiYyzjGFWFMSBuUDeAVmqdnddGJm6chmfAb9itrWWoxzmupvDmmHC6ZaQSMd2IPJFgUAD0EQ5SDsa4xE4HC98OI34RvSOvxix0DOQcImZnLI8ikqbLXRw4BAOCy9o4dVW6v6n91UWJtvhF1YRC54r+HNTWk7E0OJtNRKaqzCrG5WduA3ck0DVFt4pmsE7/HCVz6lvM5qrtJ4pxZpRZ1rzQkfpCMm9VyTXQ1k+vutKJYcnRraQJ2geCzOtHFZbyWVvE2opGh1RAVFnnioVpRGi/WJS5UiUS7itJFRbrAkvJb4TOqjZ5TmtUVBUuqvWhS+kqY91S8qXOKF9I4l9/FAPCqvoXlCol5qeHki6pOZOGAWW8oHQkcTdRcos1F5UUWJ653tI9zmvdTpuukuIIJDql0ta845tmRskCQYhaqXt3XDQA2mYu4uvucXN1QY4kvxIFGn44kzKii+Yc1JldL22rsqtqANvNa1suNRxcG2ltq95znlziXtjE/CY4os/iHaLly7T/8AjFO97966KTqMzf8Ai94unfwwUUSkaUmbLR/EeqbrhSp35e4klxbLtU33GyLgilGZkOPElKH8R64qXiynjndvB101KlVwDnOcIJqOwIIwGGCii1SHJmD/ANdVg++2nTaRUFVompALS0NaQKkOaGMpsAOEMB+KXI1vb60FlyKd3V6uPf8AgFOvSE+/ibtd2JzLGHYZiiUkWTPLlyYNwzKii0ZFNSMgEpruIzQUWooSp9VEPUUW0NALlA5RRaAF+NkpS9RRJol9AlRRI0G+U2tUUSZaBfQvIKKGiOKUlFRa9ihZQc5BRCNBvYKByiiiDKLKhG35H5oqKEj6pccY8gB8gErn8PL/AJRUSAzHqKKIsqP/2Q==">
            <a:extLst>
              <a:ext uri="{FF2B5EF4-FFF2-40B4-BE49-F238E27FC236}">
                <a16:creationId xmlns:a16="http://schemas.microsoft.com/office/drawing/2014/main" id="{E45B6D58-E81E-4D6A-A123-50328E493725}"/>
              </a:ext>
            </a:extLst>
          </p:cNvPr>
          <p:cNvSpPr>
            <a:spLocks noChangeAspect="1" noChangeArrowheads="1"/>
          </p:cNvSpPr>
          <p:nvPr/>
        </p:nvSpPr>
        <p:spPr bwMode="auto">
          <a:xfrm>
            <a:off x="63500" y="-836613"/>
            <a:ext cx="2657475" cy="172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0" descr="http://www.24-7pressrelease.com/attachments/026/press_release_distribution_0264225_50045.jpg">
            <a:extLst>
              <a:ext uri="{FF2B5EF4-FFF2-40B4-BE49-F238E27FC236}">
                <a16:creationId xmlns:a16="http://schemas.microsoft.com/office/drawing/2014/main" id="{C599C239-0FBD-41C1-9274-62A73D063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284538"/>
            <a:ext cx="47879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0" descr="http://www.xn--ito-b3a.net/wp-content/uploads/2011/02/zito.jpg">
            <a:extLst>
              <a:ext uri="{FF2B5EF4-FFF2-40B4-BE49-F238E27FC236}">
                <a16:creationId xmlns:a16="http://schemas.microsoft.com/office/drawing/2014/main" id="{307B329D-A922-40AD-8831-46E06E49B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0"/>
            <a:ext cx="47879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ttps://encrypted-tbn3.google.com/images?q=tbn:ANd9GcQ9NxIyo1a7SU9ztoQkqL0aYkWaRNs_x0IuoAvHyIGTuXMrlIFT9g">
            <a:extLst>
              <a:ext uri="{FF2B5EF4-FFF2-40B4-BE49-F238E27FC236}">
                <a16:creationId xmlns:a16="http://schemas.microsoft.com/office/drawing/2014/main" id="{5EA6FDC0-BE9D-48DB-99FA-67F3E727E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561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s://encrypted-tbn2.google.com/images?q=tbn:ANd9GcTXZGVmvf9KCT7dVfL1fZK5jy751WXHQDMbQluHoR3WLPldlSmIMA">
            <a:extLst>
              <a:ext uri="{FF2B5EF4-FFF2-40B4-BE49-F238E27FC236}">
                <a16:creationId xmlns:a16="http://schemas.microsoft.com/office/drawing/2014/main" id="{36405BE2-9E51-4AB4-8BD5-EA86C2587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84538"/>
            <a:ext cx="43561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grada vsebine 1">
            <a:extLst>
              <a:ext uri="{FF2B5EF4-FFF2-40B4-BE49-F238E27FC236}">
                <a16:creationId xmlns:a16="http://schemas.microsoft.com/office/drawing/2014/main" id="{0961ED4A-CF57-4729-90D1-586F3172F019}"/>
              </a:ext>
            </a:extLst>
          </p:cNvPr>
          <p:cNvSpPr>
            <a:spLocks noGrp="1"/>
          </p:cNvSpPr>
          <p:nvPr>
            <p:ph idx="1"/>
          </p:nvPr>
        </p:nvSpPr>
        <p:spPr/>
        <p:txBody>
          <a:bodyPr>
            <a:normAutofit lnSpcReduction="10000"/>
          </a:bodyPr>
          <a:lstStyle/>
          <a:p>
            <a:pPr marL="274320" indent="-274320" fontAlgn="auto">
              <a:spcAft>
                <a:spcPts val="0"/>
              </a:spcAft>
              <a:buFont typeface="Wingdings 2"/>
              <a:buNone/>
              <a:defRPr/>
            </a:pPr>
            <a:r>
              <a:rPr lang="sl-SI" b="1" dirty="0">
                <a:solidFill>
                  <a:srgbClr val="002060"/>
                </a:solidFill>
              </a:rPr>
              <a:t>Na otoku se je moral Robinson znajti sam. Ko je še lahko je iz ladje nosil na obalo vse stvari, kis o bile za kaj uporabne. Naredil si je veliko izumov in postal izurjen v drugih delih, ki ga prej niso niti zanimala. Udomačeval si je koze s katerih je pridobival mleko in meso. Udomačil si je tudi nekaj ptic za zvestega spremljevalca pa je imel psa, rešenega iz ladje, ki mu je služil 17 let. Iz ponesrečene ladje je rešil tudi muco. Postavil si je utrdbo-dom v katerem je živel. Bil je zavarovan pred zvermi in ljudožerci, ki so se pojavili nekaj krat na otoku.</a:t>
            </a:r>
          </a:p>
        </p:txBody>
      </p:sp>
      <p:sp>
        <p:nvSpPr>
          <p:cNvPr id="3" name="Naslov 2">
            <a:extLst>
              <a:ext uri="{FF2B5EF4-FFF2-40B4-BE49-F238E27FC236}">
                <a16:creationId xmlns:a16="http://schemas.microsoft.com/office/drawing/2014/main" id="{259B1A1B-7999-410E-B470-18E8D72CC13B}"/>
              </a:ext>
            </a:extLst>
          </p:cNvPr>
          <p:cNvSpPr>
            <a:spLocks noGrp="1"/>
          </p:cNvSpPr>
          <p:nvPr>
            <p:ph type="title"/>
          </p:nvPr>
        </p:nvSpPr>
        <p:spPr/>
        <p:txBody>
          <a:bodyPr/>
          <a:lstStyle/>
          <a:p>
            <a:pPr fontAlgn="auto">
              <a:spcAft>
                <a:spcPts val="0"/>
              </a:spcAft>
              <a:defRPr/>
            </a:pPr>
            <a:r>
              <a:rPr lang="sl-SI"/>
              <a:t>6-20 POGLAVJE</a:t>
            </a:r>
          </a:p>
        </p:txBody>
      </p:sp>
      <p:sp>
        <p:nvSpPr>
          <p:cNvPr id="14344" name="AutoShape 6" descr="data:image/jpeg;base64,/9j/4AAQSkZJRgABAQAAAQABAAD/2wCEAAkGBhAPDw8PEA0ODw4MDw4MDQ8QEA4PDQ0PFBAVFBQQEhIXGygeFxkjGRQSHy8gIycpLCwsFR4xNTAqNSYrLCkBCQoKDgwOGA8PGjUcHxwpNSwpKSksKSkpLCkpLCwpKSkpKSkpKSkpKSwpKiwpKSksLCkpLCwsLCwpLCkpKSkpKf/AABEIAOUA3AMBIgACEQEDEQH/xAAbAAEAAgMBAQAAAAAAAAAAAAAABQYBAwQCB//EAEAQAAIBAQIHDAgGAgMBAAAAAAABAgMFEQQGIVFhcbESMTNBcnOBkaGywdETIiQyNFJi4SNCgpKi8BRDY6PCFv/EABgBAQADAQAAAAAAAAAAAAAAAAABAwQC/8QAJREBAAIBAwQDAQADAAAAAAAAAAECAxExMgQSEzMhQVFxFGGB/9oADAMBAAIRAxEAPwD7iAAAAAAAAAAAAAAAAAAAAAAAAAAAAAAAAAAAAAAAAAAAAAAAAAAAAAAAAAAAAAAAAAAAAAAAAAAAAAAAAAAAAAAAAAAAAAAAAAAAAAAAAAAAAAAAAAAAAAAxeYclnI1HoGuVeK35RWuSR4eGU1/sh+5MawN4OZ2jS+ddTZ4latL5m9UZEd8fqdJdgOB2vDNJ9C8zy7YjxQl2IjyV/U9spEEW7ZzU+uX2PErZlxQiuls58tTslLghXa9T6F+l+Z4dp1fmS1RXiR5qp8cp0FfeH1X+eXQorwPDwqp88/3NHPnhPjlYzF5WZVZPfk3rk2eN1pRHn/0nxrUCuUrRqR3ql6zS9ZHZSt1fnj0xy9jO4zVlzNJhLg5qGH05+7NX5nkl1M6Ly2JiXDIAJAAADXXk1CTSbajJpLfbuyXGwwxIq8bWqb05yvWRu9rLpXEblhMpZd3J/rl5kna+CQlTqTcVuoQlKMt53pNpN8a0FVpV8vGnnXu/YwZO6k/MtVIi8bJVyb4+t3mNzqNFPCc66U2dMLmsl3WV92rvt0ebtPYL9Ow97nULv7cSjR4yZ32C/Wex/eIgeOh9p6WpGbtDF2gDy08yMXPR/eg9dQaBo83POHHT2Gekxes/b9waMbjSzG4X9Yc45zy6sM5GsJ0llxX9bFyzI8PCIHl4XHMR3QdstmTR1C80/wCavlMf5r+VdnmO+E9ktzy52bqOF1Ie7KV2Zu9dTOCWGy+lHiWGS+ZdA8mmyJx67p+jbcvzwv0xdz6n5ndRtGnLekk80vVfaUt2im7vSXveuV++SSsTCHvwu1zh5svpnvO0aqrYqxvOi1pmTns+g4UqcJXbqMUnc71frOg2xszgAJHNaPA1ebqd1lKoSW7iuOaaisvrNXO4u2H8FV5up3WUVR9ei+ONak083rIxdTGtqtWD4rKQ3BlXrLlWlFlwqzIVL3duZfMuPWuMiMIs6dPfW6j8y3unMV3w2q6pliWmGFZMqv0rf6jLwz6JftZpq08j31k31deRb3Slc5yfV4FGs7LtI3TDwx8UX/FeJh4Y8y/ciL3HK62ZVJZutDWUfDvlhzzwWtvyNcrQ/wCSCOb0CzLqMrBx8p+GyVpfXfqj9zw8P0zfRd4GP8Z5x6FL8y60EsPC9E+tGPTt/lfTL7ntUFnv1ZTdDA5Pepzf6ZeQ7ZRq5d3L5V13+Avl9PUyQjZlV71Gf7btptjY1Z/67tcoLYzrx2/HM3j9Re4k/wA3Z5mVRfzPsJiNg1eP0a1yfgiLs6oq9b0KTi75LdNJrJfxdAnHaNImN0d8T9sKguNt9LPSpLMT0MXs9Xqgl4m1WBDjnN/tXgWf493E5aq76P6dg3Ggs0bDpLik9cn4CrZtCEZSdNNQTk73J5Er+NnX+Nb7c+aFFoUG6l+ee2R9JRQcFyzhpnDvIvx30v25z7wyADazgAA0YbwVTm591lGS9anztJ/yResL4OfIn3WUdLLT5dPvIxdRyq04eNl+MXGQbWZF2tgMFTnNLctK/JkTyrfRXcDs+VaruYyjHcx3T3V+9elxa0Wq1+BqcnxRB4vfEPTTntiYslInLENNLTGOZdccXZcdWPRDzZtji6uOrPoUUTAL4w0/FXlt+oyNg0+OVR/qS2I2KxaPyN65zfid4OvHT8R32/XJGyqK/wBMOlX7TbDBKa3qcFqjFeBuB1FYj6c6ywo3AyDpDFxkADDKPipG/Cr9E5dal5l2qPI9TKZidG+vfmpt9n3M2XnRdTjZdTIBpUhyWo7qFbmqndZ1nHbD9nrc3PYc24ymN1PwFfi01nqU++i9oo9nL8elztPvIvCMvSbSv6jeGQAbGcAAGnCvcnyJd1lIjvw5dPai8YT7k+TLYyjJ+5yobUYup3q04drL8DBk2szitfgampbUQmL/AMQ+bntiTlr8DU1LaiDxf+IfNz2xMmT3VX09dloABrUAAAAAAAAAAA0YbK6lUeanN9UWVTEuP4stFPxiWe1Xdg9d5qNXuMruJkPXqvNG7tXkZsnsqtrwstoANKoOC3H7PV5F3W0jvI63n7NU1R78Ti/Gf46rvCsWUr69LnIvqyl3KXYi9opcp9yRdUZ+l4ytz8gAGtQAADVhHuT5MtjKJF5Y64bUXyv7kuTLYUKH5dcNqMfUb1acG0voCMmEZNjM4rX4CpqW1EJi/wDEPm57Yk3a/AVNS7yITF74h83PbEyZPdVop65WgAGtnAAAAAAAAAABwW47sGr81PYQ2J0ctV6I7X5EvjA7sFraYpdckiNxQWSq9MF3jNb21/i6PXKxgA0qQjMYn7NPS6a/nEkyKxl+HemdPvFeXhP8dU5QgrBXtFLQ59yRcin4v/EQ1T7rLgU9Lw/6tz8gAGpQAADxW92XJewoUeLXHai+1N56nsKCt5fp8DH1G9WnBtL6AjJhGTYzOK2OAqal3kQuL3xD5uW2JNWxwFTUu8iFxd+IfNy2xMmT3VaKeuVnABrZwAAAAAAAAAAReMj9lqafRr/siceKMfUqv60uqP3JO18Bdek6akotuMr2m1kknd2GuxLMeDwcZSUnKW6dyaSyJXZdXaUzWfJFvrRZFo7NEiAC5WERjO/wNdSHiyXIXGl/gx52PdkVZeEu8fKEXi5H2iOiFR7F4luKniwvx3opz70C2FfTcHebkAA0qQAAeam89TPn6eRfpPoMleVb/wCXrXpbunder5XyvSz3XeJlz0m0xovxWiNdVpRkwjJqUOG2OAqal3kQuLvxD5uW2JNWzwFTkrvIhcXfiHzctsTJk91V9PXK0AA1qAAAAAAAAAAAAAAAAAg8a5fhU1nqbIS8ycK9je/UpcuXd+5Vm4S7x8ocuKvDS0Un3olrKrinwtTRTS/kWo46fg6zcgAGhUAAAAAAAA4bY4Cpyf8A0iFxd+IfNy2xJu2OAqcnxRCYu/EPkT2xMmT3VX09crQADWoAAAAAAAAAAAAAAAADnwvAKdZJVIKSTvV96aedNZUdAImNRyYFZdKi26cNy5ZG75SbWa9s6wBERGwAAkAAAAAAAActp0JTpTjFXylG5K9K/KiLsSyqtOo6k4qK3LilfFybbTvyPeyE8CuaRNot+OotMRoAAscgAAAAAAAAAAAAAAAAAAAAAAAAAAAAAAAAAAAAAAAAAAAAAAAAAAAAAAAAAAAAAAAAAAAAAAAAAAAAAAAAAAAAAAAAAAAAAAAAAA//2Q==">
            <a:extLst>
              <a:ext uri="{FF2B5EF4-FFF2-40B4-BE49-F238E27FC236}">
                <a16:creationId xmlns:a16="http://schemas.microsoft.com/office/drawing/2014/main" id="{63315309-8F9B-4FFF-9C44-C21C326C8BD1}"/>
              </a:ext>
            </a:extLst>
          </p:cNvPr>
          <p:cNvSpPr>
            <a:spLocks noChangeAspect="1" noChangeArrowheads="1"/>
          </p:cNvSpPr>
          <p:nvPr/>
        </p:nvSpPr>
        <p:spPr bwMode="auto">
          <a:xfrm>
            <a:off x="63500" y="-1057275"/>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45" name="AutoShape 8" descr="data:image/jpeg;base64,/9j/4AAQSkZJRgABAQAAAQABAAD/2wCEAAkGBhAPDw8PEA0ODw4MDw4MDQ8QEA4PDQ0PFBAVFBQQEhIXGygeFxkjGRQSHy8gIycpLCwsFR4xNTAqNSYrLCkBCQoKDgwOGA8PGjUcHxwpNSwpKSksKSkpLCkpLCwpKSkpKSkpKSkpKSwpKiwpKSksLCkpLCwsLCwpLCkpKSkpKf/AABEIAOUA3AMBIgACEQEDEQH/xAAbAAEAAgMBAQAAAAAAAAAAAAAABQYBAwQCB//EAEAQAAIBAQIHDAgGAgMBAAAAAAABAgMFEQQGIVFhcbESMTNBcnOBkaGywdETIiQyNFJi4SNCgpKi8BRDY6PCFv/EABgBAQADAQAAAAAAAAAAAAAAAAABAwQC/8QAJREBAAIBAwQDAQADAAAAAAAAAAECAxExMgQSEzMhQVFxFGGB/9oADAMBAAIRAxEAPwD7iAAAAAAAAAAAAAAAAAAAAAAAAAAAAAAAAAAAAAAAAAAAAAAAAAAAAAAAAAAAAAAAAAAAAAAAAAAAAAAAAAAAAAAAAAAAAAAAAAAAAAAAAAAAAAAAAAAAAAAxeYclnI1HoGuVeK35RWuSR4eGU1/sh+5MawN4OZ2jS+ddTZ4latL5m9UZEd8fqdJdgOB2vDNJ9C8zy7YjxQl2IjyV/U9spEEW7ZzU+uX2PErZlxQiuls58tTslLghXa9T6F+l+Z4dp1fmS1RXiR5qp8cp0FfeH1X+eXQorwPDwqp88/3NHPnhPjlYzF5WZVZPfk3rk2eN1pRHn/0nxrUCuUrRqR3ql6zS9ZHZSt1fnj0xy9jO4zVlzNJhLg5qGH05+7NX5nkl1M6Ly2JiXDIAJAAADXXk1CTSbajJpLfbuyXGwwxIq8bWqb05yvWRu9rLpXEblhMpZd3J/rl5kna+CQlTqTcVuoQlKMt53pNpN8a0FVpV8vGnnXu/YwZO6k/MtVIi8bJVyb4+t3mNzqNFPCc66U2dMLmsl3WV92rvt0ebtPYL9Ow97nULv7cSjR4yZ32C/Wex/eIgeOh9p6WpGbtDF2gDy08yMXPR/eg9dQaBo83POHHT2Gekxes/b9waMbjSzG4X9Yc45zy6sM5GsJ0llxX9bFyzI8PCIHl4XHMR3QdstmTR1C80/wCavlMf5r+VdnmO+E9ktzy52bqOF1Ie7KV2Zu9dTOCWGy+lHiWGS+ZdA8mmyJx67p+jbcvzwv0xdz6n5ndRtGnLekk80vVfaUt2im7vSXveuV++SSsTCHvwu1zh5svpnvO0aqrYqxvOi1pmTns+g4UqcJXbqMUnc71frOg2xszgAJHNaPA1ebqd1lKoSW7iuOaaisvrNXO4u2H8FV5up3WUVR9ei+ONak083rIxdTGtqtWD4rKQ3BlXrLlWlFlwqzIVL3duZfMuPWuMiMIs6dPfW6j8y3unMV3w2q6pliWmGFZMqv0rf6jLwz6JftZpq08j31k31deRb3Slc5yfV4FGs7LtI3TDwx8UX/FeJh4Y8y/ciL3HK62ZVJZutDWUfDvlhzzwWtvyNcrQ/wCSCOb0CzLqMrBx8p+GyVpfXfqj9zw8P0zfRd4GP8Z5x6FL8y60EsPC9E+tGPTt/lfTL7ntUFnv1ZTdDA5Pepzf6ZeQ7ZRq5d3L5V13+Avl9PUyQjZlV71Gf7btptjY1Z/67tcoLYzrx2/HM3j9Re4k/wA3Z5mVRfzPsJiNg1eP0a1yfgiLs6oq9b0KTi75LdNJrJfxdAnHaNImN0d8T9sKguNt9LPSpLMT0MXs9Xqgl4m1WBDjnN/tXgWf493E5aq76P6dg3Ggs0bDpLik9cn4CrZtCEZSdNNQTk73J5Er+NnX+Nb7c+aFFoUG6l+ee2R9JRQcFyzhpnDvIvx30v25z7wyADazgAA0YbwVTm591lGS9anztJ/yResL4OfIn3WUdLLT5dPvIxdRyq04eNl+MXGQbWZF2tgMFTnNLctK/JkTyrfRXcDs+VaruYyjHcx3T3V+9elxa0Wq1+BqcnxRB4vfEPTTntiYslInLENNLTGOZdccXZcdWPRDzZtji6uOrPoUUTAL4w0/FXlt+oyNg0+OVR/qS2I2KxaPyN65zfid4OvHT8R32/XJGyqK/wBMOlX7TbDBKa3qcFqjFeBuB1FYj6c6ywo3AyDpDFxkADDKPipG/Cr9E5dal5l2qPI9TKZidG+vfmpt9n3M2XnRdTjZdTIBpUhyWo7qFbmqndZ1nHbD9nrc3PYc24ymN1PwFfi01nqU++i9oo9nL8elztPvIvCMvSbSv6jeGQAbGcAAGnCvcnyJd1lIjvw5dPai8YT7k+TLYyjJ+5yobUYup3q04drL8DBk2szitfgampbUQmL/AMQ+bntiTlr8DU1LaiDxf+IfNz2xMmT3VX09dloABrUAAAAAAAAAAA0YbK6lUeanN9UWVTEuP4stFPxiWe1Xdg9d5qNXuMruJkPXqvNG7tXkZsnsqtrwstoANKoOC3H7PV5F3W0jvI63n7NU1R78Ti/Gf46rvCsWUr69LnIvqyl3KXYi9opcp9yRdUZ+l4ytz8gAGtQAADVhHuT5MtjKJF5Y64bUXyv7kuTLYUKH5dcNqMfUb1acG0voCMmEZNjM4rX4CpqW1EJi/wDEPm57Yk3a/AVNS7yITF74h83PbEyZPdVop65WgAGtnAAAAAAAAAABwW47sGr81PYQ2J0ctV6I7X5EvjA7sFraYpdckiNxQWSq9MF3jNb21/i6PXKxgA0qQjMYn7NPS6a/nEkyKxl+HemdPvFeXhP8dU5QgrBXtFLQ59yRcin4v/EQ1T7rLgU9Lw/6tz8gAGpQAADxW92XJewoUeLXHai+1N56nsKCt5fp8DH1G9WnBtL6AjJhGTYzOK2OAqal3kQuL3xD5uW2JNWxwFTUu8iFxd+IfNy2xMmT3VaKeuVnABrZwAAAAAAAAAAReMj9lqafRr/siceKMfUqv60uqP3JO18Bdek6akotuMr2m1kknd2GuxLMeDwcZSUnKW6dyaSyJXZdXaUzWfJFvrRZFo7NEiAC5WERjO/wNdSHiyXIXGl/gx52PdkVZeEu8fKEXi5H2iOiFR7F4luKniwvx3opz70C2FfTcHebkAA0qQAAeam89TPn6eRfpPoMleVb/wCXrXpbunder5XyvSz3XeJlz0m0xovxWiNdVpRkwjJqUOG2OAqal3kQuLvxD5uW2JNWzwFTkrvIhcXfiHzctsTJk91V9PXK0AA1qAAAAAAAAAAAAAAAAAg8a5fhU1nqbIS8ycK9je/UpcuXd+5Vm4S7x8ocuKvDS0Un3olrKrinwtTRTS/kWo46fg6zcgAGhUAAAAAAAA4bY4Cpyf8A0iFxd+IfNy2xJu2OAqcnxRCYu/EPkT2xMmT3VX09crQADWoAAAAAAAAAAAAAAAADnwvAKdZJVIKSTvV96aedNZUdAImNRyYFZdKi26cNy5ZG75SbWa9s6wBERGwAAkAAAAAAAActp0JTpTjFXylG5K9K/KiLsSyqtOo6k4qK3LilfFybbTvyPeyE8CuaRNot+OotMRoAAscgAAAAAAAAAAAAAAAAAAAAAAAAAAAAAAAAAAAAAAAAAAAAAAAAAAAAAAAAAAAAAAAAAAAAAAAAAAAAAAAAAAAAAAAAAAAAAAAAAA//2Q==">
            <a:extLst>
              <a:ext uri="{FF2B5EF4-FFF2-40B4-BE49-F238E27FC236}">
                <a16:creationId xmlns:a16="http://schemas.microsoft.com/office/drawing/2014/main" id="{36766C9E-B05E-4339-B9ED-02EB8D5F3709}"/>
              </a:ext>
            </a:extLst>
          </p:cNvPr>
          <p:cNvSpPr>
            <a:spLocks noChangeAspect="1" noChangeArrowheads="1"/>
          </p:cNvSpPr>
          <p:nvPr/>
        </p:nvSpPr>
        <p:spPr bwMode="auto">
          <a:xfrm>
            <a:off x="63500" y="-1057275"/>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46" name="AutoShape 10" descr="data:image/jpeg;base64,/9j/4AAQSkZJRgABAQAAAQABAAD/2wCEAAkGBhAPDw8PEA0ODw4MDw4MDQ8QEA4PDQ0PFBAVFBQQEhIXGygeFxkjGRQSHy8gIycpLCwsFR4xNTAqNSYrLCkBCQoKDgwOGA8PGjUcHxwpNSwpKSksKSkpLCkpLCwpKSkpKSkpKSkpKSwpKiwpKSksLCkpLCwsLCwpLCkpKSkpKf/AABEIAOUA3AMBIgACEQEDEQH/xAAbAAEAAgMBAQAAAAAAAAAAAAAABQYBAwQCB//EAEAQAAIBAQIHDAgGAgMBAAAAAAABAgMFEQQGIVFhcbESMTNBcnOBkaGywdETIiQyNFJi4SNCgpKi8BRDY6PCFv/EABgBAQADAQAAAAAAAAAAAAAAAAABAwQC/8QAJREBAAIBAwQDAQADAAAAAAAAAAECAxExMgQSEzMhQVFxFGGB/9oADAMBAAIRAxEAPwD7iAAAAAAAAAAAAAAAAAAAAAAAAAAAAAAAAAAAAAAAAAAAAAAAAAAAAAAAAAAAAAAAAAAAAAAAAAAAAAAAAAAAAAAAAAAAAAAAAAAAAAAAAAAAAAAAAAAAAAAxeYclnI1HoGuVeK35RWuSR4eGU1/sh+5MawN4OZ2jS+ddTZ4latL5m9UZEd8fqdJdgOB2vDNJ9C8zy7YjxQl2IjyV/U9spEEW7ZzU+uX2PErZlxQiuls58tTslLghXa9T6F+l+Z4dp1fmS1RXiR5qp8cp0FfeH1X+eXQorwPDwqp88/3NHPnhPjlYzF5WZVZPfk3rk2eN1pRHn/0nxrUCuUrRqR3ql6zS9ZHZSt1fnj0xy9jO4zVlzNJhLg5qGH05+7NX5nkl1M6Ly2JiXDIAJAAADXXk1CTSbajJpLfbuyXGwwxIq8bWqb05yvWRu9rLpXEblhMpZd3J/rl5kna+CQlTqTcVuoQlKMt53pNpN8a0FVpV8vGnnXu/YwZO6k/MtVIi8bJVyb4+t3mNzqNFPCc66U2dMLmsl3WV92rvt0ebtPYL9Ow97nULv7cSjR4yZ32C/Wex/eIgeOh9p6WpGbtDF2gDy08yMXPR/eg9dQaBo83POHHT2Gekxes/b9waMbjSzG4X9Yc45zy6sM5GsJ0llxX9bFyzI8PCIHl4XHMR3QdstmTR1C80/wCavlMf5r+VdnmO+E9ktzy52bqOF1Ie7KV2Zu9dTOCWGy+lHiWGS+ZdA8mmyJx67p+jbcvzwv0xdz6n5ndRtGnLekk80vVfaUt2im7vSXveuV++SSsTCHvwu1zh5svpnvO0aqrYqxvOi1pmTns+g4UqcJXbqMUnc71frOg2xszgAJHNaPA1ebqd1lKoSW7iuOaaisvrNXO4u2H8FV5up3WUVR9ei+ONak083rIxdTGtqtWD4rKQ3BlXrLlWlFlwqzIVL3duZfMuPWuMiMIs6dPfW6j8y3unMV3w2q6pliWmGFZMqv0rf6jLwz6JftZpq08j31k31deRb3Slc5yfV4FGs7LtI3TDwx8UX/FeJh4Y8y/ciL3HK62ZVJZutDWUfDvlhzzwWtvyNcrQ/wCSCOb0CzLqMrBx8p+GyVpfXfqj9zw8P0zfRd4GP8Z5x6FL8y60EsPC9E+tGPTt/lfTL7ntUFnv1ZTdDA5Pepzf6ZeQ7ZRq5d3L5V13+Avl9PUyQjZlV71Gf7btptjY1Z/67tcoLYzrx2/HM3j9Re4k/wA3Z5mVRfzPsJiNg1eP0a1yfgiLs6oq9b0KTi75LdNJrJfxdAnHaNImN0d8T9sKguNt9LPSpLMT0MXs9Xqgl4m1WBDjnN/tXgWf493E5aq76P6dg3Ggs0bDpLik9cn4CrZtCEZSdNNQTk73J5Er+NnX+Nb7c+aFFoUG6l+ee2R9JRQcFyzhpnDvIvx30v25z7wyADazgAA0YbwVTm591lGS9anztJ/yResL4OfIn3WUdLLT5dPvIxdRyq04eNl+MXGQbWZF2tgMFTnNLctK/JkTyrfRXcDs+VaruYyjHcx3T3V+9elxa0Wq1+BqcnxRB4vfEPTTntiYslInLENNLTGOZdccXZcdWPRDzZtji6uOrPoUUTAL4w0/FXlt+oyNg0+OVR/qS2I2KxaPyN65zfid4OvHT8R32/XJGyqK/wBMOlX7TbDBKa3qcFqjFeBuB1FYj6c6ywo3AyDpDFxkADDKPipG/Cr9E5dal5l2qPI9TKZidG+vfmpt9n3M2XnRdTjZdTIBpUhyWo7qFbmqndZ1nHbD9nrc3PYc24ymN1PwFfi01nqU++i9oo9nL8elztPvIvCMvSbSv6jeGQAbGcAAGnCvcnyJd1lIjvw5dPai8YT7k+TLYyjJ+5yobUYup3q04drL8DBk2szitfgampbUQmL/AMQ+bntiTlr8DU1LaiDxf+IfNz2xMmT3VX09dloABrUAAAAAAAAAAA0YbK6lUeanN9UWVTEuP4stFPxiWe1Xdg9d5qNXuMruJkPXqvNG7tXkZsnsqtrwstoANKoOC3H7PV5F3W0jvI63n7NU1R78Ti/Gf46rvCsWUr69LnIvqyl3KXYi9opcp9yRdUZ+l4ytz8gAGtQAADVhHuT5MtjKJF5Y64bUXyv7kuTLYUKH5dcNqMfUb1acG0voCMmEZNjM4rX4CpqW1EJi/wDEPm57Yk3a/AVNS7yITF74h83PbEyZPdVop65WgAGtnAAAAAAAAAABwW47sGr81PYQ2J0ctV6I7X5EvjA7sFraYpdckiNxQWSq9MF3jNb21/i6PXKxgA0qQjMYn7NPS6a/nEkyKxl+HemdPvFeXhP8dU5QgrBXtFLQ59yRcin4v/EQ1T7rLgU9Lw/6tz8gAGpQAADxW92XJewoUeLXHai+1N56nsKCt5fp8DH1G9WnBtL6AjJhGTYzOK2OAqal3kQuL3xD5uW2JNWxwFTUu8iFxd+IfNy2xMmT3VaKeuVnABrZwAAAAAAAAAAReMj9lqafRr/siceKMfUqv60uqP3JO18Bdek6akotuMr2m1kknd2GuxLMeDwcZSUnKW6dyaSyJXZdXaUzWfJFvrRZFo7NEiAC5WERjO/wNdSHiyXIXGl/gx52PdkVZeEu8fKEXi5H2iOiFR7F4luKniwvx3opz70C2FfTcHebkAA0qQAAeam89TPn6eRfpPoMleVb/wCXrXpbunder5XyvSz3XeJlz0m0xovxWiNdVpRkwjJqUOG2OAqal3kQuLvxD5uW2JNWzwFTkrvIhcXfiHzctsTJk91V9PXK0AA1qAAAAAAAAAAAAAAAAAg8a5fhU1nqbIS8ycK9je/UpcuXd+5Vm4S7x8ocuKvDS0Un3olrKrinwtTRTS/kWo46fg6zcgAGhUAAAAAAAA4bY4Cpyf8A0iFxd+IfNy2xJu2OAqcnxRCYu/EPkT2xMmT3VX09crQADWoAAAAAAAAAAAAAAAADnwvAKdZJVIKSTvV96aedNZUdAImNRyYFZdKi26cNy5ZG75SbWa9s6wBERGwAAkAAAAAAAActp0JTpTjFXylG5K9K/KiLsSyqtOo6k4qK3LilfFybbTvyPeyE8CuaRNot+OotMRoAAscgAAAAAAAAAAAAAAAAAAAAAAAAAAAAAAAAAAAAAAAAAAAAAAAAAAAAAAAAAAAAAAAAAAAAAAAAAAAAAAAAAAAAAAAAAAAAAAAAAA//2Q==">
            <a:extLst>
              <a:ext uri="{FF2B5EF4-FFF2-40B4-BE49-F238E27FC236}">
                <a16:creationId xmlns:a16="http://schemas.microsoft.com/office/drawing/2014/main" id="{1B3A99A6-AF63-4A48-ADBE-1747DFED3713}"/>
              </a:ext>
            </a:extLst>
          </p:cNvPr>
          <p:cNvSpPr>
            <a:spLocks noChangeAspect="1" noChangeArrowheads="1"/>
          </p:cNvSpPr>
          <p:nvPr/>
        </p:nvSpPr>
        <p:spPr bwMode="auto">
          <a:xfrm>
            <a:off x="63500" y="-1057275"/>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47" name="AutoShape 12" descr="data:image/jpeg;base64,/9j/4AAQSkZJRgABAQAAAQABAAD/2wCEAAkGBhAPDw8PEA0ODw4MDw4MDQ8QEA4PDQ0PFBAVFBQQEhIXGygeFxkjGRQSHy8gIycpLCwsFR4xNTAqNSYrLCkBCQoKDgwOGA8PGjUcHxwpNSwpKSksKSkpLCkpLCwpKSkpKSkpKSkpKSwpKiwpKSksLCkpLCwsLCwpLCkpKSkpKf/AABEIAOUA3AMBIgACEQEDEQH/xAAbAAEAAgMBAQAAAAAAAAAAAAAABQYBAwQCB//EAEAQAAIBAQIHDAgGAgMBAAAAAAABAgMFEQQGIVFhcbESMTNBcnOBkaGywdETIiQyNFJi4SNCgpKi8BRDY6PCFv/EABgBAQADAQAAAAAAAAAAAAAAAAABAwQC/8QAJREBAAIBAwQDAQADAAAAAAAAAAECAxExMgQSEzMhQVFxFGGB/9oADAMBAAIRAxEAPwD7iAAAAAAAAAAAAAAAAAAAAAAAAAAAAAAAAAAAAAAAAAAAAAAAAAAAAAAAAAAAAAAAAAAAAAAAAAAAAAAAAAAAAAAAAAAAAAAAAAAAAAAAAAAAAAAAAAAAAAAxeYclnI1HoGuVeK35RWuSR4eGU1/sh+5MawN4OZ2jS+ddTZ4latL5m9UZEd8fqdJdgOB2vDNJ9C8zy7YjxQl2IjyV/U9spEEW7ZzU+uX2PErZlxQiuls58tTslLghXa9T6F+l+Z4dp1fmS1RXiR5qp8cp0FfeH1X+eXQorwPDwqp88/3NHPnhPjlYzF5WZVZPfk3rk2eN1pRHn/0nxrUCuUrRqR3ql6zS9ZHZSt1fnj0xy9jO4zVlzNJhLg5qGH05+7NX5nkl1M6Ly2JiXDIAJAAADXXk1CTSbajJpLfbuyXGwwxIq8bWqb05yvWRu9rLpXEblhMpZd3J/rl5kna+CQlTqTcVuoQlKMt53pNpN8a0FVpV8vGnnXu/YwZO6k/MtVIi8bJVyb4+t3mNzqNFPCc66U2dMLmsl3WV92rvt0ebtPYL9Ow97nULv7cSjR4yZ32C/Wex/eIgeOh9p6WpGbtDF2gDy08yMXPR/eg9dQaBo83POHHT2Gekxes/b9waMbjSzG4X9Yc45zy6sM5GsJ0llxX9bFyzI8PCIHl4XHMR3QdstmTR1C80/wCavlMf5r+VdnmO+E9ktzy52bqOF1Ie7KV2Zu9dTOCWGy+lHiWGS+ZdA8mmyJx67p+jbcvzwv0xdz6n5ndRtGnLekk80vVfaUt2im7vSXveuV++SSsTCHvwu1zh5svpnvO0aqrYqxvOi1pmTns+g4UqcJXbqMUnc71frOg2xszgAJHNaPA1ebqd1lKoSW7iuOaaisvrNXO4u2H8FV5up3WUVR9ei+ONak083rIxdTGtqtWD4rKQ3BlXrLlWlFlwqzIVL3duZfMuPWuMiMIs6dPfW6j8y3unMV3w2q6pliWmGFZMqv0rf6jLwz6JftZpq08j31k31deRb3Slc5yfV4FGs7LtI3TDwx8UX/FeJh4Y8y/ciL3HK62ZVJZutDWUfDvlhzzwWtvyNcrQ/wCSCOb0CzLqMrBx8p+GyVpfXfqj9zw8P0zfRd4GP8Z5x6FL8y60EsPC9E+tGPTt/lfTL7ntUFnv1ZTdDA5Pepzf6ZeQ7ZRq5d3L5V13+Avl9PUyQjZlV71Gf7btptjY1Z/67tcoLYzrx2/HM3j9Re4k/wA3Z5mVRfzPsJiNg1eP0a1yfgiLs6oq9b0KTi75LdNJrJfxdAnHaNImN0d8T9sKguNt9LPSpLMT0MXs9Xqgl4m1WBDjnN/tXgWf493E5aq76P6dg3Ggs0bDpLik9cn4CrZtCEZSdNNQTk73J5Er+NnX+Nb7c+aFFoUG6l+ee2R9JRQcFyzhpnDvIvx30v25z7wyADazgAA0YbwVTm591lGS9anztJ/yResL4OfIn3WUdLLT5dPvIxdRyq04eNl+MXGQbWZF2tgMFTnNLctK/JkTyrfRXcDs+VaruYyjHcx3T3V+9elxa0Wq1+BqcnxRB4vfEPTTntiYslInLENNLTGOZdccXZcdWPRDzZtji6uOrPoUUTAL4w0/FXlt+oyNg0+OVR/qS2I2KxaPyN65zfid4OvHT8R32/XJGyqK/wBMOlX7TbDBKa3qcFqjFeBuB1FYj6c6ywo3AyDpDFxkADDKPipG/Cr9E5dal5l2qPI9TKZidG+vfmpt9n3M2XnRdTjZdTIBpUhyWo7qFbmqndZ1nHbD9nrc3PYc24ymN1PwFfi01nqU++i9oo9nL8elztPvIvCMvSbSv6jeGQAbGcAAGnCvcnyJd1lIjvw5dPai8YT7k+TLYyjJ+5yobUYup3q04drL8DBk2szitfgampbUQmL/AMQ+bntiTlr8DU1LaiDxf+IfNz2xMmT3VX09dloABrUAAAAAAAAAAA0YbK6lUeanN9UWVTEuP4stFPxiWe1Xdg9d5qNXuMruJkPXqvNG7tXkZsnsqtrwstoANKoOC3H7PV5F3W0jvI63n7NU1R78Ti/Gf46rvCsWUr69LnIvqyl3KXYi9opcp9yRdUZ+l4ytz8gAGtQAADVhHuT5MtjKJF5Y64bUXyv7kuTLYUKH5dcNqMfUb1acG0voCMmEZNjM4rX4CpqW1EJi/wDEPm57Yk3a/AVNS7yITF74h83PbEyZPdVop65WgAGtnAAAAAAAAAABwW47sGr81PYQ2J0ctV6I7X5EvjA7sFraYpdckiNxQWSq9MF3jNb21/i6PXKxgA0qQjMYn7NPS6a/nEkyKxl+HemdPvFeXhP8dU5QgrBXtFLQ59yRcin4v/EQ1T7rLgU9Lw/6tz8gAGpQAADxW92XJewoUeLXHai+1N56nsKCt5fp8DH1G9WnBtL6AjJhGTYzOK2OAqal3kQuL3xD5uW2JNWxwFTUu8iFxd+IfNy2xMmT3VaKeuVnABrZwAAAAAAAAAAReMj9lqafRr/siceKMfUqv60uqP3JO18Bdek6akotuMr2m1kknd2GuxLMeDwcZSUnKW6dyaSyJXZdXaUzWfJFvrRZFo7NEiAC5WERjO/wNdSHiyXIXGl/gx52PdkVZeEu8fKEXi5H2iOiFR7F4luKniwvx3opz70C2FfTcHebkAA0qQAAeam89TPn6eRfpPoMleVb/wCXrXpbunder5XyvSz3XeJlz0m0xovxWiNdVpRkwjJqUOG2OAqal3kQuLvxD5uW2JNWzwFTkrvIhcXfiHzctsTJk91V9PXK0AA1qAAAAAAAAAAAAAAAAAg8a5fhU1nqbIS8ycK9je/UpcuXd+5Vm4S7x8ocuKvDS0Un3olrKrinwtTRTS/kWo46fg6zcgAGhUAAAAAAAA4bY4Cpyf8A0iFxd+IfNy2xJu2OAqcnxRCYu/EPkT2xMmT3VX09crQADWoAAAAAAAAAAAAAAAADnwvAKdZJVIKSTvV96aedNZUdAImNRyYFZdKi26cNy5ZG75SbWa9s6wBERGwAAkAAAAAAAActp0JTpTjFXylG5K9K/KiLsSyqtOo6k4qK3LilfFybbTvyPeyE8CuaRNot+OotMRoAAscgAAAAAAAAAAAAAAAAAAAAAAAAAAAAAAAAAAAAAAAAAAAAAAAAAAAAAAAAAAAAAAAAAAAAAAAAAAAAAAAAAAAAAAAAAAAAAAAAAA//2Q==">
            <a:extLst>
              <a:ext uri="{FF2B5EF4-FFF2-40B4-BE49-F238E27FC236}">
                <a16:creationId xmlns:a16="http://schemas.microsoft.com/office/drawing/2014/main" id="{5D01BDD9-21BE-4459-95D7-CC9C85D490AA}"/>
              </a:ext>
            </a:extLst>
          </p:cNvPr>
          <p:cNvSpPr>
            <a:spLocks noChangeAspect="1" noChangeArrowheads="1"/>
          </p:cNvSpPr>
          <p:nvPr/>
        </p:nvSpPr>
        <p:spPr bwMode="auto">
          <a:xfrm>
            <a:off x="63500" y="-1057275"/>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48" name="AutoShape 14" descr="data:image/jpeg;base64,/9j/4AAQSkZJRgABAQAAAQABAAD/2wCEAAkGBhQSERUUExMWFRUWFxQYGBgXGBgYFxoaFxgXGhcYHBkbHCYeGhokHBgaIC8gIycpLSwsGB8xNTAqNSYsLCoBCQoKDgwOGg8PGiwkHyQsLCksLCwsKSwsLCwpLCwsLCwsKSwsLCwsLCwsKSwsLCwsLCwsLCwsLCwsLCwpLCwsLP/AABEIALUBFgMBIgACEQEDEQH/xAAbAAACAwEBAQAAAAAAAAAAAAADBAACBQEGB//EAEAQAAIBAwIDBQUGBQMDBAMAAAECEQADIRIxBEFRBRMiYXEygZGh8BRCscHR4QYjUmJykqLxFYLSJDNDUzRzsv/EABoBAQEBAQEBAQAAAAAAAAAAAAIBAAMEBgX/xAAvEQACAgEDAwEGBgMBAAAAAAAAAQIREgMhMUFRYRQEBRUycfAzQoGRscFSodET/9oADAMBAAIRAxEAPwBpbNEWzT+gVYW/MV+pkfmYiI4erDhj0p77P5VBZqZFxEvsp6V37N5VoCzRAKmQlAy+4rnc1r6B1oVy16e6pmVwMzua6qEbU73VTuq1koAXkQVBoHc0/o8qhtjpRuhNWIfZ6svCeVOd1RLakbYrZGUQNrs49Kfs8K4+6p+AoUt/UfjUAPWubtnVUhjQQYKAHpjPvqrWyeVWtM58/WjKh3/euL2Oq3FhaO21XbggcgD1P/FMlfqP1qq2x1oOQqEhwYnMH0MD8Ku9lYjQpPXf9qaMDkKGzj6FTJmpCycGOrV37CP6j8TRDcHU/wCmuqw6/Ff3qbloqvDgfeb4mjd0vIn4mhwDz/2t+tdCrG5oMxxk6Mfiavbt+cfj+tdtGMj51Lt/y+VERPsynMyfrrRBHl7qUPFVX7YKlMw412ORqjcSBvSv2qh3L4O4mrRLG/tAO1VPFRypL7VG2KE3GVcSWOXeLNSs1+JqU1FBsZirCiNaWcN8R+c1w2o5/Kkvb9Bq8v5J6TU4oi1eK4F9/wBetTVG9F+8ND/L/TEvZNXsXWrfD4ULvR9ftXe9+s1zfvLQ8/sdF7Hq/bCd3XNFU7w9D8/0qwJ6H3RRfvTR8l9DqeCFBXCtEg9PmPyFQz0+f6ij8U0vP3+pfQz8FCtQLXEuNzVfjP4RV24oDcAeh/XNT4ppeS+hn4ILVd7uq2+OQmAwnpMfjRy58via3xTR8m9DqeCmirKvlXDd9/xFW7ydvzqP3po+Rr2HU8Fxc8q6eI8qpqPl8TXNRHL5/tQ+I6HkXotVFtc1xm86G90jl8/2qovHp8x+lb4ho/aN6TULM/Wao8Vw3Dz+vlVO88j+Fb1+j3N6TU7Fg3Su98a5rPT51zvq3r9HuT0moWN81U3jVTfH1FVN4fQpes0X1C/ZtTsWN9qo/EGqG4Oo+dUKMdhPpn966R1tKXEkc3pai5TOPfNCa9VGbl8v2obtXZOJyaZc3jVDxFULVUmrlHuHGXYs16hm5VSfSuaq2Ue5MZELVKrq86lK0HFnoFD82+AFEVfP8P0o5txuK5pFfJtn0JXSPP5R+FWQCraB1rhSKORSzLVNPlUk1C9WzHe9I2H41RuINcZqlU1lDe9agv8AlVj6VQgVqNZbvagu0MzVGmi0yphWCkZAPuH6VFtoBgafQkD4bfKgEmuaq1CsYNrmHI/0kfgDQzbujZgR6kfI/rVTPQjzOB8zU8X/AB+pioUqeKce0GHun8Jrg7VH9ceoP5ipLHqfeY/IUJuHk8vr0/WsUMvaw/8AsHy/Sqr2sTMMP9M/hFA+wrzA94H4Z/Gqt2YvLn6/rUpGsNc7TflBP+Lf+VLXe136L/uqp4IrkH5/rig3E6g/6SR8hSSNYZe0rh/oHxP51R+OfqD7v3pK4OhB98fjignV0/A/hTSQHZpfbzz0/P8AWoeP/t+BrKN3r+B/Wp3/AJj8PxzWxRLZqNxyjcMPdP4UM9qINmj1DD8qRHEiMyPnVTxC9fr4VsUazQPbI/8AtH+sfgasOP1bXAfeprJcr1pW7bt9R76VEs3jdPl7lX9KC91un+0fpWGbCdV+vdVBZHJh7v8AmrQbNpuIP1FCN9/6qzO7HV/cTQbgP9T/AB/aql5C2bA4hxzqVhOG6v8AGpTryA+vI5/YfmPlV5U7jrtWZZ4kkZABHOYn2Z67SD8KYS5J9CPPn+E4x0rynoxGhwynYx5H9qo3CkedUXiTjHqOefU+nx99GTihtJHmZ5cs8+o91SzUB9aoa0A87ievrVWsoeUVLMIaKqUp08H0M0FuFPQ+6rZRQCao6+dNGz8aoUkQflVslCd19O0kgAnaBPUnAoNzjQDBZQeYGf0/Cnr9glfDEhgw84BEHGMc+RAMViDhGtsZ1GRBP3hEgOBOTnIBzAIJnTSTZaQ5cviJ1CPMz8hisjgf4ltXrptW2a4wLA6ZS2ImMxkEAmfKq9r9nDiV8J8QOQCIbHiUEiJ5wYOIOmZC/B/w5w33Vey/NQQrSehKgkY2O/zPaMdNxblyG5J7cHorVzO48wgn1GqrjijOBpA8gxPnqzH1tXLK6FCyTpEZgHHkAADHQCrahXmo6ZWVa5O5JPnmuF6hFCYGqEIborguDrFLlvrf/n3VViM1qIMPeA3NB79TzoF44yMeWfr50ieFDElHBjlORSSC2ahbofxpe5aByVB88UiOFcbEH/uH4Grqtwdfl+VKiWHNlY2A+I/A0JuEHIke/wD8gfxroc867rHWtRLYu3DfUf8AiaC/DT94D68xTbselULHmapLYt9laMZ/7hQHskb6h7jHyptn8hXEueg9CaRLM1gOpPr+9CNvyrUe5G679BP5VRgnSKSDZmH63/Wqn1Px/en2tDkR+H60JrB6A+h/Q0tiGfcNSmntHofr1iuUtibn0BEM6S2dQjJMiCxzy9k/CI6lt2MEE58UNAKn0iCTIHyodt23liZBAJkqRvDR7vcfeO9w7a1KsPCACCOR54ycnG2wrxHrGG4nSI3n+nrB67+78KaS7JJAGYJ33AIkZ22900sLDyNmliuNhEH4Y36nbeuWhq0tM5bTIMkENhucbj1I95otml9ozIOJz8NoPLPKrJxnInB2MEnE/pz+NIG1BJ1YzGNphh4h7W4E8/ea4tzI9nlmNJkmBJPQiPhRo1I1tUkRnpuOfTb69auDscnbl+tIpdE5kf4xByP1n3mpd4wAmSebSRJG+OUjf3HpUJRoMeoBGK4bNs/X60jb4gR4WOeh25GBP1BprvDPWYz+G/urWyVRG7PHI0JuAblBirvdC8/diffV1un4Y3/XaYq5G3MziOyQTOkqeoEe4xuPWs6/2U5EErcHR8N7mG3qK9N3/wBbe/661CwP71VItnjvs725jvEA5CLie5Wkj4irf9QbGEf/ABJU/BpB9Aa9XcseQ+vSl73BI3tKD6gH8RSzvkux5/8A6in3ldPVfzWaNavI/ssG9CD+H503c7EScAr/AIkj8Z6UhxP8OK3Q/wCSif8AUpHxq2jUEa2OvyoT8N0I+vlQD2JdT2Lrjy1ah8HAHzobniE3VHH+LKfiNS8/Krt0ZKDHhT0+BoLWj5++KH/1eD4rTj/Eq/ymflV17btE5fT/AJqyfNgB86W4WgZU9KHkf1fCfwrQS6G9khh1UhvmDVGt/R8/KsGhE3D1+vfXO+6001k/WP8AmhtbPSrYQBuCqMPQ1cofoUMr6fCqEE/Dj0+P60M2SPo/nRWHQflXCfrNJWEC2qhsZ5UwzD6/eht9fU0kwsATVDRjVDTCynexsTXK7Fcq7Es9jf4hUVU1sZhVIWGDahAgEb6gdyCSc9DG+YDbysZ5iGImdgBOP7W9DW/wWpMsCo8TGCcEaZEDUAQATg7bZFVs2QgXu2L6Q0MDJmIzy1RjpgE143we1F7SsNU6sgMoQwTkGRO5EjHrO+WLt3WyKpEH0AM7HqCSRgxk8pEhuBnjSpkDVHM+DBH+qCBkZxmKtbuNm4JkFmiBtq8QIM4ltxtAnY0WII9vwui5IwCDhhPpsQPdA5Va5sxYQu2DifD8/ax/bFGs8IuglHLq3iwATDZE9I6e6g/Z9QOkBjcOkkSIKl9QEbwSM5OQdpk0bI73x0zp0gcxkxvkD735RV2dSF0DwszAEydh6yCIzG8e8d4dF0BBKzJAIOfDuR6Dfoes1y4xVwNMpr5QTp0jURykkRA/qrUWyl0nckYYc5AgFWJPIA/Q2pgMVOPbBIYbzAAOecwRI5E9KT7Re4iv3arACsJ2LBkDAiY/ZvOjcGDcUrrGARmJhecHOAB15zUa2NkFtwdhnkVEiRgjyIPn+VE+0wpYQ0HcHqehOdwd+RHlQV4dleBkA+LaTIZTBOJG+RsI61L7jxYJOBqyBM4kjkMAkzvzzRotpj/e7QOQmJHtSPxqIw9Jjblt88jBoLXzM5IC4232iNpidsdNqpcunVAjZiCIGCRKzvq54wagVY0jahKmfrblmrG6Yn47fX151nmQFKDUCF35dZImDgg4OfjTJaVkCMKcnznzkE8+k7YqFYV7i4kRk/Lyqj8MDsaHqxPLABzBHP0Iyfoiu2nBXGcHPL55E8uVWyg7nDn/AIoDIRyP405BxE8+Y5c+vSuG51g9fU/hyq5GoznQHBzHX95pW92dbb7oHpIH+0/lWtcQYkR7poTcKDsfnSUiUebv/wAM2WyFg9RHyjSfnSx7IuofBdcDzZiPg4cfOvTXeCYbZ+v3pa4h56gPiPz/ABrqpvuFo8+TxS5gP/2zt/8Arbf3UEdvMDD2v9Lif9LqD8632Q+R+XwO3LrQOItz7Qkf3CR570lPug0ZY/iC3MMHT/JDHxXUKLa7RtP7NxCegYT6RM/KrXOzE3C9T4GI/b5UlxHZIbz/AM1B/wBwmlcWBofe2PMUFuHzvWQeySplUK+dtyPwP5VQ37in/wB1vS4qt841UsV0YWjWfhz5Ggvw+dun1ikv+qXRuqP/AIll9MNNWXtwA+JHXbMBh8iD8qSi+gGFa1VDb+pqydtWm2uL/wB0r/8A0B5UaQeh59fmKu65CJOh8qlMQJ2+FSlYGeyHGDZSQCx8OnKlBIIG4DKQfMj0hFuEuYUSwDFkIGkoIgW9WQwhoAMY+Faly4AV0LIcdRIndTq6EHIg+E9DCPFcYLbT4gqcoOAYXUw3AGoMcbIes15E2e2gvCKtxHNwNr0Q2RhV0wQJGdj1JbNKrxkXVI1E241EGe8V1aHjGDCgCOUdSG+C/iAXRDBRClnBlWKhysiMwAJnblzwc2FOiQABAVgPDAycTEwfUTzxV42KgnA8Wux0SilSASdIAJBMwSYYE88wQIqXeLPegK4WHWJg6jDaSNQhTIJkA+0RyqcPb0s8iYOkAGVDNBFyIMydLT0Y1n9o8FqVbmtIc902nZHLlNz7IgtI3zH3RRS3IbnCNBXVuhBEx4dUKFkE+HJEk4nlOe8fwq6LZhR/MUznmVAIjfAG/KdomkeG4hGBYgQoQAgiXLkCSBkbrnONQiJrSukK2tHGhvFtqBMuSwPnqkgx7PmaLC+RB+K0tqLN4RrBbIiGlW5hhO+0Lypfu9N9XHKIIzkEiBETMA+YnGJoJuKbp5KFVoJBBUFlc4BwATPUrG4FUscSdNsizInBIOlSRo8LiIk6fKCw3zWUTpwavBASUmTyg4UDTpEmMgwYPWg8URAXSBJ8XIc1AJEHOk7ztQuFkOpEOCEkMSXAaBLgCSSIMnkGOKIe0fDJ8LSSQCSXLFcCI2Y9cZ2otF8jFzizgsVgGCTpgK22Z29n4g5xTVq5I0uCRyKiATtGDMjGd9s155boZCZ0rctoZcTqgqVPIz4WGPP1pjgu1o0gtq1IIMYYHEzggZJONoOIg5xK1Zo2rYH9oIB07iORxAG8YznbnQftDAgOQ0sNQM6oAJJ5btBx1od3iSFUalOJJ0nkZ1BRtAgwD5QaWLGUUi2SGAxljBE6dsCWO5MA9TEoqXcZ4i8Q5UCATMgHMnM+kmPygTziixOADK7gkAypXfJBjkN4+I79vX4zJxGQNOB1jAPiUmNwNqq4IGVK8ucAFSQeoM/AjblUoSHndgqkZEyud85/Ej3j0oC8Zp6sDMHG0Z0k8h+tcvnQskgATCg7nkIn0EzzO9SzxIaWBkAMY3nkI5zzz/UcmpRghvkDdSdPLPmSD1wf2rpI39c7cucSY3ztQV0vp088gT0IE+UBhyzKzFKm4FCyGVQokznxHrk7ZM5Hma2JR5+qn8+n16mq9+Tyxj5wI9fr1VF/eIgzsDuDJyfjMnJPkKnfnckbE+IET7o8uWPjV3NQZ9J3Gfr39KE3DiDB/P8A525V03z5xI5QQTjqRywf0qDMeYJxHLfEgk+nXalYXABd4M/0zz86VvWRmZHrn504LvToCPQx18voVy8Yn9fnzn96akc3Eyn4b0PT8/TegvZMdfXPwnlWs6Cc79cj8dv+feu9jAiffHqPqaaZzcTFu8ID9z4Y/akrnADkzL65/CJrdurzMR1338/3pdrc77zt6V0UjmzAvcCx/pb3g49DBNJPwZST3ZU4ysr+FenfhwR0oL245iNv+CK6x1AnnhxTDa45HQ+KPiDUrbvcPPIH3A/PeuU80E9F2dx6ixqNzJQsGAEABxlgvM8/UxIMUPjLpt3QSAddu4FYQfZPiBGSZQgwZ9vIywoPZlnuXt23YFVTu2BJIUsZVSInIBXl7IBAKwLcSyvZK6m1Jd8L+wxnwMCTjUy46yg8q4YpSPTdoYHZbq5e2y3QBZlASCEm2HQhoJWNTTn8aNc7We7w2lVhkRvFIBkW7qs2MjwtbY+nLUBSdom07rcdrTFU8TAoQdKHvVGSSrBsgZlYxNbCkM+qACZJ04l2HikmFj2QSRHhjJAFSTMivC9qNBKW5FxCWUxgKoIaAQTIIEjbxA/dot3hDcAYLpJDRMugckMrFk9qdPtNmIhuub2cUuxpJW6LmGZpOplAKliJBJBUnEsJ3iEFNxiiozCHHd5HhKmHVtRkL7R0kgZWOVHHcpucTwLXNLL4WhFaRqAMt3ZxvBb2jkDecCnuH4nR3feL4YXRcUzBKTy3EKB5gDEwazeze1va1FguDCGAYUeJeYClQQek+U6fDJDd2yYYlRByu+/LV5gSDiucr6lKcVwVsXJjqSPIlUYKRsBA8M7EETOFGuMAJLMigsZBlJOggY2AbWf8sk71zhQbioNaqxSGLAlmdVBBxlt2ECT4PWXHuZiVglY0+IqWUBDPtYK6ZOTp0mtRfBl8FxQwQoEgo4EnwGVuCB0CMREDMCMiudo3UYGEMAyDsZwFU7nxEITjZViJw5xSretGUUsiFWKkaoJG6xzkkMMZ3jZHiP5lnSAo9oaYhNSt4QcTMKxyZEmZJq7ciW4vcuMALUylshlbwnYXAwBM7FTOP/jGM55xl12taog2u8UzMaBbJAmMwVAxyYQaS7RYEOrale2NcgyrG74EbSIgQRtyg9ZX4PjPGisAVNu2yyfZOoJ8NN/p0zAkdlC9yXRqtZZCrggEKDOMlfC04B6Tk7cqNxPHkkFR7WyhhkgIeWFJIbG8y21KW2DW9GrxK2kEjM3MPI/zIx/aN4rMucUtzVqhdDAHbIAdjHWQWWfMDnQULe4mzdsdosw1LmSARMqWOkGc7EdOXrTb3joDqdhBEGZYBj7ydQztkZ5Y9hlUsymVEsckS2QBBOFwTzO++mDbh+0ybSAkRq0NGYBABIGM4G/XlEUXp9i2a91HDSRBgEbwSQAJHOCDAoOp9LMdmK+yAIyxB9cAT1mM0C52mGR1ZdtTAmCCFAYeI4UmD6qfMS4O0g/hQSFTUBnKtC4OxkMGicQaGLNZbhbLQurUChIaRvBXngkHG/T4o8Tc1NqDEnIABycdPvLI6bmi2uMXvCqasZEAndbZbESDqY7mDAG2xO7IAYsonr0I0jxRsDGduvMVqpl5Ki/gEqSyhd5gg742JBIO/MSOkS8VUAmSVOnacxJP3SZ09DieQha/dVmbxnU7TGwDWx4cbMDJzseWVmjI6k92GyYMKToziR0kqD7iOQrONEsbs8X4l1eFnVcjaSVDMTzXpMxPupG9xLeJSIAKydziDj+n2tOTiBvVWUpBbQPZGqQQQp1CSRAhZMbb+4t68txENs7kqwnxmY0gHcnUIzuMCYMXEl0Q3iwgeKBpge197JAnVMARI9kVRLmoTEeRIMkgbHGd9wATyGKB9qA1KwMiREkSWLTIGDyOI2A6GqP4SCVjxAgHM5g5wQJAgzznfe4msduXIURMxuMZyZzyAEnfYehXa/BMwDOB+B8JIGOsb8oqNxRz4VBg4knKCeojrnAG9ADQp0ysyugkacb9IbffymqkRjLNnadsxBE+W+DVHWclefIHzBwfj7vjnDivEAomCcQAYE75yQIyfzxccYDpJG8KSMzgGZ9Tt12PKriwNIYax0gn1j8ev5UC5aI5flTN+7C6pmSBIn49d+vmPQWswW1DMQI0zIkZJA6YMTOOoqYHAUdJ5GOWx/GpTDGTkK2Ac/r6VK6KRzwZ1bllWCG6oR42lnLSGgavukXCZbC61gmCKYWwGVmGLTk2tyCQQFMDI1LO+2ob86w17MIVbaKz909plIB7yNXd+zv7Nv0kmeQrZ7U4Nu77stpbu2BUgSnOAynSwlZEw28710lFKqYkxxbB1Ipu23GlmQXAN7lspqVgWXLMDpyueZAFanBXrYZ7TqddhRcXJ1AgEmYGRpHU5ToQT884a46arJJQOAPNH7wakkDNsycbDvDzk16fioFrv1zdTuQ8+0uogITjxKS0atpUZEVNTTp0ZO0OL2A41PaBctELILjxqVaIBxDeIA5M7rSXEI7G4J2dWUGZUqcCPIyDzyDXeAa4w02y/d6k0lVLBVIkziSQ1v4mcBpLFztYF++Cj+WCl0EfzSAygMWnkug84BXJiK500x2C7A4W1pd9TBFe8LisYZY9ldQIkOogGAQcQYBpjgOOLNflyLjXmAMeEEhigkZEGMlTOhsGszsngFm8t0uH1G0WXIOpUS0ApxA3GRIXeo/aPd94/h0d7cfxAQyM2tVKNDKc3RB2ljgAGlKOTZkzQXtFrbBxabSbiEsYw6zrXAllU6uQ3G8zQuB4kQ2mddt3tsAZJII8UADUAQzDMxAzklmz2ieI4Zu7AGlnK5nQ9siBqgHTGrJH39zmg9kcL3f2y5JJC69jIK6tONj4IjzJ2EVzpU75FYye0rtxjpGl9BCM2NXhjxCYbSTqByCCJkRS1m8xXul0wWuBi2AGdQ1lhiNjGf6j50tdvHU0GFIBGYguWBj+3Ubcg80HnXWhbiG4Cq3CYMmMd2QwPMqAAQQMYEb1cehdkd+zvduuQDqbw6TgAEk77KFNxljqB1NIJYOpIVBpDMYgLF1AMajJXWqe0cawDANNdouyXlU+HNghvultZYTv95B5eKJ2FV4UI9lypdGRgjAsCIurc1QREQ2BvlV9R0jxYWE4tQjBmzLqWYb+EjSxE7jw7nMDGckPY+qxoA1MSp+6W0uZRgwOqQVgAb94uKZ7P4gXiyuGCqAznZXhSFaQcSxRgIjrndftTg4e4puQzoACcA/+26LAMLOhgIOIO8RXO2nQuRLi+H0WbpH3mVY3IZWfXv0FxQPMTzoHZVn7Qpd9S+EnSBBlD7M/3KAc7nNb/D8SOMca/wD5FtOQVyMfzCYGcoR8NqQtKq3Q9kqVUMHUyxgqpEDYrpBzyM7TVUnunyauGJreVHDHVHsvIjDIYbEeedxMcpol46GKowlrZ06T7SQokMM6hnGII8jR+1uIuNpi2lrAU94dnBMJPhmVDb5wZME0peueNGiGl8CIG6t/jBtBh5E1UtjWO2FFxXYD+YCQRkKdSnEjlKmfQ4q3AKx05Z20CeS+LBPMAZ1T684oPCce1t2/lqxLRpckBhEee6gDqCY3GCcJfUXQwlApUlQZCmG1qSIkYJmPFA3mg4stnLNgavEnh1HXmNJJw0jaVPoSs4zD13s0sx7knvFVDpgA5k7AyY1Y/wADvmPMgi3eCOZW4ELQ3hMwzSSTgFTknPhyM1uXeJUnwqrs6keJiRA1EQAQRGJjIEDpVlFoydhOBKgAOwlG2caRnAmcHBzPMjkapb4q4FDXImWLHw+ELoAJkAA+3pPkPIg3EcQyXYULqhhqIGoEHDSsSp8UzPssBGIpxFuHAdCuohjcDICpBaJBgFYCghhn1kEozA9qcFqQOkxzQ4KyFwAN/Tbxc6XuaNcaydEzPUqdUbggiMmMiOc1wuVfxgFYVWH3d43yQNOkjngHkKrw2nQe9VluIwyOYA8JYe0R4iNQGJAJggUktjM7c4vu9I9sSSpGllbVnY7AYwP6ecUPg7yXAUKSMAAAiTJMGcjnEHfGwBNOKuKlwQy6ZGnVkaSAw2MAwwHofSgW7L22a593VBwMSVKGTy1QQf7Rk80lsGw5te0J2J89O4BI2AEgExgkbb0lcuSigCYgEGSoJkxgRIg84gDbanbsODoILBV8LTB0qIMj76kLnmCR5GjJKzI/qK7k7/OCGgbH3VUEDd1ICNUGBPSD/wB3KIgxnpNLPxgj+XO4MycgyCJwZzvjbkatxDsRqwwbLCNifLPSZESBE4qiJ4UHtM2oDbEQdzvIPsx8DTSI2OG+rAEgEETjGTkyTuR68+grtYnBvBbx6QIwWjLSeu+PlUrODXUOR6ftJ3tmLVsnvAxY2xDmCX06wNRGMCM951zXn+F4/wCz3FumZMM5GmCS7RI2jwwQebqcwJ3rXG6MQWUjUQrEHSDDBRgmJMTpic75V7e7JtMHZSy3DauarbKCjDWjkrEeIeLAxgwfDnrpv8slyCXdHP4kvLa4gMlod2+AVJb20RiGUHbwjbPhPMQdTgODW2qozg+FrbrACjU8hAymQe8xAGnbGBVOGa8lu2LduDBIF5GUhrUFcbqGDEgxj51hWrhuWy7eAtdSQMhDLDZiTIcSRMiVMkaoKTksV0FdG1c7OZ1AS/GpToBLalbIfwKJjw24A2AYRROG4d3ulb5JJtgkkkAkDS9t2bOUOCfunSY0CE+ye0QWWGxrV1AEwpgpvyNtwu+9qj9rI1/Q7KLV9NJW5mJU6l1kZVSvhkCJVzkKKO94sXlDln+HWThTqJ1IqMrHGpSp07ZLqpk+UTGiaQ4qytwhz7NzTckiAzXAuIMQA0zj2SQetbl3tJdSWnII7mLTgEoXtOQ6MBgSqAkHYCBzDeQ7Qst3cWAxW29xJE67YDOxDAHIGCCDOTzJFaCbds10bHZPClRpt3YBZ1dZhlYFDIB3XTrzyMc61+FZUS9cVg/em3KjCqmllBIkhhjIEYBya8Z2b2swuJ4idJRg2C+hsEahiD3jMDzIgjMV7G1wRtqWUeF7j4E/yxpuXUUyDAMnxfROtBpihJUK9jqJuAKQjd4Ahz7KSED7mSymYnUZzyQ4njlTDEgLqx/WQxNt1n2SFAhsAS2fHB2uA4pGZLQwrobltsKSYthZHmlpueQ43O2Fwzrol40uqITMxcZj4pYQo9tjkzpxIijHm2VvoG4PtHvVtvcUMrEoonPeC3bjOy+JgQT61OJ4ru7kKrfykRhgwzJd1llndSy6QfMHrQeAslEuDUpUsCGYHxEgodRgMNSE4A5x1jS4gXAy3lLWwhRSiga0PeJMKZzC3DG3hOBkG0lLbg17FlvoLKhNWi7GmPDp05KMJ5EJABzpJnOmleOvBjrvPrAYoY8OD3pznAjvVG+I61o9uaQrppChu7YMp8ADOqFxyyrLcCnkzjEV56/22qqttzqtaWfKLJfvdT3NUBtmPMjGBiDoQvdGyNzgO0Fa4XAAL65bk5UMWwNiWVWIBM+L3ZrWivEFVcAGHUNKytwtqYMBAKXIxy8XMRV+z79rhmUmQFuBlWfEJLSRyODif694xTVzhLBPhZkDyVY40Sqg2yNyDCtIEzpIxqg8NvoXwL3bhe1bS5pdluWzORoXGogyQQU1KoGIJNK20a1o1AuxtPneCAYIg9HZo6aTzpv7AGTwMYtm8SfDDAIGWCpII0IpGeYI6VncD2j3ZSVDAW76EEYhbMAecsiKOvSnFXsiPuGvdpKeHsHd0YiSMkAW3jOd3eDH3etCS/NwrDMP5uQfEMHcQckMjAgjJPKlLttW7vWSNGxA1ElrraRuDJGAJjyoAuqhdlfUjFV1MIIZFVYEEzPhM/2sORrpgmgp0N9pC0L2hyJgkOPYg3WdOuCpbEziBgwXAbeq29v2lYSdTGNUMu45hYiM++pxVpbgIYWyBgaVVWnMCQo1DEY5uDHIZ9zwsqqSSMqfZA1DGonYL3cGZGCelD5kPg3OM4tkcXgrQ4VVaQRIOzQILFWffB0tO5IW7U4jXq20t3JCkkgMwYEg8jMSJ5HORSvFcU/eiG5MoQCJZc6GAyW553DDMgVzg7yLbU3BLC4OvilACGjz0n3GMkSVCtzWE7KRmIUw2tNWcRDKInmIj4Ve5ZQPDm4obVpJGrwsZAOxiXbaZkmJk0vb7ODIpF5VdSyhe8UOwLEGDPhI089/KBVlslip1auaq8mIglQRIDTKkkbMDOBV62QqnZbkMSuNSDXAOWP9ogiWUeEfeHIiQcU7M0Wgxjk55EERByRJY6c78qahrd5QisAxQMkwWEqqiDEgrs2/iMbU7xKWjqUAqyrbE8yp12wDBADAx7iJ8tlTsnQwOGvKtxYkKwgBpA1E6cH1ienpReC4u0LVyVDMZJJxOgHIOSp0ho3EjIilWsLbfxNqaUOxIzGSTkEgyABsc13ikS1cuIB4bZNvMgMAGB8zkxPnzrtinwc7L9ow9sspOwnMiNmInzgR/cemQX+JLALjwlmERuVE+mTE+VH4LtDQbZVmgYgRgA55EEGYI25EGTU4vhFkug8UA92pKmNUyuYxMwORH9NZUtmYXa0QCHgGRnDBgRqBmc74I8/fKnElBaGouQXbTpn/ACOB/n7sVK6JXugN0bV3i0ugARrHiE+K2xIhoJmQSsAZI7uMb1x+MbSj3FGq2wRoUwQ0KBpOSJS6II2dNppOzZ7y0ShKqF1MZLMgCySCCCVg3jJAMssiDNX4PhWYm2ZaZkkSqsIBAOmGttkqQQAJBkEScKRrPQ9h8Q1nhv5zEWg5I1eIiIA7sSYzq8UAT6wS3uHTu9Vi3ba7caQAX1KrAW3eC5h9lwRGD0nA47jXcosh1zbYsYYkEDSDuolAI2gzvNP9hEIHMKnc6jvIjVFwqRsIgbbHlM1wlF/N1Gn0MdL2m7cRdLOtsktAABW6oiR4XUFWIYThyM5rRtdpuLq6wP5tpBBhoBlVkjBC3VCkY/8AyWgUGzwgbx2n7oG06MQSCi4XS6gBu8W4qNAEli8DFMdm8Gr22vHU1uyjxgy+sBRbIjHsqZxCgGBprvLHqg7mr2TaRCJMILkkNJlX0F7ZMTqDB4aIPd8sxF7Ntm4UIbN3QdLBCdJZe8wwMMFnHRsbVk2jcdQ1smD4mUCW9oF+ZH39QHWCMbMWuP8A5o1ADvLahGWUBV9ONI8GJHmTtB38zi1dHVUZ9y3w73FZbDLLEai5hgjqWDoVIgkLJBEahP3o9X2B2rbS53N3wglLbHk/ejShM8w+sT/ccdM7tHgHuvqsPbkMWKY7yQSX0giHlghKgydIEZqukcRYR2EXUPdOyDSxt61a2dJO6XGXrt8E5KSWQa5Qhb7FN22tsmGt3HAlkxb1rpJDGCNC3RjOR1yXjOEKBkCsV7x5ZCBPeuXQkZ5AgTH4Sl2naW9euHwkNZS4cA6I8QA8mthojJ0k9K3Ozbbs+pTps2NHesz93bIRB3beKRGtZj3GasnIqS6geJ7Qa3c7m3bQyStzHtgtcUAkwQuCYAUS67yJb4/iiU7plVElUOC2rSYyzSwg2yvKDHSazbUtfAYO7qqodQjvIRrbeE5JYKDvuGkTVe0iw1Bzp7tFfBkFddrTDHcwJBPkOZgOKtIS4HG4LvLHduHGGK7E/wAttRWIIIKnA6+prMu/w/3qBmbSVtFQumWJAIIEwWwgYc/KM1XhL6KQ73GkBWBBYCZKuwUTpKhFM7nVHSiWLH/rrJYHLWyC4JBdGI1dAxA9J1Z3hRUo3uaVPcR4qx3RKBiVi0Vw0DSEB3EDYHOeW9H4ftPXcQZhhbAZDBLll1E8xCsVBxBicgUXjjF/RcGiC24woNxWCkDlpcDn+udwd7u7KOSAbRtKQxBMpcuMB/sVjBGw/qFdaTVsl0ert3psXgjS3du06ZMm2hYECIfSzbYrz3aHEm3/ADkEnuLtxSQMG7/KB9ygv5EwcVpcBNq7dZBqm4zoFOksq3EUqJEGe7OOcEbtFJXbK3AyL4hdtItrSBC4uMphYgGYIEAayM6RHPTikyyFeAcCwS6ElUmJGkFbzEeIz4gLZxgwu/ipXtTh54RL1ohbV3BUcnQkaSfaYEaY1FssaMb6qLcjw93cmCAql3ciQRKiNoyYIzmEgYs8Tw58IDqVPPwr3gOmRPgRo6CRzz6Y82u5xfG5e1xRRWuFsawcEmdNwDAJx7Vs55gUTtPi1uuzkZ1G4BPMhTzGTLNzwCay7xZrFpBc8OosZAJMtbM5GqMREAeH305ZRlukkLcZXGDGmdCldUTIPdnHMK0cqTglv13KpPgNwvEMLRLozSVWQVB8URE/2iPKIjrpWLqM51L4WGsgZIwUB89PiMHPXkaUs8TbtjVct95K94W7w2xKsowFGBLCJOdXurN42+WUuoCwBpVZY+JmgnmwETMdPSuOGT7Cyof4Z+7JK3F1age8htQndYbY4jwwSYz4ga0LvaSKqoGDM5JcnUbjDSw1FmyBJO8bbZzhXLQVEfMMVbGZBcgkTiQATHOZrvZBDgsythQGeJ0wxIcjmCSF6w252KemmrZMqNH7UrBbRJ9q4UbdkdQNSFTgzrMgESYgnkfi+8ZNbAG4baSQcHREFiYlzoLHaYG5JJzuL7NaxoOSq3FJadS+LSg8Q+6QsiRM6gcyA32b2gGDLPiNiBOxayoaD/dCxvu1GUdriZMF2ii3B4SFM5EEjSxZoGMAekGZ54ye0LbpdcsCJJkjfxtAg+Q284nY0Xh+K0XEIyrAkEgyeQMHcSdM5B95r0l3iLV1VZhhhpJ20tpPjiI0skQZEEEE7aqstParRHueW4Tj9F4qJYAkqTImT4W6qYxHRm3rT4sy4ViIDwpYnwggMcifFGjrgdIrvEdm92QRodFLyV8LBm21YJ1QIHrOd6FxvZepkS23hI1jIBxa1Nttz+HlWbjJpk3oWv8AfWvAxGmQ0ODqBiP6hgjEjB0+VdrnF3yCzRrUMVH3xnzBjdT675qV0SbXAbQ1Y49rf8xPCUthoGxAc+EzPhjFE4O2o4nWAfBbDrJ1Ed4zqVLNMrIJjoY5TUqVJ7XRI70PWSHt2GKiS7I28l7WVvSCPHEA8jFOi4LTWQFVhcOhp1TDMLBzOQVyZnJMRvUqV5181ef+nXpZi9/3w4e2FFoOq8SdExMqoXMvABIHixjHXR/jHjTbnhkEW7a3VGTJKLbbUTzJ1R5ACOcypXeSWaX1/k5x+VsR/gb+Iblu7K7KxBXADSru2wxOkD3KeVa/bNn/ANSxXSouIQVCiAyizdDDodV1TAjKmI1ALKlSarVddir5Ty/H9o3EuX/GTLgjcEMG1BpB38A+J2r038JdrPe4e7cfSzWhcIJE6tFlyNWcybSz1k1KlPXjH/z47GhJ3+4Ltm0L11LjYPdS2kBdSvw9+4ikAASncBZAyDsIAoR4vu7KoQWR7StpmILkFiI3Oec4xUqVyf5UOPUP/DF51S3c1amCqx1CfaRUAWI0RoJG/tH1p7+JeCH2e7kkKYHXSzAwT5FsRH6SpXCf4v6/2dIfKYdnitF1UA/93QZ2iWtE+vtY6RTXC9s3LtmzeYjWt8AED7rLcEHzD2g843IiK7Ur0OKxsCe5o8T2y5XxraZfF4TaT2V7rSoaJEd7EjMIIia8t/EFjwWhJ1m5c1PiWNwrJPwPx91SpU0dpKvvkk+C9u+2q0pZjNvhQTInxcRq6dMe4GtnsRzca3suoM5hRhn7siPJe+eB5nriVK2rtG/vgqMntpwjXGiQGuArOGW090qpkHH11pNkm9nMEaSdwIuKBPP8D0qVK6Q/DsHWicSxWLa6dOlvaWTAdxuIgwsSOR8hTV+yFRiJnU+Rj/4bgX4aT/q8qlSi3svIlyxYvq4N5A8CgjfaICnqAVBHpWJfuzpTYM1lSZzBWT82NSpXp0ev1OWp/Ru/wqe+Itt7CvqAO8d293TOD90LPSetIdi9oFeIzlbkIVnGm6VBHzBkdKlSjSua+hb4N3jL08MIGlXt3GKjPiRiCZOYOnblPOs9eCh9WoyseYOoBTg+4+tSpXmTaW3kcidtkAWLwAAcRo5LpeME8pYmCD0noPiuOJsDAALriMSVtmTESdvhXaldYq1H6/2HqzrcRJeBBSwud9Q8CgN5gwwPr6he32iwdPKV3zCiYn3/ACzMmpUqpJozNDssqt+6mmVzjkNBAEf6zXKlSuGpyZH/2Q==">
            <a:extLst>
              <a:ext uri="{FF2B5EF4-FFF2-40B4-BE49-F238E27FC236}">
                <a16:creationId xmlns:a16="http://schemas.microsoft.com/office/drawing/2014/main" id="{AA4614E2-33CC-4820-BE65-AFA0ABE771F0}"/>
              </a:ext>
            </a:extLst>
          </p:cNvPr>
          <p:cNvSpPr>
            <a:spLocks noChangeAspect="1" noChangeArrowheads="1"/>
          </p:cNvSpPr>
          <p:nvPr/>
        </p:nvSpPr>
        <p:spPr bwMode="auto">
          <a:xfrm>
            <a:off x="63500" y="-836613"/>
            <a:ext cx="2647950" cy="172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49" name="AutoShape 16" descr="data:image/jpeg;base64,/9j/4AAQSkZJRgABAQAAAQABAAD/2wCEAAkGBhQSERUUExMWFRUWFxQYGBgXGBgYFxoaFxgXGhcYHBkbHCYeGhokHBgaIC8gIycpLSwsGB8xNTAqNSYsLCoBCQoKDgwOGg8PGiwkHyQsLCksLCwsKSwsLCwpLCwsLCwsKSwsLCwsLCwsKSwsLCwsLCwsLCwsLCwsLCwpLCwsLP/AABEIALUBFgMBIgACEQEDEQH/xAAbAAACAwEBAQAAAAAAAAAAAAADBAACBQEGB//EAEAQAAIBAwIDBQUGBQMDBAMAAAECEQADIRIxBEFRBRMiYXEygZGh8BRCscHR4QYjUmJykqLxFYLSJDNDUzRzsv/EABoBAQEBAQEBAQAAAAAAAAAAAAIBAAMEBgX/xAAvEQACAgEDAwEGBgMBAAAAAAAAAQIREgMhMUFRYRQEBRUycfAzQoGRscFSodET/9oADAMBAAIRAxEAPwBpbNEWzT+gVYW/MV+pkfmYiI4erDhj0p77P5VBZqZFxEvsp6V37N5VoCzRAKmQlAy+4rnc1r6B1oVy16e6pmVwMzua6qEbU73VTuq1koAXkQVBoHc0/o8qhtjpRuhNWIfZ6svCeVOd1RLakbYrZGUQNrs49Kfs8K4+6p+AoUt/UfjUAPWubtnVUhjQQYKAHpjPvqrWyeVWtM58/WjKh3/euL2Oq3FhaO21XbggcgD1P/FMlfqP1qq2x1oOQqEhwYnMH0MD8Ku9lYjQpPXf9qaMDkKGzj6FTJmpCycGOrV37CP6j8TRDcHU/wCmuqw6/Ff3qbloqvDgfeb4mjd0vIn4mhwDz/2t+tdCrG5oMxxk6Mfiavbt+cfj+tdtGMj51Lt/y+VERPsynMyfrrRBHl7qUPFVX7YKlMw412ORqjcSBvSv2qh3L4O4mrRLG/tAO1VPFRypL7VG2KE3GVcSWOXeLNSs1+JqU1FBsZirCiNaWcN8R+c1w2o5/Kkvb9Bq8v5J6TU4oi1eK4F9/wBetTVG9F+8ND/L/TEvZNXsXWrfD4ULvR9ftXe9+s1zfvLQ8/sdF7Hq/bCd3XNFU7w9D8/0qwJ6H3RRfvTR8l9DqeCFBXCtEg9PmPyFQz0+f6ij8U0vP3+pfQz8FCtQLXEuNzVfjP4RV24oDcAeh/XNT4ppeS+hn4ILVd7uq2+OQmAwnpMfjRy58via3xTR8m9DqeCmirKvlXDd9/xFW7ydvzqP3po+Rr2HU8Fxc8q6eI8qpqPl8TXNRHL5/tQ+I6HkXotVFtc1xm86G90jl8/2qovHp8x+lb4ho/aN6TULM/Wao8Vw3Dz+vlVO88j+Fb1+j3N6TU7Fg3Su98a5rPT51zvq3r9HuT0moWN81U3jVTfH1FVN4fQpes0X1C/ZtTsWN9qo/EGqG4Oo+dUKMdhPpn966R1tKXEkc3pai5TOPfNCa9VGbl8v2obtXZOJyaZc3jVDxFULVUmrlHuHGXYs16hm5VSfSuaq2Ue5MZELVKrq86lK0HFnoFD82+AFEVfP8P0o5txuK5pFfJtn0JXSPP5R+FWQCraB1rhSKORSzLVNPlUk1C9WzHe9I2H41RuINcZqlU1lDe9agv8AlVj6VQgVqNZbvagu0MzVGmi0yphWCkZAPuH6VFtoBgafQkD4bfKgEmuaq1CsYNrmHI/0kfgDQzbujZgR6kfI/rVTPQjzOB8zU8X/AB+pioUqeKce0GHun8Jrg7VH9ceoP5ipLHqfeY/IUJuHk8vr0/WsUMvaw/8AsHy/Sqr2sTMMP9M/hFA+wrzA94H4Z/Gqt2YvLn6/rUpGsNc7TflBP+Lf+VLXe136L/uqp4IrkH5/rig3E6g/6SR8hSSNYZe0rh/oHxP51R+OfqD7v3pK4OhB98fjignV0/A/hTSQHZpfbzz0/P8AWoeP/t+BrKN3r+B/Wp3/AJj8PxzWxRLZqNxyjcMPdP4UM9qINmj1DD8qRHEiMyPnVTxC9fr4VsUazQPbI/8AtH+sfgasOP1bXAfeprJcr1pW7bt9R76VEs3jdPl7lX9KC91un+0fpWGbCdV+vdVBZHJh7v8AmrQbNpuIP1FCN9/6qzO7HV/cTQbgP9T/AB/aql5C2bA4hxzqVhOG6v8AGpTryA+vI5/YfmPlV5U7jrtWZZ4kkZABHOYn2Z67SD8KYS5J9CPPn+E4x0rynoxGhwynYx5H9qo3CkedUXiTjHqOefU+nx99GTihtJHmZ5cs8+o91SzUB9aoa0A87ievrVWsoeUVLMIaKqUp08H0M0FuFPQ+6rZRQCao6+dNGz8aoUkQflVslCd19O0kgAnaBPUnAoNzjQDBZQeYGf0/Cnr9glfDEhgw84BEHGMc+RAMViDhGtsZ1GRBP3hEgOBOTnIBzAIJnTSTZaQ5cviJ1CPMz8hisjgf4ltXrptW2a4wLA6ZS2ImMxkEAmfKq9r9nDiV8J8QOQCIbHiUEiJ5wYOIOmZC/B/w5w33Vey/NQQrSehKgkY2O/zPaMdNxblyG5J7cHorVzO48wgn1GqrjijOBpA8gxPnqzH1tXLK6FCyTpEZgHHkAADHQCrahXmo6ZWVa5O5JPnmuF6hFCYGqEIborguDrFLlvrf/n3VViM1qIMPeA3NB79TzoF44yMeWfr50ieFDElHBjlORSSC2ahbofxpe5aByVB88UiOFcbEH/uH4Grqtwdfl+VKiWHNlY2A+I/A0JuEHIke/wD8gfxroc867rHWtRLYu3DfUf8AiaC/DT94D68xTbselULHmapLYt9laMZ/7hQHskb6h7jHyptn8hXEueg9CaRLM1gOpPr+9CNvyrUe5G679BP5VRgnSKSDZmH63/Wqn1Px/en2tDkR+H60JrB6A+h/Q0tiGfcNSmntHofr1iuUtibn0BEM6S2dQjJMiCxzy9k/CI6lt2MEE58UNAKn0iCTIHyodt23liZBAJkqRvDR7vcfeO9w7a1KsPCACCOR54ycnG2wrxHrGG4nSI3n+nrB67+78KaS7JJAGYJ33AIkZ22900sLDyNmliuNhEH4Y36nbeuWhq0tM5bTIMkENhucbj1I95otml9ozIOJz8NoPLPKrJxnInB2MEnE/pz+NIG1BJ1YzGNphh4h7W4E8/ea4tzI9nlmNJkmBJPQiPhRo1I1tUkRnpuOfTb69auDscnbl+tIpdE5kf4xByP1n3mpd4wAmSebSRJG+OUjf3HpUJRoMeoBGK4bNs/X60jb4gR4WOeh25GBP1BprvDPWYz+G/urWyVRG7PHI0JuAblBirvdC8/diffV1un4Y3/XaYq5G3MziOyQTOkqeoEe4xuPWs6/2U5EErcHR8N7mG3qK9N3/wBbe/661CwP71VItnjvs725jvEA5CLie5Wkj4irf9QbGEf/ABJU/BpB9Aa9XcseQ+vSl73BI3tKD6gH8RSzvkux5/8A6in3ldPVfzWaNavI/ssG9CD+H503c7EScAr/AIkj8Z6UhxP8OK3Q/wCSif8AUpHxq2jUEa2OvyoT8N0I+vlQD2JdT2Lrjy1ah8HAHzobniE3VHH+LKfiNS8/Krt0ZKDHhT0+BoLWj5++KH/1eD4rTj/Eq/ymflV17btE5fT/AJqyfNgB86W4WgZU9KHkf1fCfwrQS6G9khh1UhvmDVGt/R8/KsGhE3D1+vfXO+6001k/WP8AmhtbPSrYQBuCqMPQ1cofoUMr6fCqEE/Dj0+P60M2SPo/nRWHQflXCfrNJWEC2qhsZ5UwzD6/eht9fU0kwsATVDRjVDTCynexsTXK7Fcq7Es9jf4hUVU1sZhVIWGDahAgEb6gdyCSc9DG+YDbysZ5iGImdgBOP7W9DW/wWpMsCo8TGCcEaZEDUAQATg7bZFVs2QgXu2L6Q0MDJmIzy1RjpgE143we1F7SsNU6sgMoQwTkGRO5EjHrO+WLt3WyKpEH0AM7HqCSRgxk8pEhuBnjSpkDVHM+DBH+qCBkZxmKtbuNm4JkFmiBtq8QIM4ltxtAnY0WII9vwui5IwCDhhPpsQPdA5Va5sxYQu2DifD8/ax/bFGs8IuglHLq3iwATDZE9I6e6g/Z9QOkBjcOkkSIKl9QEbwSM5OQdpk0bI73x0zp0gcxkxvkD735RV2dSF0DwszAEydh6yCIzG8e8d4dF0BBKzJAIOfDuR6Dfoes1y4xVwNMpr5QTp0jURykkRA/qrUWyl0nckYYc5AgFWJPIA/Q2pgMVOPbBIYbzAAOecwRI5E9KT7Re4iv3arACsJ2LBkDAiY/ZvOjcGDcUrrGARmJhecHOAB15zUa2NkFtwdhnkVEiRgjyIPn+VE+0wpYQ0HcHqehOdwd+RHlQV4dleBkA+LaTIZTBOJG+RsI61L7jxYJOBqyBM4kjkMAkzvzzRotpj/e7QOQmJHtSPxqIw9Jjblt88jBoLXzM5IC4232iNpidsdNqpcunVAjZiCIGCRKzvq54wagVY0jahKmfrblmrG6Yn47fX151nmQFKDUCF35dZImDgg4OfjTJaVkCMKcnznzkE8+k7YqFYV7i4kRk/Lyqj8MDsaHqxPLABzBHP0Iyfoiu2nBXGcHPL55E8uVWyg7nDn/AIoDIRyP405BxE8+Y5c+vSuG51g9fU/hyq5GoznQHBzHX95pW92dbb7oHpIH+0/lWtcQYkR7poTcKDsfnSUiUebv/wAM2WyFg9RHyjSfnSx7IuofBdcDzZiPg4cfOvTXeCYbZ+v3pa4h56gPiPz/ABrqpvuFo8+TxS5gP/2zt/8Arbf3UEdvMDD2v9Lif9LqD8632Q+R+XwO3LrQOItz7Qkf3CR570lPug0ZY/iC3MMHT/JDHxXUKLa7RtP7NxCegYT6RM/KrXOzE3C9T4GI/b5UlxHZIbz/AM1B/wBwmlcWBofe2PMUFuHzvWQeySplUK+dtyPwP5VQ37in/wB1vS4qt841UsV0YWjWfhz5Ggvw+dun1ikv+qXRuqP/AIll9MNNWXtwA+JHXbMBh8iD8qSi+gGFa1VDb+pqydtWm2uL/wB0r/8A0B5UaQeh59fmKu65CJOh8qlMQJ2+FSlYGeyHGDZSQCx8OnKlBIIG4DKQfMj0hFuEuYUSwDFkIGkoIgW9WQwhoAMY+Faly4AV0LIcdRIndTq6EHIg+E9DCPFcYLbT4gqcoOAYXUw3AGoMcbIes15E2e2gvCKtxHNwNr0Q2RhV0wQJGdj1JbNKrxkXVI1E241EGe8V1aHjGDCgCOUdSG+C/iAXRDBRClnBlWKhysiMwAJnblzwc2FOiQABAVgPDAycTEwfUTzxV42KgnA8Wux0SilSASdIAJBMwSYYE88wQIqXeLPegK4WHWJg6jDaSNQhTIJkA+0RyqcPb0s8iYOkAGVDNBFyIMydLT0Y1n9o8FqVbmtIc902nZHLlNz7IgtI3zH3RRS3IbnCNBXVuhBEx4dUKFkE+HJEk4nlOe8fwq6LZhR/MUznmVAIjfAG/KdomkeG4hGBYgQoQAgiXLkCSBkbrnONQiJrSukK2tHGhvFtqBMuSwPnqkgx7PmaLC+RB+K0tqLN4RrBbIiGlW5hhO+0Lypfu9N9XHKIIzkEiBETMA+YnGJoJuKbp5KFVoJBBUFlc4BwATPUrG4FUscSdNsizInBIOlSRo8LiIk6fKCw3zWUTpwavBASUmTyg4UDTpEmMgwYPWg8URAXSBJ8XIc1AJEHOk7ztQuFkOpEOCEkMSXAaBLgCSSIMnkGOKIe0fDJ8LSSQCSXLFcCI2Y9cZ2otF8jFzizgsVgGCTpgK22Z29n4g5xTVq5I0uCRyKiATtGDMjGd9s155boZCZ0rctoZcTqgqVPIz4WGPP1pjgu1o0gtq1IIMYYHEzggZJONoOIg5xK1Zo2rYH9oIB07iORxAG8YznbnQftDAgOQ0sNQM6oAJJ5btBx1od3iSFUalOJJ0nkZ1BRtAgwD5QaWLGUUi2SGAxljBE6dsCWO5MA9TEoqXcZ4i8Q5UCATMgHMnM+kmPygTziixOADK7gkAypXfJBjkN4+I79vX4zJxGQNOB1jAPiUmNwNqq4IGVK8ucAFSQeoM/AjblUoSHndgqkZEyud85/Ej3j0oC8Zp6sDMHG0Z0k8h+tcvnQskgATCg7nkIn0EzzO9SzxIaWBkAMY3nkI5zzz/UcmpRghvkDdSdPLPmSD1wf2rpI39c7cucSY3ztQV0vp088gT0IE+UBhyzKzFKm4FCyGVQokznxHrk7ZM5Hma2JR5+qn8+n16mq9+Tyxj5wI9fr1VF/eIgzsDuDJyfjMnJPkKnfnckbE+IET7o8uWPjV3NQZ9J3Gfr39KE3DiDB/P8A525V03z5xI5QQTjqRywf0qDMeYJxHLfEgk+nXalYXABd4M/0zz86VvWRmZHrn504LvToCPQx18voVy8Yn9fnzn96akc3Eyn4b0PT8/TegvZMdfXPwnlWs6Cc79cj8dv+feu9jAiffHqPqaaZzcTFu8ID9z4Y/akrnADkzL65/CJrdurzMR1338/3pdrc77zt6V0UjmzAvcCx/pb3g49DBNJPwZST3ZU4ysr+FenfhwR0oL245iNv+CK6x1AnnhxTDa45HQ+KPiDUrbvcPPIH3A/PeuU80E9F2dx6ixqNzJQsGAEABxlgvM8/UxIMUPjLpt3QSAddu4FYQfZPiBGSZQgwZ9vIywoPZlnuXt23YFVTu2BJIUsZVSInIBXl7IBAKwLcSyvZK6m1Jd8L+wxnwMCTjUy46yg8q4YpSPTdoYHZbq5e2y3QBZlASCEm2HQhoJWNTTn8aNc7We7w2lVhkRvFIBkW7qs2MjwtbY+nLUBSdom07rcdrTFU8TAoQdKHvVGSSrBsgZlYxNbCkM+qACZJ04l2HikmFj2QSRHhjJAFSTMivC9qNBKW5FxCWUxgKoIaAQTIIEjbxA/dot3hDcAYLpJDRMugckMrFk9qdPtNmIhuub2cUuxpJW6LmGZpOplAKliJBJBUnEsJ3iEFNxiiozCHHd5HhKmHVtRkL7R0kgZWOVHHcpucTwLXNLL4WhFaRqAMt3ZxvBb2jkDecCnuH4nR3feL4YXRcUzBKTy3EKB5gDEwazeze1va1FguDCGAYUeJeYClQQek+U6fDJDd2yYYlRByu+/LV5gSDiucr6lKcVwVsXJjqSPIlUYKRsBA8M7EETOFGuMAJLMigsZBlJOggY2AbWf8sk71zhQbioNaqxSGLAlmdVBBxlt2ECT4PWXHuZiVglY0+IqWUBDPtYK6ZOTp0mtRfBl8FxQwQoEgo4EnwGVuCB0CMREDMCMiudo3UYGEMAyDsZwFU7nxEITjZViJw5xSretGUUsiFWKkaoJG6xzkkMMZ3jZHiP5lnSAo9oaYhNSt4QcTMKxyZEmZJq7ciW4vcuMALUylshlbwnYXAwBM7FTOP/jGM55xl12taog2u8UzMaBbJAmMwVAxyYQaS7RYEOrale2NcgyrG74EbSIgQRtyg9ZX4PjPGisAVNu2yyfZOoJ8NN/p0zAkdlC9yXRqtZZCrggEKDOMlfC04B6Tk7cqNxPHkkFR7WyhhkgIeWFJIbG8y21KW2DW9GrxK2kEjM3MPI/zIx/aN4rMucUtzVqhdDAHbIAdjHWQWWfMDnQULe4mzdsdosw1LmSARMqWOkGc7EdOXrTb3joDqdhBEGZYBj7ydQztkZ5Y9hlUsymVEsckS2QBBOFwTzO++mDbh+0ybSAkRq0NGYBABIGM4G/XlEUXp9i2a91HDSRBgEbwSQAJHOCDAoOp9LMdmK+yAIyxB9cAT1mM0C52mGR1ZdtTAmCCFAYeI4UmD6qfMS4O0g/hQSFTUBnKtC4OxkMGicQaGLNZbhbLQurUChIaRvBXngkHG/T4o8Tc1NqDEnIABycdPvLI6bmi2uMXvCqasZEAndbZbESDqY7mDAG2xO7IAYsonr0I0jxRsDGduvMVqpl5Ki/gEqSyhd5gg742JBIO/MSOkS8VUAmSVOnacxJP3SZ09DieQha/dVmbxnU7TGwDWx4cbMDJzseWVmjI6k92GyYMKToziR0kqD7iOQrONEsbs8X4l1eFnVcjaSVDMTzXpMxPupG9xLeJSIAKydziDj+n2tOTiBvVWUpBbQPZGqQQQp1CSRAhZMbb+4t68txENs7kqwnxmY0gHcnUIzuMCYMXEl0Q3iwgeKBpge197JAnVMARI9kVRLmoTEeRIMkgbHGd9wATyGKB9qA1KwMiREkSWLTIGDyOI2A6GqP4SCVjxAgHM5g5wQJAgzznfe4msduXIURMxuMZyZzyAEnfYehXa/BMwDOB+B8JIGOsb8oqNxRz4VBg4knKCeojrnAG9ADQp0ysyugkacb9IbffymqkRjLNnadsxBE+W+DVHWclefIHzBwfj7vjnDivEAomCcQAYE75yQIyfzxccYDpJG8KSMzgGZ9Tt12PKriwNIYax0gn1j8ev5UC5aI5flTN+7C6pmSBIn49d+vmPQWswW1DMQI0zIkZJA6YMTOOoqYHAUdJ5GOWx/GpTDGTkK2Ac/r6VK6KRzwZ1bllWCG6oR42lnLSGgavukXCZbC61gmCKYWwGVmGLTk2tyCQQFMDI1LO+2ob86w17MIVbaKz909plIB7yNXd+zv7Nv0kmeQrZ7U4Nu77stpbu2BUgSnOAynSwlZEw28710lFKqYkxxbB1Ipu23GlmQXAN7lspqVgWXLMDpyueZAFanBXrYZ7TqddhRcXJ1AgEmYGRpHU5ToQT884a46arJJQOAPNH7wakkDNsycbDvDzk16fioFrv1zdTuQ8+0uogITjxKS0atpUZEVNTTp0ZO0OL2A41PaBctELILjxqVaIBxDeIA5M7rSXEI7G4J2dWUGZUqcCPIyDzyDXeAa4w02y/d6k0lVLBVIkziSQ1v4mcBpLFztYF++Cj+WCl0EfzSAygMWnkug84BXJiK500x2C7A4W1pd9TBFe8LisYZY9ldQIkOogGAQcQYBpjgOOLNflyLjXmAMeEEhigkZEGMlTOhsGszsngFm8t0uH1G0WXIOpUS0ApxA3GRIXeo/aPd94/h0d7cfxAQyM2tVKNDKc3RB2ljgAGlKOTZkzQXtFrbBxabSbiEsYw6zrXAllU6uQ3G8zQuB4kQ2mddt3tsAZJII8UADUAQzDMxAzklmz2ieI4Zu7AGlnK5nQ9siBqgHTGrJH39zmg9kcL3f2y5JJC69jIK6tONj4IjzJ2EVzpU75FYye0rtxjpGl9BCM2NXhjxCYbSTqByCCJkRS1m8xXul0wWuBi2AGdQ1lhiNjGf6j50tdvHU0GFIBGYguWBj+3Ubcg80HnXWhbiG4Cq3CYMmMd2QwPMqAAQQMYEb1cehdkd+zvduuQDqbw6TgAEk77KFNxljqB1NIJYOpIVBpDMYgLF1AMajJXWqe0cawDANNdouyXlU+HNghvultZYTv95B5eKJ2FV4UI9lypdGRgjAsCIurc1QREQ2BvlV9R0jxYWE4tQjBmzLqWYb+EjSxE7jw7nMDGckPY+qxoA1MSp+6W0uZRgwOqQVgAb94uKZ7P4gXiyuGCqAznZXhSFaQcSxRgIjrndftTg4e4puQzoACcA/+26LAMLOhgIOIO8RXO2nQuRLi+H0WbpH3mVY3IZWfXv0FxQPMTzoHZVn7Qpd9S+EnSBBlD7M/3KAc7nNb/D8SOMca/wD5FtOQVyMfzCYGcoR8NqQtKq3Q9kqVUMHUyxgqpEDYrpBzyM7TVUnunyauGJreVHDHVHsvIjDIYbEeedxMcpol46GKowlrZ06T7SQokMM6hnGII8jR+1uIuNpi2lrAU94dnBMJPhmVDb5wZME0peueNGiGl8CIG6t/jBtBh5E1UtjWO2FFxXYD+YCQRkKdSnEjlKmfQ4q3AKx05Z20CeS+LBPMAZ1T684oPCce1t2/lqxLRpckBhEee6gDqCY3GCcJfUXQwlApUlQZCmG1qSIkYJmPFA3mg4stnLNgavEnh1HXmNJJw0jaVPoSs4zD13s0sx7knvFVDpgA5k7AyY1Y/wADvmPMgi3eCOZW4ELQ3hMwzSSTgFTknPhyM1uXeJUnwqrs6keJiRA1EQAQRGJjIEDpVlFoydhOBKgAOwlG2caRnAmcHBzPMjkapb4q4FDXImWLHw+ELoAJkAA+3pPkPIg3EcQyXYULqhhqIGoEHDSsSp8UzPssBGIpxFuHAdCuohjcDICpBaJBgFYCghhn1kEozA9qcFqQOkxzQ4KyFwAN/Tbxc6XuaNcaydEzPUqdUbggiMmMiOc1wuVfxgFYVWH3d43yQNOkjngHkKrw2nQe9VluIwyOYA8JYe0R4iNQGJAJggUktjM7c4vu9I9sSSpGllbVnY7AYwP6ecUPg7yXAUKSMAAAiTJMGcjnEHfGwBNOKuKlwQy6ZGnVkaSAw2MAwwHofSgW7L22a593VBwMSVKGTy1QQf7Rk80lsGw5te0J2J89O4BI2AEgExgkbb0lcuSigCYgEGSoJkxgRIg84gDbanbsODoILBV8LTB0qIMj76kLnmCR5GjJKzI/qK7k7/OCGgbH3VUEDd1ICNUGBPSD/wB3KIgxnpNLPxgj+XO4MycgyCJwZzvjbkatxDsRqwwbLCNifLPSZESBE4qiJ4UHtM2oDbEQdzvIPsx8DTSI2OG+rAEgEETjGTkyTuR68+grtYnBvBbx6QIwWjLSeu+PlUrODXUOR6ftJ3tmLVsnvAxY2xDmCX06wNRGMCM951zXn+F4/wCz3FumZMM5GmCS7RI2jwwQebqcwJ3rXG6MQWUjUQrEHSDDBRgmJMTpic75V7e7JtMHZSy3DauarbKCjDWjkrEeIeLAxgwfDnrpv8slyCXdHP4kvLa4gMlod2+AVJb20RiGUHbwjbPhPMQdTgODW2qozg+FrbrACjU8hAymQe8xAGnbGBVOGa8lu2LduDBIF5GUhrUFcbqGDEgxj51hWrhuWy7eAtdSQMhDLDZiTIcSRMiVMkaoKTksV0FdG1c7OZ1AS/GpToBLalbIfwKJjw24A2AYRROG4d3ulb5JJtgkkkAkDS9t2bOUOCfunSY0CE+ye0QWWGxrV1AEwpgpvyNtwu+9qj9rI1/Q7KLV9NJW5mJU6l1kZVSvhkCJVzkKKO94sXlDln+HWThTqJ1IqMrHGpSp07ZLqpk+UTGiaQ4qytwhz7NzTckiAzXAuIMQA0zj2SQetbl3tJdSWnII7mLTgEoXtOQ6MBgSqAkHYCBzDeQ7Qst3cWAxW29xJE67YDOxDAHIGCCDOTzJFaCbds10bHZPClRpt3YBZ1dZhlYFDIB3XTrzyMc61+FZUS9cVg/em3KjCqmllBIkhhjIEYBya8Z2b2swuJ4idJRg2C+hsEahiD3jMDzIgjMV7G1wRtqWUeF7j4E/yxpuXUUyDAMnxfROtBpihJUK9jqJuAKQjd4Ahz7KSED7mSymYnUZzyQ4njlTDEgLqx/WQxNt1n2SFAhsAS2fHB2uA4pGZLQwrobltsKSYthZHmlpueQ43O2Fwzrol40uqITMxcZj4pYQo9tjkzpxIijHm2VvoG4PtHvVtvcUMrEoonPeC3bjOy+JgQT61OJ4ru7kKrfykRhgwzJd1llndSy6QfMHrQeAslEuDUpUsCGYHxEgodRgMNSE4A5x1jS4gXAy3lLWwhRSiga0PeJMKZzC3DG3hOBkG0lLbg17FlvoLKhNWi7GmPDp05KMJ5EJABzpJnOmleOvBjrvPrAYoY8OD3pznAjvVG+I61o9uaQrppChu7YMp8ADOqFxyyrLcCnkzjEV56/22qqttzqtaWfKLJfvdT3NUBtmPMjGBiDoQvdGyNzgO0Fa4XAAL65bk5UMWwNiWVWIBM+L3ZrWivEFVcAGHUNKytwtqYMBAKXIxy8XMRV+z79rhmUmQFuBlWfEJLSRyODif694xTVzhLBPhZkDyVY40Sqg2yNyDCtIEzpIxqg8NvoXwL3bhe1bS5pdluWzORoXGogyQQU1KoGIJNK20a1o1AuxtPneCAYIg9HZo6aTzpv7AGTwMYtm8SfDDAIGWCpII0IpGeYI6VncD2j3ZSVDAW76EEYhbMAecsiKOvSnFXsiPuGvdpKeHsHd0YiSMkAW3jOd3eDH3etCS/NwrDMP5uQfEMHcQckMjAgjJPKlLttW7vWSNGxA1ElrraRuDJGAJjyoAuqhdlfUjFV1MIIZFVYEEzPhM/2sORrpgmgp0N9pC0L2hyJgkOPYg3WdOuCpbEziBgwXAbeq29v2lYSdTGNUMu45hYiM++pxVpbgIYWyBgaVVWnMCQo1DEY5uDHIZ9zwsqqSSMqfZA1DGonYL3cGZGCelD5kPg3OM4tkcXgrQ4VVaQRIOzQILFWffB0tO5IW7U4jXq20t3JCkkgMwYEg8jMSJ5HORSvFcU/eiG5MoQCJZc6GAyW553DDMgVzg7yLbU3BLC4OvilACGjz0n3GMkSVCtzWE7KRmIUw2tNWcRDKInmIj4Ve5ZQPDm4obVpJGrwsZAOxiXbaZkmJk0vb7ODIpF5VdSyhe8UOwLEGDPhI089/KBVlslip1auaq8mIglQRIDTKkkbMDOBV62QqnZbkMSuNSDXAOWP9ogiWUeEfeHIiQcU7M0Wgxjk55EERByRJY6c78qahrd5QisAxQMkwWEqqiDEgrs2/iMbU7xKWjqUAqyrbE8yp12wDBADAx7iJ8tlTsnQwOGvKtxYkKwgBpA1E6cH1ienpReC4u0LVyVDMZJJxOgHIOSp0ho3EjIilWsLbfxNqaUOxIzGSTkEgyABsc13ikS1cuIB4bZNvMgMAGB8zkxPnzrtinwc7L9ow9sspOwnMiNmInzgR/cemQX+JLALjwlmERuVE+mTE+VH4LtDQbZVmgYgRgA55EEGYI25EGTU4vhFkug8UA92pKmNUyuYxMwORH9NZUtmYXa0QCHgGRnDBgRqBmc74I8/fKnElBaGouQXbTpn/ACOB/n7sVK6JXugN0bV3i0ugARrHiE+K2xIhoJmQSsAZI7uMb1x+MbSj3FGq2wRoUwQ0KBpOSJS6II2dNppOzZ7y0ShKqF1MZLMgCySCCCVg3jJAMssiDNX4PhWYm2ZaZkkSqsIBAOmGttkqQQAJBkEScKRrPQ9h8Q1nhv5zEWg5I1eIiIA7sSYzq8UAT6wS3uHTu9Vi3ba7caQAX1KrAW3eC5h9lwRGD0nA47jXcosh1zbYsYYkEDSDuolAI2gzvNP9hEIHMKnc6jvIjVFwqRsIgbbHlM1wlF/N1Gn0MdL2m7cRdLOtsktAABW6oiR4XUFWIYThyM5rRtdpuLq6wP5tpBBhoBlVkjBC3VCkY/8AyWgUGzwgbx2n7oG06MQSCi4XS6gBu8W4qNAEli8DFMdm8Gr22vHU1uyjxgy+sBRbIjHsqZxCgGBprvLHqg7mr2TaRCJMILkkNJlX0F7ZMTqDB4aIPd8sxF7Ntm4UIbN3QdLBCdJZe8wwMMFnHRsbVk2jcdQ1smD4mUCW9oF+ZH39QHWCMbMWuP8A5o1ADvLahGWUBV9ONI8GJHmTtB38zi1dHVUZ9y3w73FZbDLLEai5hgjqWDoVIgkLJBEahP3o9X2B2rbS53N3wglLbHk/ejShM8w+sT/ccdM7tHgHuvqsPbkMWKY7yQSX0giHlghKgydIEZqukcRYR2EXUPdOyDSxt61a2dJO6XGXrt8E5KSWQa5Qhb7FN22tsmGt3HAlkxb1rpJDGCNC3RjOR1yXjOEKBkCsV7x5ZCBPeuXQkZ5AgTH4Sl2naW9euHwkNZS4cA6I8QA8mthojJ0k9K3Ozbbs+pTps2NHesz93bIRB3beKRGtZj3GasnIqS6geJ7Qa3c7m3bQyStzHtgtcUAkwQuCYAUS67yJb4/iiU7plVElUOC2rSYyzSwg2yvKDHSazbUtfAYO7qqodQjvIRrbeE5JYKDvuGkTVe0iw1Bzp7tFfBkFddrTDHcwJBPkOZgOKtIS4HG4LvLHduHGGK7E/wAttRWIIIKnA6+prMu/w/3qBmbSVtFQumWJAIIEwWwgYc/KM1XhL6KQ73GkBWBBYCZKuwUTpKhFM7nVHSiWLH/rrJYHLWyC4JBdGI1dAxA9J1Z3hRUo3uaVPcR4qx3RKBiVi0Vw0DSEB3EDYHOeW9H4ftPXcQZhhbAZDBLll1E8xCsVBxBicgUXjjF/RcGiC24woNxWCkDlpcDn+udwd7u7KOSAbRtKQxBMpcuMB/sVjBGw/qFdaTVsl0ert3psXgjS3du06ZMm2hYECIfSzbYrz3aHEm3/ADkEnuLtxSQMG7/KB9ygv5EwcVpcBNq7dZBqm4zoFOksq3EUqJEGe7OOcEbtFJXbK3AyL4hdtItrSBC4uMphYgGYIEAayM6RHPTikyyFeAcCwS6ElUmJGkFbzEeIz4gLZxgwu/ipXtTh54RL1ohbV3BUcnQkaSfaYEaY1FssaMb6qLcjw93cmCAql3ciQRKiNoyYIzmEgYs8Tw58IDqVPPwr3gOmRPgRo6CRzz6Y82u5xfG5e1xRRWuFsawcEmdNwDAJx7Vs55gUTtPi1uuzkZ1G4BPMhTzGTLNzwCay7xZrFpBc8OosZAJMtbM5GqMREAeH305ZRlukkLcZXGDGmdCldUTIPdnHMK0cqTglv13KpPgNwvEMLRLozSVWQVB8URE/2iPKIjrpWLqM51L4WGsgZIwUB89PiMHPXkaUs8TbtjVct95K94W7w2xKsowFGBLCJOdXurN42+WUuoCwBpVZY+JmgnmwETMdPSuOGT7Cyof4Z+7JK3F1age8htQndYbY4jwwSYz4ga0LvaSKqoGDM5JcnUbjDSw1FmyBJO8bbZzhXLQVEfMMVbGZBcgkTiQATHOZrvZBDgsythQGeJ0wxIcjmCSF6w252KemmrZMqNH7UrBbRJ9q4UbdkdQNSFTgzrMgESYgnkfi+8ZNbAG4baSQcHREFiYlzoLHaYG5JJzuL7NaxoOSq3FJadS+LSg8Q+6QsiRM6gcyA32b2gGDLPiNiBOxayoaD/dCxvu1GUdriZMF2ii3B4SFM5EEjSxZoGMAekGZ54ye0LbpdcsCJJkjfxtAg+Q284nY0Xh+K0XEIyrAkEgyeQMHcSdM5B95r0l3iLV1VZhhhpJ20tpPjiI0skQZEEEE7aqstParRHueW4Tj9F4qJYAkqTImT4W6qYxHRm3rT4sy4ViIDwpYnwggMcifFGjrgdIrvEdm92QRodFLyV8LBm21YJ1QIHrOd6FxvZepkS23hI1jIBxa1Nttz+HlWbjJpk3oWv8AfWvAxGmQ0ODqBiP6hgjEjB0+VdrnF3yCzRrUMVH3xnzBjdT675qV0SbXAbQ1Y49rf8xPCUthoGxAc+EzPhjFE4O2o4nWAfBbDrJ1Ed4zqVLNMrIJjoY5TUqVJ7XRI70PWSHt2GKiS7I28l7WVvSCPHEA8jFOi4LTWQFVhcOhp1TDMLBzOQVyZnJMRvUqV5181ef+nXpZi9/3w4e2FFoOq8SdExMqoXMvABIHixjHXR/jHjTbnhkEW7a3VGTJKLbbUTzJ1R5ACOcypXeSWaX1/k5x+VsR/gb+Iblu7K7KxBXADSru2wxOkD3KeVa/bNn/ANSxXSouIQVCiAyizdDDodV1TAjKmI1ALKlSarVddir5Ty/H9o3EuX/GTLgjcEMG1BpB38A+J2r038JdrPe4e7cfSzWhcIJE6tFlyNWcybSz1k1KlPXjH/z47GhJ3+4Ltm0L11LjYPdS2kBdSvw9+4ikAASncBZAyDsIAoR4vu7KoQWR7StpmILkFiI3Oec4xUqVyf5UOPUP/DF51S3c1amCqx1CfaRUAWI0RoJG/tH1p7+JeCH2e7kkKYHXSzAwT5FsRH6SpXCf4v6/2dIfKYdnitF1UA/93QZ2iWtE+vtY6RTXC9s3LtmzeYjWt8AED7rLcEHzD2g843IiK7Ur0OKxsCe5o8T2y5XxraZfF4TaT2V7rSoaJEd7EjMIIia8t/EFjwWhJ1m5c1PiWNwrJPwPx91SpU0dpKvvkk+C9u+2q0pZjNvhQTInxcRq6dMe4GtnsRzca3suoM5hRhn7siPJe+eB5nriVK2rtG/vgqMntpwjXGiQGuArOGW090qpkHH11pNkm9nMEaSdwIuKBPP8D0qVK6Q/DsHWicSxWLa6dOlvaWTAdxuIgwsSOR8hTV+yFRiJnU+Rj/4bgX4aT/q8qlSi3svIlyxYvq4N5A8CgjfaICnqAVBHpWJfuzpTYM1lSZzBWT82NSpXp0ev1OWp/Ru/wqe+Itt7CvqAO8d293TOD90LPSetIdi9oFeIzlbkIVnGm6VBHzBkdKlSjSua+hb4N3jL08MIGlXt3GKjPiRiCZOYOnblPOs9eCh9WoyseYOoBTg+4+tSpXmTaW3kcidtkAWLwAAcRo5LpeME8pYmCD0noPiuOJsDAALriMSVtmTESdvhXaldYq1H6/2HqzrcRJeBBSwud9Q8CgN5gwwPr6he32iwdPKV3zCiYn3/ACzMmpUqpJozNDssqt+6mmVzjkNBAEf6zXKlSuGpyZH/2Q==">
            <a:extLst>
              <a:ext uri="{FF2B5EF4-FFF2-40B4-BE49-F238E27FC236}">
                <a16:creationId xmlns:a16="http://schemas.microsoft.com/office/drawing/2014/main" id="{CD3C0EBD-BAD6-407B-A3C1-C9C19CBDE9D6}"/>
              </a:ext>
            </a:extLst>
          </p:cNvPr>
          <p:cNvSpPr>
            <a:spLocks noChangeAspect="1" noChangeArrowheads="1"/>
          </p:cNvSpPr>
          <p:nvPr/>
        </p:nvSpPr>
        <p:spPr bwMode="auto">
          <a:xfrm>
            <a:off x="63500" y="-836613"/>
            <a:ext cx="2647950" cy="172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50" name="AutoShape 18" descr="data:image/jpeg;base64,/9j/4AAQSkZJRgABAQAAAQABAAD/2wCEAAkGBhQSERUUExMWFRUWFxQYGBgXGBgYFxoaFxgXGhcYHBkbHCYeGhokHBgaIC8gIycpLSwsGB8xNTAqNSYsLCoBCQoKDgwOGg8PGiwkHyQsLCksLCwsKSwsLCwpLCwsLCwsKSwsLCwsLCwsKSwsLCwsLCwsLCwsLCwsLCwpLCwsLP/AABEIALUBFgMBIgACEQEDEQH/xAAbAAACAwEBAQAAAAAAAAAAAAADBAACBQEGB//EAEAQAAIBAwIDBQUGBQMDBAMAAAECEQADIRIxBEFRBRMiYXEygZGh8BRCscHR4QYjUmJykqLxFYLSJDNDUzRzsv/EABoBAQEBAQEBAQAAAAAAAAAAAAIBAAMEBgX/xAAvEQACAgEDAwEGBgMBAAAAAAAAAQIREgMhMUFRYRQEBRUycfAzQoGRscFSodET/9oADAMBAAIRAxEAPwBpbNEWzT+gVYW/MV+pkfmYiI4erDhj0p77P5VBZqZFxEvsp6V37N5VoCzRAKmQlAy+4rnc1r6B1oVy16e6pmVwMzua6qEbU73VTuq1koAXkQVBoHc0/o8qhtjpRuhNWIfZ6svCeVOd1RLakbYrZGUQNrs49Kfs8K4+6p+AoUt/UfjUAPWubtnVUhjQQYKAHpjPvqrWyeVWtM58/WjKh3/euL2Oq3FhaO21XbggcgD1P/FMlfqP1qq2x1oOQqEhwYnMH0MD8Ku9lYjQpPXf9qaMDkKGzj6FTJmpCycGOrV37CP6j8TRDcHU/wCmuqw6/Ff3qbloqvDgfeb4mjd0vIn4mhwDz/2t+tdCrG5oMxxk6Mfiavbt+cfj+tdtGMj51Lt/y+VERPsynMyfrrRBHl7qUPFVX7YKlMw412ORqjcSBvSv2qh3L4O4mrRLG/tAO1VPFRypL7VG2KE3GVcSWOXeLNSs1+JqU1FBsZirCiNaWcN8R+c1w2o5/Kkvb9Bq8v5J6TU4oi1eK4F9/wBetTVG9F+8ND/L/TEvZNXsXWrfD4ULvR9ftXe9+s1zfvLQ8/sdF7Hq/bCd3XNFU7w9D8/0qwJ6H3RRfvTR8l9DqeCFBXCtEg9PmPyFQz0+f6ij8U0vP3+pfQz8FCtQLXEuNzVfjP4RV24oDcAeh/XNT4ppeS+hn4ILVd7uq2+OQmAwnpMfjRy58via3xTR8m9DqeCmirKvlXDd9/xFW7ydvzqP3po+Rr2HU8Fxc8q6eI8qpqPl8TXNRHL5/tQ+I6HkXotVFtc1xm86G90jl8/2qovHp8x+lb4ho/aN6TULM/Wao8Vw3Dz+vlVO88j+Fb1+j3N6TU7Fg3Su98a5rPT51zvq3r9HuT0moWN81U3jVTfH1FVN4fQpes0X1C/ZtTsWN9qo/EGqG4Oo+dUKMdhPpn966R1tKXEkc3pai5TOPfNCa9VGbl8v2obtXZOJyaZc3jVDxFULVUmrlHuHGXYs16hm5VSfSuaq2Ue5MZELVKrq86lK0HFnoFD82+AFEVfP8P0o5txuK5pFfJtn0JXSPP5R+FWQCraB1rhSKORSzLVNPlUk1C9WzHe9I2H41RuINcZqlU1lDe9agv8AlVj6VQgVqNZbvagu0MzVGmi0yphWCkZAPuH6VFtoBgafQkD4bfKgEmuaq1CsYNrmHI/0kfgDQzbujZgR6kfI/rVTPQjzOB8zU8X/AB+pioUqeKce0GHun8Jrg7VH9ceoP5ipLHqfeY/IUJuHk8vr0/WsUMvaw/8AsHy/Sqr2sTMMP9M/hFA+wrzA94H4Z/Gqt2YvLn6/rUpGsNc7TflBP+Lf+VLXe136L/uqp4IrkH5/rig3E6g/6SR8hSSNYZe0rh/oHxP51R+OfqD7v3pK4OhB98fjignV0/A/hTSQHZpfbzz0/P8AWoeP/t+BrKN3r+B/Wp3/AJj8PxzWxRLZqNxyjcMPdP4UM9qINmj1DD8qRHEiMyPnVTxC9fr4VsUazQPbI/8AtH+sfgasOP1bXAfeprJcr1pW7bt9R76VEs3jdPl7lX9KC91un+0fpWGbCdV+vdVBZHJh7v8AmrQbNpuIP1FCN9/6qzO7HV/cTQbgP9T/AB/aql5C2bA4hxzqVhOG6v8AGpTryA+vI5/YfmPlV5U7jrtWZZ4kkZABHOYn2Z67SD8KYS5J9CPPn+E4x0rynoxGhwynYx5H9qo3CkedUXiTjHqOefU+nx99GTihtJHmZ5cs8+o91SzUB9aoa0A87ievrVWsoeUVLMIaKqUp08H0M0FuFPQ+6rZRQCao6+dNGz8aoUkQflVslCd19O0kgAnaBPUnAoNzjQDBZQeYGf0/Cnr9glfDEhgw84BEHGMc+RAMViDhGtsZ1GRBP3hEgOBOTnIBzAIJnTSTZaQ5cviJ1CPMz8hisjgf4ltXrptW2a4wLA6ZS2ImMxkEAmfKq9r9nDiV8J8QOQCIbHiUEiJ5wYOIOmZC/B/w5w33Vey/NQQrSehKgkY2O/zPaMdNxblyG5J7cHorVzO48wgn1GqrjijOBpA8gxPnqzH1tXLK6FCyTpEZgHHkAADHQCrahXmo6ZWVa5O5JPnmuF6hFCYGqEIborguDrFLlvrf/n3VViM1qIMPeA3NB79TzoF44yMeWfr50ieFDElHBjlORSSC2ahbofxpe5aByVB88UiOFcbEH/uH4Grqtwdfl+VKiWHNlY2A+I/A0JuEHIke/wD8gfxroc867rHWtRLYu3DfUf8AiaC/DT94D68xTbselULHmapLYt9laMZ/7hQHskb6h7jHyptn8hXEueg9CaRLM1gOpPr+9CNvyrUe5G679BP5VRgnSKSDZmH63/Wqn1Px/en2tDkR+H60JrB6A+h/Q0tiGfcNSmntHofr1iuUtibn0BEM6S2dQjJMiCxzy9k/CI6lt2MEE58UNAKn0iCTIHyodt23liZBAJkqRvDR7vcfeO9w7a1KsPCACCOR54ycnG2wrxHrGG4nSI3n+nrB67+78KaS7JJAGYJ33AIkZ22900sLDyNmliuNhEH4Y36nbeuWhq0tM5bTIMkENhucbj1I95otml9ozIOJz8NoPLPKrJxnInB2MEnE/pz+NIG1BJ1YzGNphh4h7W4E8/ea4tzI9nlmNJkmBJPQiPhRo1I1tUkRnpuOfTb69auDscnbl+tIpdE5kf4xByP1n3mpd4wAmSebSRJG+OUjf3HpUJRoMeoBGK4bNs/X60jb4gR4WOeh25GBP1BprvDPWYz+G/urWyVRG7PHI0JuAblBirvdC8/diffV1un4Y3/XaYq5G3MziOyQTOkqeoEe4xuPWs6/2U5EErcHR8N7mG3qK9N3/wBbe/661CwP71VItnjvs725jvEA5CLie5Wkj4irf9QbGEf/ABJU/BpB9Aa9XcseQ+vSl73BI3tKD6gH8RSzvkux5/8A6in3ldPVfzWaNavI/ssG9CD+H503c7EScAr/AIkj8Z6UhxP8OK3Q/wCSif8AUpHxq2jUEa2OvyoT8N0I+vlQD2JdT2Lrjy1ah8HAHzobniE3VHH+LKfiNS8/Krt0ZKDHhT0+BoLWj5++KH/1eD4rTj/Eq/ymflV17btE5fT/AJqyfNgB86W4WgZU9KHkf1fCfwrQS6G9khh1UhvmDVGt/R8/KsGhE3D1+vfXO+6001k/WP8AmhtbPSrYQBuCqMPQ1cofoUMr6fCqEE/Dj0+P60M2SPo/nRWHQflXCfrNJWEC2qhsZ5UwzD6/eht9fU0kwsATVDRjVDTCynexsTXK7Fcq7Es9jf4hUVU1sZhVIWGDahAgEb6gdyCSc9DG+YDbysZ5iGImdgBOP7W9DW/wWpMsCo8TGCcEaZEDUAQATg7bZFVs2QgXu2L6Q0MDJmIzy1RjpgE143we1F7SsNU6sgMoQwTkGRO5EjHrO+WLt3WyKpEH0AM7HqCSRgxk8pEhuBnjSpkDVHM+DBH+qCBkZxmKtbuNm4JkFmiBtq8QIM4ltxtAnY0WII9vwui5IwCDhhPpsQPdA5Va5sxYQu2DifD8/ax/bFGs8IuglHLq3iwATDZE9I6e6g/Z9QOkBjcOkkSIKl9QEbwSM5OQdpk0bI73x0zp0gcxkxvkD735RV2dSF0DwszAEydh6yCIzG8e8d4dF0BBKzJAIOfDuR6Dfoes1y4xVwNMpr5QTp0jURykkRA/qrUWyl0nckYYc5AgFWJPIA/Q2pgMVOPbBIYbzAAOecwRI5E9KT7Re4iv3arACsJ2LBkDAiY/ZvOjcGDcUrrGARmJhecHOAB15zUa2NkFtwdhnkVEiRgjyIPn+VE+0wpYQ0HcHqehOdwd+RHlQV4dleBkA+LaTIZTBOJG+RsI61L7jxYJOBqyBM4kjkMAkzvzzRotpj/e7QOQmJHtSPxqIw9Jjblt88jBoLXzM5IC4232iNpidsdNqpcunVAjZiCIGCRKzvq54wagVY0jahKmfrblmrG6Yn47fX151nmQFKDUCF35dZImDgg4OfjTJaVkCMKcnznzkE8+k7YqFYV7i4kRk/Lyqj8MDsaHqxPLABzBHP0Iyfoiu2nBXGcHPL55E8uVWyg7nDn/AIoDIRyP405BxE8+Y5c+vSuG51g9fU/hyq5GoznQHBzHX95pW92dbb7oHpIH+0/lWtcQYkR7poTcKDsfnSUiUebv/wAM2WyFg9RHyjSfnSx7IuofBdcDzZiPg4cfOvTXeCYbZ+v3pa4h56gPiPz/ABrqpvuFo8+TxS5gP/2zt/8Arbf3UEdvMDD2v9Lif9LqD8632Q+R+XwO3LrQOItz7Qkf3CR570lPug0ZY/iC3MMHT/JDHxXUKLa7RtP7NxCegYT6RM/KrXOzE3C9T4GI/b5UlxHZIbz/AM1B/wBwmlcWBofe2PMUFuHzvWQeySplUK+dtyPwP5VQ37in/wB1vS4qt841UsV0YWjWfhz5Ggvw+dun1ikv+qXRuqP/AIll9MNNWXtwA+JHXbMBh8iD8qSi+gGFa1VDb+pqydtWm2uL/wB0r/8A0B5UaQeh59fmKu65CJOh8qlMQJ2+FSlYGeyHGDZSQCx8OnKlBIIG4DKQfMj0hFuEuYUSwDFkIGkoIgW9WQwhoAMY+Faly4AV0LIcdRIndTq6EHIg+E9DCPFcYLbT4gqcoOAYXUw3AGoMcbIes15E2e2gvCKtxHNwNr0Q2RhV0wQJGdj1JbNKrxkXVI1E241EGe8V1aHjGDCgCOUdSG+C/iAXRDBRClnBlWKhysiMwAJnblzwc2FOiQABAVgPDAycTEwfUTzxV42KgnA8Wux0SilSASdIAJBMwSYYE88wQIqXeLPegK4WHWJg6jDaSNQhTIJkA+0RyqcPb0s8iYOkAGVDNBFyIMydLT0Y1n9o8FqVbmtIc902nZHLlNz7IgtI3zH3RRS3IbnCNBXVuhBEx4dUKFkE+HJEk4nlOe8fwq6LZhR/MUznmVAIjfAG/KdomkeG4hGBYgQoQAgiXLkCSBkbrnONQiJrSukK2tHGhvFtqBMuSwPnqkgx7PmaLC+RB+K0tqLN4RrBbIiGlW5hhO+0Lypfu9N9XHKIIzkEiBETMA+YnGJoJuKbp5KFVoJBBUFlc4BwATPUrG4FUscSdNsizInBIOlSRo8LiIk6fKCw3zWUTpwavBASUmTyg4UDTpEmMgwYPWg8URAXSBJ8XIc1AJEHOk7ztQuFkOpEOCEkMSXAaBLgCSSIMnkGOKIe0fDJ8LSSQCSXLFcCI2Y9cZ2otF8jFzizgsVgGCTpgK22Z29n4g5xTVq5I0uCRyKiATtGDMjGd9s155boZCZ0rctoZcTqgqVPIz4WGPP1pjgu1o0gtq1IIMYYHEzggZJONoOIg5xK1Zo2rYH9oIB07iORxAG8YznbnQftDAgOQ0sNQM6oAJJ5btBx1od3iSFUalOJJ0nkZ1BRtAgwD5QaWLGUUi2SGAxljBE6dsCWO5MA9TEoqXcZ4i8Q5UCATMgHMnM+kmPygTziixOADK7gkAypXfJBjkN4+I79vX4zJxGQNOB1jAPiUmNwNqq4IGVK8ucAFSQeoM/AjblUoSHndgqkZEyud85/Ej3j0oC8Zp6sDMHG0Z0k8h+tcvnQskgATCg7nkIn0EzzO9SzxIaWBkAMY3nkI5zzz/UcmpRghvkDdSdPLPmSD1wf2rpI39c7cucSY3ztQV0vp088gT0IE+UBhyzKzFKm4FCyGVQokznxHrk7ZM5Hma2JR5+qn8+n16mq9+Tyxj5wI9fr1VF/eIgzsDuDJyfjMnJPkKnfnckbE+IET7o8uWPjV3NQZ9J3Gfr39KE3DiDB/P8A525V03z5xI5QQTjqRywf0qDMeYJxHLfEgk+nXalYXABd4M/0zz86VvWRmZHrn504LvToCPQx18voVy8Yn9fnzn96akc3Eyn4b0PT8/TegvZMdfXPwnlWs6Cc79cj8dv+feu9jAiffHqPqaaZzcTFu8ID9z4Y/akrnADkzL65/CJrdurzMR1338/3pdrc77zt6V0UjmzAvcCx/pb3g49DBNJPwZST3ZU4ysr+FenfhwR0oL245iNv+CK6x1AnnhxTDa45HQ+KPiDUrbvcPPIH3A/PeuU80E9F2dx6ixqNzJQsGAEABxlgvM8/UxIMUPjLpt3QSAddu4FYQfZPiBGSZQgwZ9vIywoPZlnuXt23YFVTu2BJIUsZVSInIBXl7IBAKwLcSyvZK6m1Jd8L+wxnwMCTjUy46yg8q4YpSPTdoYHZbq5e2y3QBZlASCEm2HQhoJWNTTn8aNc7We7w2lVhkRvFIBkW7qs2MjwtbY+nLUBSdom07rcdrTFU8TAoQdKHvVGSSrBsgZlYxNbCkM+qACZJ04l2HikmFj2QSRHhjJAFSTMivC9qNBKW5FxCWUxgKoIaAQTIIEjbxA/dot3hDcAYLpJDRMugckMrFk9qdPtNmIhuub2cUuxpJW6LmGZpOplAKliJBJBUnEsJ3iEFNxiiozCHHd5HhKmHVtRkL7R0kgZWOVHHcpucTwLXNLL4WhFaRqAMt3ZxvBb2jkDecCnuH4nR3feL4YXRcUzBKTy3EKB5gDEwazeze1va1FguDCGAYUeJeYClQQek+U6fDJDd2yYYlRByu+/LV5gSDiucr6lKcVwVsXJjqSPIlUYKRsBA8M7EETOFGuMAJLMigsZBlJOggY2AbWf8sk71zhQbioNaqxSGLAlmdVBBxlt2ECT4PWXHuZiVglY0+IqWUBDPtYK6ZOTp0mtRfBl8FxQwQoEgo4EnwGVuCB0CMREDMCMiudo3UYGEMAyDsZwFU7nxEITjZViJw5xSretGUUsiFWKkaoJG6xzkkMMZ3jZHiP5lnSAo9oaYhNSt4QcTMKxyZEmZJq7ciW4vcuMALUylshlbwnYXAwBM7FTOP/jGM55xl12taog2u8UzMaBbJAmMwVAxyYQaS7RYEOrale2NcgyrG74EbSIgQRtyg9ZX4PjPGisAVNu2yyfZOoJ8NN/p0zAkdlC9yXRqtZZCrggEKDOMlfC04B6Tk7cqNxPHkkFR7WyhhkgIeWFJIbG8y21KW2DW9GrxK2kEjM3MPI/zIx/aN4rMucUtzVqhdDAHbIAdjHWQWWfMDnQULe4mzdsdosw1LmSARMqWOkGc7EdOXrTb3joDqdhBEGZYBj7ydQztkZ5Y9hlUsymVEsckS2QBBOFwTzO++mDbh+0ybSAkRq0NGYBABIGM4G/XlEUXp9i2a91HDSRBgEbwSQAJHOCDAoOp9LMdmK+yAIyxB9cAT1mM0C52mGR1ZdtTAmCCFAYeI4UmD6qfMS4O0g/hQSFTUBnKtC4OxkMGicQaGLNZbhbLQurUChIaRvBXngkHG/T4o8Tc1NqDEnIABycdPvLI6bmi2uMXvCqasZEAndbZbESDqY7mDAG2xO7IAYsonr0I0jxRsDGduvMVqpl5Ki/gEqSyhd5gg742JBIO/MSOkS8VUAmSVOnacxJP3SZ09DieQha/dVmbxnU7TGwDWx4cbMDJzseWVmjI6k92GyYMKToziR0kqD7iOQrONEsbs8X4l1eFnVcjaSVDMTzXpMxPupG9xLeJSIAKydziDj+n2tOTiBvVWUpBbQPZGqQQQp1CSRAhZMbb+4t68txENs7kqwnxmY0gHcnUIzuMCYMXEl0Q3iwgeKBpge197JAnVMARI9kVRLmoTEeRIMkgbHGd9wATyGKB9qA1KwMiREkSWLTIGDyOI2A6GqP4SCVjxAgHM5g5wQJAgzznfe4msduXIURMxuMZyZzyAEnfYehXa/BMwDOB+B8JIGOsb8oqNxRz4VBg4knKCeojrnAG9ADQp0ysyugkacb9IbffymqkRjLNnadsxBE+W+DVHWclefIHzBwfj7vjnDivEAomCcQAYE75yQIyfzxccYDpJG8KSMzgGZ9Tt12PKriwNIYax0gn1j8ev5UC5aI5flTN+7C6pmSBIn49d+vmPQWswW1DMQI0zIkZJA6YMTOOoqYHAUdJ5GOWx/GpTDGTkK2Ac/r6VK6KRzwZ1bllWCG6oR42lnLSGgavukXCZbC61gmCKYWwGVmGLTk2tyCQQFMDI1LO+2ob86w17MIVbaKz909plIB7yNXd+zv7Nv0kmeQrZ7U4Nu77stpbu2BUgSnOAynSwlZEw28710lFKqYkxxbB1Ipu23GlmQXAN7lspqVgWXLMDpyueZAFanBXrYZ7TqddhRcXJ1AgEmYGRpHU5ToQT884a46arJJQOAPNH7wakkDNsycbDvDzk16fioFrv1zdTuQ8+0uogITjxKS0atpUZEVNTTp0ZO0OL2A41PaBctELILjxqVaIBxDeIA5M7rSXEI7G4J2dWUGZUqcCPIyDzyDXeAa4w02y/d6k0lVLBVIkziSQ1v4mcBpLFztYF++Cj+WCl0EfzSAygMWnkug84BXJiK500x2C7A4W1pd9TBFe8LisYZY9ldQIkOogGAQcQYBpjgOOLNflyLjXmAMeEEhigkZEGMlTOhsGszsngFm8t0uH1G0WXIOpUS0ApxA3GRIXeo/aPd94/h0d7cfxAQyM2tVKNDKc3RB2ljgAGlKOTZkzQXtFrbBxabSbiEsYw6zrXAllU6uQ3G8zQuB4kQ2mddt3tsAZJII8UADUAQzDMxAzklmz2ieI4Zu7AGlnK5nQ9siBqgHTGrJH39zmg9kcL3f2y5JJC69jIK6tONj4IjzJ2EVzpU75FYye0rtxjpGl9BCM2NXhjxCYbSTqByCCJkRS1m8xXul0wWuBi2AGdQ1lhiNjGf6j50tdvHU0GFIBGYguWBj+3Ubcg80HnXWhbiG4Cq3CYMmMd2QwPMqAAQQMYEb1cehdkd+zvduuQDqbw6TgAEk77KFNxljqB1NIJYOpIVBpDMYgLF1AMajJXWqe0cawDANNdouyXlU+HNghvultZYTv95B5eKJ2FV4UI9lypdGRgjAsCIurc1QREQ2BvlV9R0jxYWE4tQjBmzLqWYb+EjSxE7jw7nMDGckPY+qxoA1MSp+6W0uZRgwOqQVgAb94uKZ7P4gXiyuGCqAznZXhSFaQcSxRgIjrndftTg4e4puQzoACcA/+26LAMLOhgIOIO8RXO2nQuRLi+H0WbpH3mVY3IZWfXv0FxQPMTzoHZVn7Qpd9S+EnSBBlD7M/3KAc7nNb/D8SOMca/wD5FtOQVyMfzCYGcoR8NqQtKq3Q9kqVUMHUyxgqpEDYrpBzyM7TVUnunyauGJreVHDHVHsvIjDIYbEeedxMcpol46GKowlrZ06T7SQokMM6hnGII8jR+1uIuNpi2lrAU94dnBMJPhmVDb5wZME0peueNGiGl8CIG6t/jBtBh5E1UtjWO2FFxXYD+YCQRkKdSnEjlKmfQ4q3AKx05Z20CeS+LBPMAZ1T684oPCce1t2/lqxLRpckBhEee6gDqCY3GCcJfUXQwlApUlQZCmG1qSIkYJmPFA3mg4stnLNgavEnh1HXmNJJw0jaVPoSs4zD13s0sx7knvFVDpgA5k7AyY1Y/wADvmPMgi3eCOZW4ELQ3hMwzSSTgFTknPhyM1uXeJUnwqrs6keJiRA1EQAQRGJjIEDpVlFoydhOBKgAOwlG2caRnAmcHBzPMjkapb4q4FDXImWLHw+ELoAJkAA+3pPkPIg3EcQyXYULqhhqIGoEHDSsSp8UzPssBGIpxFuHAdCuohjcDICpBaJBgFYCghhn1kEozA9qcFqQOkxzQ4KyFwAN/Tbxc6XuaNcaydEzPUqdUbggiMmMiOc1wuVfxgFYVWH3d43yQNOkjngHkKrw2nQe9VluIwyOYA8JYe0R4iNQGJAJggUktjM7c4vu9I9sSSpGllbVnY7AYwP6ecUPg7yXAUKSMAAAiTJMGcjnEHfGwBNOKuKlwQy6ZGnVkaSAw2MAwwHofSgW7L22a593VBwMSVKGTy1QQf7Rk80lsGw5te0J2J89O4BI2AEgExgkbb0lcuSigCYgEGSoJkxgRIg84gDbanbsODoILBV8LTB0qIMj76kLnmCR5GjJKzI/qK7k7/OCGgbH3VUEDd1ICNUGBPSD/wB3KIgxnpNLPxgj+XO4MycgyCJwZzvjbkatxDsRqwwbLCNifLPSZESBE4qiJ4UHtM2oDbEQdzvIPsx8DTSI2OG+rAEgEETjGTkyTuR68+grtYnBvBbx6QIwWjLSeu+PlUrODXUOR6ftJ3tmLVsnvAxY2xDmCX06wNRGMCM951zXn+F4/wCz3FumZMM5GmCS7RI2jwwQebqcwJ3rXG6MQWUjUQrEHSDDBRgmJMTpic75V7e7JtMHZSy3DauarbKCjDWjkrEeIeLAxgwfDnrpv8slyCXdHP4kvLa4gMlod2+AVJb20RiGUHbwjbPhPMQdTgODW2qozg+FrbrACjU8hAymQe8xAGnbGBVOGa8lu2LduDBIF5GUhrUFcbqGDEgxj51hWrhuWy7eAtdSQMhDLDZiTIcSRMiVMkaoKTksV0FdG1c7OZ1AS/GpToBLalbIfwKJjw24A2AYRROG4d3ulb5JJtgkkkAkDS9t2bOUOCfunSY0CE+ye0QWWGxrV1AEwpgpvyNtwu+9qj9rI1/Q7KLV9NJW5mJU6l1kZVSvhkCJVzkKKO94sXlDln+HWThTqJ1IqMrHGpSp07ZLqpk+UTGiaQ4qytwhz7NzTckiAzXAuIMQA0zj2SQetbl3tJdSWnII7mLTgEoXtOQ6MBgSqAkHYCBzDeQ7Qst3cWAxW29xJE67YDOxDAHIGCCDOTzJFaCbds10bHZPClRpt3YBZ1dZhlYFDIB3XTrzyMc61+FZUS9cVg/em3KjCqmllBIkhhjIEYBya8Z2b2swuJ4idJRg2C+hsEahiD3jMDzIgjMV7G1wRtqWUeF7j4E/yxpuXUUyDAMnxfROtBpihJUK9jqJuAKQjd4Ahz7KSED7mSymYnUZzyQ4njlTDEgLqx/WQxNt1n2SFAhsAS2fHB2uA4pGZLQwrobltsKSYthZHmlpueQ43O2Fwzrol40uqITMxcZj4pYQo9tjkzpxIijHm2VvoG4PtHvVtvcUMrEoonPeC3bjOy+JgQT61OJ4ru7kKrfykRhgwzJd1llndSy6QfMHrQeAslEuDUpUsCGYHxEgodRgMNSE4A5x1jS4gXAy3lLWwhRSiga0PeJMKZzC3DG3hOBkG0lLbg17FlvoLKhNWi7GmPDp05KMJ5EJABzpJnOmleOvBjrvPrAYoY8OD3pznAjvVG+I61o9uaQrppChu7YMp8ADOqFxyyrLcCnkzjEV56/22qqttzqtaWfKLJfvdT3NUBtmPMjGBiDoQvdGyNzgO0Fa4XAAL65bk5UMWwNiWVWIBM+L3ZrWivEFVcAGHUNKytwtqYMBAKXIxy8XMRV+z79rhmUmQFuBlWfEJLSRyODif694xTVzhLBPhZkDyVY40Sqg2yNyDCtIEzpIxqg8NvoXwL3bhe1bS5pdluWzORoXGogyQQU1KoGIJNK20a1o1AuxtPneCAYIg9HZo6aTzpv7AGTwMYtm8SfDDAIGWCpII0IpGeYI6VncD2j3ZSVDAW76EEYhbMAecsiKOvSnFXsiPuGvdpKeHsHd0YiSMkAW3jOd3eDH3etCS/NwrDMP5uQfEMHcQckMjAgjJPKlLttW7vWSNGxA1ElrraRuDJGAJjyoAuqhdlfUjFV1MIIZFVYEEzPhM/2sORrpgmgp0N9pC0L2hyJgkOPYg3WdOuCpbEziBgwXAbeq29v2lYSdTGNUMu45hYiM++pxVpbgIYWyBgaVVWnMCQo1DEY5uDHIZ9zwsqqSSMqfZA1DGonYL3cGZGCelD5kPg3OM4tkcXgrQ4VVaQRIOzQILFWffB0tO5IW7U4jXq20t3JCkkgMwYEg8jMSJ5HORSvFcU/eiG5MoQCJZc6GAyW553DDMgVzg7yLbU3BLC4OvilACGjz0n3GMkSVCtzWE7KRmIUw2tNWcRDKInmIj4Ve5ZQPDm4obVpJGrwsZAOxiXbaZkmJk0vb7ODIpF5VdSyhe8UOwLEGDPhI089/KBVlslip1auaq8mIglQRIDTKkkbMDOBV62QqnZbkMSuNSDXAOWP9ogiWUeEfeHIiQcU7M0Wgxjk55EERByRJY6c78qahrd5QisAxQMkwWEqqiDEgrs2/iMbU7xKWjqUAqyrbE8yp12wDBADAx7iJ8tlTsnQwOGvKtxYkKwgBpA1E6cH1ienpReC4u0LVyVDMZJJxOgHIOSp0ho3EjIilWsLbfxNqaUOxIzGSTkEgyABsc13ikS1cuIB4bZNvMgMAGB8zkxPnzrtinwc7L9ow9sspOwnMiNmInzgR/cemQX+JLALjwlmERuVE+mTE+VH4LtDQbZVmgYgRgA55EEGYI25EGTU4vhFkug8UA92pKmNUyuYxMwORH9NZUtmYXa0QCHgGRnDBgRqBmc74I8/fKnElBaGouQXbTpn/ACOB/n7sVK6JXugN0bV3i0ugARrHiE+K2xIhoJmQSsAZI7uMb1x+MbSj3FGq2wRoUwQ0KBpOSJS6II2dNppOzZ7y0ShKqF1MZLMgCySCCCVg3jJAMssiDNX4PhWYm2ZaZkkSqsIBAOmGttkqQQAJBkEScKRrPQ9h8Q1nhv5zEWg5I1eIiIA7sSYzq8UAT6wS3uHTu9Vi3ba7caQAX1KrAW3eC5h9lwRGD0nA47jXcosh1zbYsYYkEDSDuolAI2gzvNP9hEIHMKnc6jvIjVFwqRsIgbbHlM1wlF/N1Gn0MdL2m7cRdLOtsktAABW6oiR4XUFWIYThyM5rRtdpuLq6wP5tpBBhoBlVkjBC3VCkY/8AyWgUGzwgbx2n7oG06MQSCi4XS6gBu8W4qNAEli8DFMdm8Gr22vHU1uyjxgy+sBRbIjHsqZxCgGBprvLHqg7mr2TaRCJMILkkNJlX0F7ZMTqDB4aIPd8sxF7Ntm4UIbN3QdLBCdJZe8wwMMFnHRsbVk2jcdQ1smD4mUCW9oF+ZH39QHWCMbMWuP8A5o1ADvLahGWUBV9ONI8GJHmTtB38zi1dHVUZ9y3w73FZbDLLEai5hgjqWDoVIgkLJBEahP3o9X2B2rbS53N3wglLbHk/ejShM8w+sT/ccdM7tHgHuvqsPbkMWKY7yQSX0giHlghKgydIEZqukcRYR2EXUPdOyDSxt61a2dJO6XGXrt8E5KSWQa5Qhb7FN22tsmGt3HAlkxb1rpJDGCNC3RjOR1yXjOEKBkCsV7x5ZCBPeuXQkZ5AgTH4Sl2naW9euHwkNZS4cA6I8QA8mthojJ0k9K3Ozbbs+pTps2NHesz93bIRB3beKRGtZj3GasnIqS6geJ7Qa3c7m3bQyStzHtgtcUAkwQuCYAUS67yJb4/iiU7plVElUOC2rSYyzSwg2yvKDHSazbUtfAYO7qqodQjvIRrbeE5JYKDvuGkTVe0iw1Bzp7tFfBkFddrTDHcwJBPkOZgOKtIS4HG4LvLHduHGGK7E/wAttRWIIIKnA6+prMu/w/3qBmbSVtFQumWJAIIEwWwgYc/KM1XhL6KQ73GkBWBBYCZKuwUTpKhFM7nVHSiWLH/rrJYHLWyC4JBdGI1dAxA9J1Z3hRUo3uaVPcR4qx3RKBiVi0Vw0DSEB3EDYHOeW9H4ftPXcQZhhbAZDBLll1E8xCsVBxBicgUXjjF/RcGiC24woNxWCkDlpcDn+udwd7u7KOSAbRtKQxBMpcuMB/sVjBGw/qFdaTVsl0ert3psXgjS3du06ZMm2hYECIfSzbYrz3aHEm3/ADkEnuLtxSQMG7/KB9ygv5EwcVpcBNq7dZBqm4zoFOksq3EUqJEGe7OOcEbtFJXbK3AyL4hdtItrSBC4uMphYgGYIEAayM6RHPTikyyFeAcCwS6ElUmJGkFbzEeIz4gLZxgwu/ipXtTh54RL1ohbV3BUcnQkaSfaYEaY1FssaMb6qLcjw93cmCAql3ciQRKiNoyYIzmEgYs8Tw58IDqVPPwr3gOmRPgRo6CRzz6Y82u5xfG5e1xRRWuFsawcEmdNwDAJx7Vs55gUTtPi1uuzkZ1G4BPMhTzGTLNzwCay7xZrFpBc8OosZAJMtbM5GqMREAeH305ZRlukkLcZXGDGmdCldUTIPdnHMK0cqTglv13KpPgNwvEMLRLozSVWQVB8URE/2iPKIjrpWLqM51L4WGsgZIwUB89PiMHPXkaUs8TbtjVct95K94W7w2xKsowFGBLCJOdXurN42+WUuoCwBpVZY+JmgnmwETMdPSuOGT7Cyof4Z+7JK3F1age8htQndYbY4jwwSYz4ga0LvaSKqoGDM5JcnUbjDSw1FmyBJO8bbZzhXLQVEfMMVbGZBcgkTiQATHOZrvZBDgsythQGeJ0wxIcjmCSF6w252KemmrZMqNH7UrBbRJ9q4UbdkdQNSFTgzrMgESYgnkfi+8ZNbAG4baSQcHREFiYlzoLHaYG5JJzuL7NaxoOSq3FJadS+LSg8Q+6QsiRM6gcyA32b2gGDLPiNiBOxayoaD/dCxvu1GUdriZMF2ii3B4SFM5EEjSxZoGMAekGZ54ye0LbpdcsCJJkjfxtAg+Q284nY0Xh+K0XEIyrAkEgyeQMHcSdM5B95r0l3iLV1VZhhhpJ20tpPjiI0skQZEEEE7aqstParRHueW4Tj9F4qJYAkqTImT4W6qYxHRm3rT4sy4ViIDwpYnwggMcifFGjrgdIrvEdm92QRodFLyV8LBm21YJ1QIHrOd6FxvZepkS23hI1jIBxa1Nttz+HlWbjJpk3oWv8AfWvAxGmQ0ODqBiP6hgjEjB0+VdrnF3yCzRrUMVH3xnzBjdT675qV0SbXAbQ1Y49rf8xPCUthoGxAc+EzPhjFE4O2o4nWAfBbDrJ1Ed4zqVLNMrIJjoY5TUqVJ7XRI70PWSHt2GKiS7I28l7WVvSCPHEA8jFOi4LTWQFVhcOhp1TDMLBzOQVyZnJMRvUqV5181ef+nXpZi9/3w4e2FFoOq8SdExMqoXMvABIHixjHXR/jHjTbnhkEW7a3VGTJKLbbUTzJ1R5ACOcypXeSWaX1/k5x+VsR/gb+Iblu7K7KxBXADSru2wxOkD3KeVa/bNn/ANSxXSouIQVCiAyizdDDodV1TAjKmI1ALKlSarVddir5Ty/H9o3EuX/GTLgjcEMG1BpB38A+J2r038JdrPe4e7cfSzWhcIJE6tFlyNWcybSz1k1KlPXjH/z47GhJ3+4Ltm0L11LjYPdS2kBdSvw9+4ikAASncBZAyDsIAoR4vu7KoQWR7StpmILkFiI3Oec4xUqVyf5UOPUP/DF51S3c1amCqx1CfaRUAWI0RoJG/tH1p7+JeCH2e7kkKYHXSzAwT5FsRH6SpXCf4v6/2dIfKYdnitF1UA/93QZ2iWtE+vtY6RTXC9s3LtmzeYjWt8AED7rLcEHzD2g843IiK7Ur0OKxsCe5o8T2y5XxraZfF4TaT2V7rSoaJEd7EjMIIia8t/EFjwWhJ1m5c1PiWNwrJPwPx91SpU0dpKvvkk+C9u+2q0pZjNvhQTInxcRq6dMe4GtnsRzca3suoM5hRhn7siPJe+eB5nriVK2rtG/vgqMntpwjXGiQGuArOGW090qpkHH11pNkm9nMEaSdwIuKBPP8D0qVK6Q/DsHWicSxWLa6dOlvaWTAdxuIgwsSOR8hTV+yFRiJnU+Rj/4bgX4aT/q8qlSi3svIlyxYvq4N5A8CgjfaICnqAVBHpWJfuzpTYM1lSZzBWT82NSpXp0ev1OWp/Ru/wqe+Itt7CvqAO8d293TOD90LPSetIdi9oFeIzlbkIVnGm6VBHzBkdKlSjSua+hb4N3jL08MIGlXt3GKjPiRiCZOYOnblPOs9eCh9WoyseYOoBTg+4+tSpXmTaW3kcidtkAWLwAAcRo5LpeME8pYmCD0noPiuOJsDAALriMSVtmTESdvhXaldYq1H6/2HqzrcRJeBBSwud9Q8CgN5gwwPr6he32iwdPKV3zCiYn3/ACzMmpUqpJozNDssqt+6mmVzjkNBAEf6zXKlSuGpyZH/2Q==">
            <a:extLst>
              <a:ext uri="{FF2B5EF4-FFF2-40B4-BE49-F238E27FC236}">
                <a16:creationId xmlns:a16="http://schemas.microsoft.com/office/drawing/2014/main" id="{9D80364F-C51B-4240-BF38-0147712B8E41}"/>
              </a:ext>
            </a:extLst>
          </p:cNvPr>
          <p:cNvSpPr>
            <a:spLocks noChangeAspect="1" noChangeArrowheads="1"/>
          </p:cNvSpPr>
          <p:nvPr/>
        </p:nvSpPr>
        <p:spPr bwMode="auto">
          <a:xfrm>
            <a:off x="63500" y="-836613"/>
            <a:ext cx="2647950" cy="172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51" name="AutoShape 22" descr="data:image/jpeg;base64,/9j/4AAQSkZJRgABAQAAAQABAAD/2wCEAAkGBhMSERUUExMWFBUWGBoYGRcYGBkcHBsaFxocGBgYFxkcHCYeGRojGRcXHy8gIycpLCwsFx4xNTAqNSYrLCkBCQoKDgwOGg8PGiwkHyQsLCwsLCwsLC0sLCwpLCwsLCwsLCwsLCwsLCwsLCwsLCwsLCwsLCwsLCwsLCwsLCwpLP/AABEIAMIBAwMBIgACEQEDEQH/xAAcAAACAwEBAQEAAAAAAAAAAAADBAACBQEGBwj/xABBEAABAgQEAwUGBQIFBAIDAAABAhEAAyExBBJBYQVRcSIygZGhBhOxwdHwQlJi4fEUcgczgpKyI0OiwhXSc4PD/8QAGQEAAwEBAQAAAAAAAAAAAAAAAAECAwQF/8QAKREAAgIBBAECBgMBAAAAAAAAAAECESEDEjFRQRMyBCJCYXGBkaGxUv/aAAwDAQACEQMRAD8A+mgfLSOpN/H6RPH7+2iBMecdZH2+2jmf76/xESfn9+URvp84QyyVfGKKWQ3gPhHQndr+v8GBrUoaA15t8oGBFLp4fGLoNfP5CF5i1CgQdNUi3jC5VO0SnW6n32jKU67/AILUbNRJ+UdQr78Yy1S8QbrCfH5tCM8fmno8yfQRlL4if0wf+BtiuZI314pAuoeJ2hWZxiSk95+gO0ecnT5Kbzn6JPzaEsRxKSLe8PoPnGT1viHxFGMpwj5PSzfalCT2UqV1p9YQn+2S37KUp6uY8riuLJFgPGsY2L48giqwK2r5sB9vDS15e6VHM9Zv2nrsX7YzTea2yQPkIysX7RrPemLb9Sj8HjyJ4mVKAzZEmrgB22f9ozsZiZWdVVH8tcxfc2bpGy0P+m2ZtzfLPUzvaOSP1HZz8Iqnis+YHlSF5bZqJT4qt6xj8Iw0yQtM4qSlQ7gUnMx0VkoMw0d+kE4hOnTjmmzFTDzWr4JsPKKWyPtM6j5ZMXxSb+n/AE9v1BaMtePmG5P30aDqCjQkt6Q2j+nlpzKAmr/ISQgdcvaV5p8Y0jbBJC2Dwk+aCZYOUXUKAPoVfKNaXwjCSJYXNxQVNP8A25aM5H9yioJT0Je0YvEvaWbOaXm/6aaJloAQgdEJHqXMKy8KtXeIR1NfBIr6Q3HsqqHcVxYOcgYaFQD+OkKTJxXdalPon7+UOSuFoFVOTvT0DnzaDnFpQKMB5D4v6xKUVwSZkvhitQlH99T5ftDqOGJ/EpStu6PAX9IXmcaSHb/xDeZhOZxrkB41jSpMqjXRLSjupSk82r5qc+TRSbiku6lOfP1MZAVOmWB6mg8zBk8DmHvE+APxUwg29sK7DTeLpFoRm8TWqg10H7Q5K4LWkvNupWb0Sw9Y15HCFAXSnYN8E/WByhEMHmxgJqrgjrT0hmRwMal9h9Y9GjCIAq5Pl4NBVEJFAw8A3WIes/ArZjJ4En8g8SfrEhxXGZT98RIjfPoMn3Va6+Q+/CKCaX2Yn78IuqVW9PpSAiUdeSY2PTD56eQ+/WJnoG6wFSfn6P8AtBEv8KmAAwV9+D69YpMWkDMogAB3JYAddLQtiOKITyKq0cepskfbRljjEuqpxClJqlNMgY/hFa/qVXkzxD1IryNRbHjxFa6yZZUKspfYQXpRxmUN2beF14HFrbNPTLFKIS99yxhfFe14QkkpCToHcvvT5x5ri3t3NWwQyQOQjGWpFkT1FDk9TM4BKT2p05ZAqSpQA3v1jGxntDw+VRKDOO2ZvEqPwjw/EOLzZpeYtSjpmL+XLwgHuOzmUFKrRKGrs8NO+Ec29y9qPQ4r2ymzDlkSpcoc0pSCP7lsG9IzJq1FKlzDMXcBQLIKh+HNdZ6GFZOHmsR7sJSRZSnbdmqrdotOwGY9uYVAWSgAAbDQDYARdPyZ3Fe52xfGYhRlhYKUoPZCQpJVS7puK6q5hox5KJiz2EFQZnUKeZjeEiWiyEjc9o/MxF4zr8IpNIl6l8Iykezswl1qCX+9PrD+F4LLlEKdyLPYdBziLxY1LffOE5vE06VP3rDuyMs01rR1O59YWm45NkhydAIy144miUKWd6D6+sC9/NsVIQOQc+gb4w1Eaj2OT5x1ZP8Aca+AFYWMhSy+Raho/YR9T5wRPGPdhk5RuEgfCsJz+KKVdR8B8zAtxeFwOpkFI7UxKByRTzUaxVPEUpGWUgq/sBJPVWsISpij3ZYP6lV+NBGvgZCVKCZk1SybS5NydA7MPAGHt7HlmfPxE9X4QgbkP9+Ecw3AZs2uYq3Skkf7iyR5x7LDYBSe5hpUgfnmgTJn/lmIP+lMFmYcH/NmLmncsPAC0ZPXhHj+gqjyivZuXL76sx/LnBPkgEesMYXhk3/tyJaBzI+Zj0ktIHclgdB87xFylHvEJ6mMn8Q2TlmQOFzD/mTyNpYA9f2gsrAyk/hKj+ZRKj9PSGZi0DUq6UHmYUVxL8oA3v6mkC3yJG8p5MBzoIXm4tCbqfpCSlqmlhmWRoHNL+EbnDPYhamXMSAk6EgqL2NDTq77RotHsqMXLgwJ3GCf8tHiYWVgZ06qsxHknq5ZPjHuBwRCO7LDjbl1hXiGGWoZbJ/FzI22vWNVFLg2Wj2eOHCuSSdwafCJHqkrCaVDco5F0x+mj68oR1KKv9/b/ZjLme1MgWJV0Ty3LDQQE+04I7KBa6pstN9nJjH1Ydm+9GqpNW2+JA+sYfEsZMSr3QInKWD2SMtLOSPDlHZvtFMFcklv/wAoNdLR5rivGFleYEJoUlQqogl6E90PyjLU1ItDWolka4jgVSykAyQ410OpIJJPlGbiOMZRlSlBIutiQdwlTgdYWwmGCicxKEs+YgknYC5O5pF5smSDQFQH5j6kCOfz0Yz1ZUZ6/eTSTVR5/T9o7L4aoB1sDokm3UJq/iIdOKYMkADkKQlPx4FCQNtY0ikcrbvCCSJCZas1FEUDgMNwOe/wjs3Hu9fIMPpGPN4wk911HZ/5hc4yap2QQNM1PN43V9A4yfuZpzcX93hHEcTSLqHQV9BCE2SVD/qTB0T9/KJklpZh05/X4RSj2Cii83iWgQepp6VMAmTph0YcywhXE49ZOWWG6VPpaCKwsxZPaCOfar5msabUjRRKTsv4lqVsPqfpFE4kCiUjmSa/Zgsrga3AJFdcwr6wxMkYdDhcxLijJJL9dorAUZa8UtRq7afxpBMPwmatr1+ejQ8njcqUf+ijMeZAZ9tY0OFY9K3/AKiZ7sVITKQpSiTzIUAL/wAQ8+ENR/RhzcPLl0KsyhcD6/vBMPJmL7ksAWzKDD/cr5Vj0UzimClf5WFzHRU1QHoip8VRhcQ42ucrnySAwGyUj+YA+Vfc1MJwjCpD4if7xX5UkhPR+8fSNeX7UYSSnLLIQOUuXfqSz+MeVw/A5q6r7A/VfwTGrh+EyZdxmPNX0jmnpKfubYPWSwkakr2kRM7kmavdRSkfOGP/AJE6IQnzUfkPSMw48Cgt0pDPD+E4jENkR2PzqokVZ3N/B4hfDw8Iz3ylwi07iR1UTt+woPWEjiCosASeQDnwEesl+yGGw8szcVNUoIfMB2RYMPzEkkNZ4L7Ly0gqntkCgfdSgyQlINFKr2ln8xcitQ7R0RgliilpSb+ZmJhPY3FziHT7sE3mUPPujtW2EO4H2IyzD7wJmhISojMU0N2YVszPHspvGQFaKDp50Bo72I1pAxxFJmKagYpcml81weWrtWNKN46cYluHFMtORMkSgFEUAbncVe14KcCS5DJppQUPlf7MGTigQ+wNzcX+/SGZKjvQ08Rz6m8OjT8GXMwCXsLg2rWlfX9oVPCkPzDEWe1eX5X53tG2sHQMGa3I0+Z+sVrcjkfkRfl4VvBQjKl8FlNVFdewTEjSmBiRlPp9REgA8HicHiUDtJAG6oXlhaqebWHUmHMbJmLWUqUZsw/hFgP1HQbRZQEpkhPvFk0T+HMwam2/KPM2J8Ir003wGVhkJSkKKRu9VE7k22EUxQRLYkpQ/n9R1hDFJme8Cp0wJJHeAJyi5OgKmcUoIrisOiY63UJQ1YFanteiX0HobwvRp5ZrJRSrgNOxAKTlCl0fsh6c6abxjYni6E6l/wArOfHQesODGFQGHQEh2DIQSqgupdz8IyUYT3ylJwyQUo781T5fPU7D941hpxXJzSrwBm8Tch/ec6FIHoIiUg1EvqpSib9aQ0E4ejOctVTFUFNEJ5vqYyuJcQQGCS3M8+ibARskuEjGQTE8RylgHOgA+6QpnN5iqn8IhSXNUruJvcnXqYsiR2mfMrkD9kxrtozovNxRJZPZG1VeenhA1j8xipmk5mZKRc2A23haXJmTVNLSoh7sW6mLUSkmFm40CiQ50H7CCTsaoAZgkE3DWbkBHZXD0JNFObGZUJTzuKwH+iOY5KJ/Oq56RXyl4QqvGKP6R96Q5hOBlQzKZA0eqj0SPmRF5MmWjugrVz+gjVwnBMTOIABSDoxfwF4HNLgW6+BNcmWigFtVM/8A9R6xJMuYv/LSW5tT/caR7/hX+EUzOPeo0fMshQG2UFvOPYYb/DGWCCZqiA3ZypA3qNNoi2wq/B8ew/s6LzFE7A/OGkzZMoHIlIa7X8TePtcr2AwWskLOuYkjozsBGlJ4Nh0nMmRKSQnIGQlwkUy2tC2vyHpN8s/PU7ilWzAPyigJIJJCToC5J8AKeMfow8PlMAZMsgc0AigYXHKEZnszhCwOEk86ISN9BBtRS0Yo/PM9ZSQWzdagEbWhyR7V4okD3y+mY6WaPuk72SwJvhpYOyRvzo1YzMb/AIZ4OaGQBKfVIYuLdfjDSrg0qj4zjeKrWRmUS1gSSBzPJ94EOIL/ADHlcx9Oxv8Ag+ATkUWAcPW2nPzjz/Ff8PpyPw5WvbX7tACR5dPEZn51eZ0+7w3J4pN0UdPg0GmezcxB7SS132+sOSODkBylnGv3SKKo5heKTRqdfWsbmH9opod9QNeX8wnIwYHhDgkD4/WFZaiasv2pWL3fXekMD2lcN1D/AD8G/iMMyh6fD+YIJNPvp8oVhRrD2oX+V9x/ESMvO3L+YkFjoUTiFpKUEFB5CpLlnVqT90i0vB+6V7xZmbHLZNCQS7CrRpzuOygQbk1AFVHdtH3I6Rk4/igYzJqBlfsS2YvZ11c9HaOTH0hKfRF8RCzmSsIQn8RSXV+lJNOpYeMedxHHVz1+6w6VGt23uTYDmdozOKcXmTiEEZQ9Ep3sAI0+GKUlIlg5EJcrUA9f1K1LUA0HONNlZZja8s0kqlyUKJWSWUFByFTCCxL/AIJVCxevxx5s9CcOosUAl5cpLhP9xeqn5k2EHxeeeRMWFe5BA8CzDrUdKRPcCYRMUSSAES0kgBh+L+36QIluzGm4NcySkpWlNSamp6ACguXMCRwgAEgZikOVK5alreEa2IxySwFAl8y+Z1AhSRNzpJJHuwXCSarPzjVSdEpXgTRKVMUNE3LlswF2/akc4hi2RlGUZqZUAO30h6WEzFhUxISGoKhIuHU1TSDlKUJulCO65SyykXCdUg+cFoqlFCEngwWD7wpSE1yA7Uzka7CDLSj3aCHlp1ckEjkz2hlKpk1ITIlMkEsSAEp5n7rHJXDpST/1FnETPyosOp0HlC39kNt8IQQorZMtJU1nHwT8zGphPZZcw9sl/wAoqryFB6x7P2f9llrYrSJMshwE3NrqanW8e34TwGXJHZDGxULnqTeFbfALSb5PD+z/ALBXJR7rkVDMpTH0EfQeGcDly5hm3UU5RySBRhyh5NbC2scEx3ApFJUaqCQ0mhjkxQoDCyAa+r/KBOokPYa6NFOTovaM+8Ds/WOhV2qeQvCkxJu1TVvSDhQAYkfP+YmyqCJWC4BrFyfDrCiGa5NdQK8qx1U+uUixrS0G7AUMLliKLw46QULSqr2ixQWFa/KLokS/qFINbc4OZ6FhlAF9IsZblvjC+IkWYMXhZQYYGf7PSlClOn0jFxvsqpnAzeFRG4ZpQQHg8viIN4VoKaPAYnhK0AAgjV2uXhQpZ30v9+H7x9Gm4WXMF2LXF2jz3FfZtgVIVmpr0MBSZ5gXHX4h/v5wYI0rSnl/B5QxkAclJFmuw5lxrs0QIDgcj8f3O0KygYlJNyfvxESDhQFGMSAZinEPMdUwyktfvKbQAWEYPE8MKqJLg0Ci5L1zHYBvOOcRxJmK94o+6SAyUitRSg1FYzBMBWSXINWep/uOnhGUYvwc8qqlyHwsj3i2QMo/EsJ+G+gG8O49ORpfaSlFWU1ruf1E6Q1giQkGzd0AABxXXwc9IzOKzXUiUQVLX2iXd9z6w/qM0khrGYjMtMpIV7tkrKdS9Sdn5CtdIQxGJK1qVkZIOQJArSlAPGsMpxpUZ81CgMgyIYOSaB9gBTxgWB4ScqTnJBd6sBR6nT4wLHJoo7gGGw/vZfc7KCEpFWzOAXFM2/SG1pTLOYLcjsuQKMahATbpHMDxD3YEuWDMoMqmdnuQGsPzG+jxxfD0kpWFFYTXLlyvzJq4QPM+MJvJo4pLAFGLXMdKOzLS+aYqgfXqfOAj3KFZgFYmYbKVRA/tTc+MPSeETcScoYILBnYNs1BXzj0mD9kUdnsl00cvf78IquxKKMFPC509veLLGnu0BgNmG0e29n/ZVMqpYUDM+twp/CNfAcDTLqxzNc/BvCNmSEhJcNS5Hyg+w0jmDw2UBxS1NOTCGlgDchzAUYlw21DHDMJNRl1vbYc4drwVQSTNq5IroLecUXiLqFoXMsioVe4+kcKCl7uWpttEW6KpBlzeb0rTlA1zASAXYHmQxPMj7rAPfEuCTUln+DjQRc4kghN+bW2eE2OhpJUHysd9tA8DxeHK09nNViT8n1gQmkODSmjVjiJpT+JQQGDN5kchDtPDCnyXlSSQEhTEA1NBem5i2coqVVe1QnrUeMAOIF0Uq73Lk2I8ok6ZmGhUC+VVrU9YWB5Cyscr8IGUvUX/AHrD8maR3rGM6c5SnLRXK2uvSO/1SiA70LML9XhrAmkzXSs7M1rmLpLgciITzkFh3WcvflziS8SUEpqRp9X5XjXfXJntGZkkKZ+sJz8O3i7ULQ5LLmgamvxEdUoC+um8VhoWUZK0EWeCy8aWZQhlch6kPudRqKQoZbuMp67RnVFclJ+DlqFPEbaxlzuGpBVlOZrg6G4rZq+kPzUKBLA9YTxK1EGrD7rD3CSFZ2GSS9tvsxIFKxhaqgDXloekSCyj4x72atXadgKA6fvHpMHw1KcOhZSc8xYTnNMqX/ANeu8J8NwSVq7RGVIzKegYermNkcS94hCwhSfdOoJLUrlAHJAHq8RKT4RzJtlRxAKUqWkDJLSwJrVRem5a+kZ39MlKJkwLee4AegSxFOdvhFeHS1BUwmxPaPI1IHnXyjXw00LkZVgFAUSoChJLq+JvCqjZRTM3g+FUjDTQSjMtqcwC7dPrFEomTVIlv2QMyggUGuV9VNDeHwhKEryAIm9kaZWBDq9TGnw7CpyASx3SEhVrVVR3PjzEDZptxgQVICJaxKzBT5cp1Orq8heK8I4DMyrSsuuaQHBoPHYPSNeXhHCUKdSg7JG5Zy1Sd49HguHCWAlLjRgKPcqJ+kOKwDVFeEcIMkFJOd+09m0Nn+zG7g8GBdw3MxXCyWIdz97wyZ5ehp62gsXJdacrN5xwLzJs7nUV/YQMVN3YeX7REKNBTqYVgkcSouz12oI6VE9pjzPwHheK/wBRVie0bR2aSaO1oRRJZSamxsOsRM45mbRszfbQvNmAlnJy1JajdelfCLImjKSFWNCLVt4dYVjohagdRDs4AG7vyiYpbBOUVqH5fWA51M7ZquGpejmOS5Xu1VZQLAePPnp5whlStS2ADghyTbZ94vKdIUTzZjUHQENvFJiygntMD+Hk1PK3nHFYpJ7JJOagAFBqYBlgtBHbIDWY+JHUNGhNnJy5kp7TUFLPdjCUr3ZJeUA2he7d71jok9tIzAberHmIpMTSGMTMzspRagGUUetPH9odVIK01JDF2Fb6GM2ZNLEsBlLi2ot6esWk4wknM6XFw1+gNmh2k8k0/A4hSVJZRY1GZiR/NILJxgCWB7SR4HSvKBSRZIISnQtfb5wVEtIZ+0W5UbblFqxOgxWSHSN/4i+YpIJq+3lXSAu6a2sHI8DSLDEh8jggi5dhs8OyaG3pfxgalcvOOIP4aEC1o6pr0pF3ZFA1AeZjLx2DvSgFg0a5Wkh0kdYqVJPwP8QYY+DAl8OYAN9msSNUYDf784kAj5Tw/hEuSFZ0uVA1ariwD21LbwDiKgjMhLhwElh+Gpcav9Y0JS1rxNCFSpSSs6AkBso51N4BiJaipIevazOO0Col07kN6xyrMiqyZeBwKlSVu4zTPg1zzZoa4dw3K4IuoEEE0bYaHntDuBwiswRftauwGxu7+NI2pHDRnCquzmrjY/8AkKjlGppGNCmE4TlSy1Ol6A2D7a36QQYApUcgyJahys9bh9PjGklNH6/fLToYMZSlAkl3pZqVp+0Io7g0IJcAZ2GYsaHxoKvaNJCcxZzTUAW5RlKwrkv9h7b9NIb4bMZJJJHOr2GjWp8Ioho0ky8xJe0cRO7VtLtHJM0t2Q/6ooQpw4yu4cP1LxDBDK5jgsACzVis+wOlKPC8/DhRoGNC7/AQZJDXrW+3KFY6KlKWc0Yc7eMcloy2Li70qT8dKwJWJASaO22m0WkFkOHPLZtIQ6OSlsklQAoTt5QOQpwRzGZhTW3IRahIykC7kmtR5GOKwhJJUq2qeYtSsAzuQEMokWo9QT8rGF5WFIcEjLcVcsOXKLzZBBJBc0uNNdzF0ozM/J7eFoBlJYSkUD1YE76vrEk5Bm7IzHq3WCS1nMxYsGFCH+jEQrMWAe2yd2IqbF/AwgCYjCqCiod1tLHX5QypXYdaA/iGfYXhSXJWbFwGDPzF94IVEAEhynV6Py6dIoRJaTVyQLKYa7btSD+7C0ZUAEpFaCvIvFMNjXKQC2Y2O45/doKPdIzpBIJ3pTQ+cCBl/dKGXtDSmo8LNDkgAM4BJF6mo5BozTORQgml00evI+sFwpAP6gMwU9K0YnWGsMTWBgrKagOEsQrxqCnaLzUEqBQaKvyDa9I7JnMFOpJ5gHnzhkKBrQOLjTwF/wBouk0RdA0SiCB3joq3nDALuLc2+MAXMRQXDs9R5vFs5IcqAAN2PqHhqkSziCEju9ml3frBi5qluvyjqlgBjY+sDVPIJDD6xawJnP6aWasK8xHYvLmUoktozekSLJPk6Zc73Tp7RWo0pmoSa8gzmHcLg3W5ObMcxPPMQWvpmttHcGFTCQhLJCSjMB3nOW/No28Hw0ITlToGGvMc6io3jkinydIGXKsdGfTk7v8AfjDXuqmrN8QD9OsHEkBR5WfxrvY+EHCHHVqc3v173WLELpkUO37/AF/aCe5u41HLVmd+vSDJWAK8/g300iwbfXZmp5U6QAAlLyISspDBTEguqz91uVw5MBkYhDLKVUUtWYEMAOdNvjDSZEtLv2MxZ/8AcPpGbxBMtUxl5cosUpYKDip+ulYrwI1kYhTChCTYnRrCsT+oHdrew9axmpmKUopCmy1fQvZudBWD4dwEsAVEhyT8NWiHYqQ0sJUQQWLNt0EBWAlqkkvQ8vkNIutKiTV2NGajaCIucGzUKhoNy1W2iRgJyGA7ANdLP9iDEsAEg1YPvuI6pRdKrP8AR6xzESyHepJelHelK0bnAOzhnJDpVe9B5COe8Z8pqCCXGmrQGYsEkFJBFPSlfGLpVkAdyKDfz8oQzhmKIN7Egka2PQWaJLZUq7fTc3ihxhKS4AKa6sb3r0gUmeUZUkhyCRS/WEOhl8spn0y5hfwgIkpKCz0DJcvXV/lHJySFCo7TeBrbZoGcAtJYLJLvls4Iqb9YMgEGHIIUVsACTUs+8cw8xZrmZ7C7+OkXkziknOkjKWDh3BEXky1TTmSEkOSzgW5UvtD5D8lXCXIylQFSAxBFmhjC4hKkJzpdfaLk25DygCxnTlLoVmdtgdTuYLPHu1dlFSHAZ3JOgsDDWMi+wfD4cK5gh2IAYvoY4sBIy3DMHFRSr8hBpc/K+YEbBjRX0MDxM3Ipx3W7xD3DdWqIrFE5s5MlJUjMh6MGF6fOsROLyVUCwuCKxaTNyFkdtSjX5tvBJGC73vLAeW9dYKvgL7DIShdCaUIYv56PAJHEAkmrXetDyIpR44mWpBqgkXBcU6Vr0ie+MwnKgFQAIza/fzh5/ZI4JiARc3JvTc+MSdjElGZLKA7V8tNTXXaFMOQsqoUkdk1oxu3SAIkKlkJlpChWqnqaeFjFqyaQUrnDuhOXR5hF62FokcGGlmoSmte6Nan1iQUMSkS0psGqzAU7IzG3WGEpq1g49Hf/AIxSW1Kirmx1pd71vHLh+p821/1GsSWWQ3mXudwL9B5wYgFvN36geNqwEKFNg/wHhrF0KpSrAbVcP07phiLqAa9Pq9/PpFDKeunJv1fQ9Isgtr8NKeHdNIgUKuRQB3qO6S/RxuYBgSsNVuduQBeE8VKBUM6mTQE8gwr4NeHFy7h7C1eRDv4BjAsTQkgAnN+IEi7Ow2N/OABaTLUvsBihBosEgsmzEHbSDpngOFS1XLakmlRW0KzkOpROrAtSjnlpX0gmHnpIShCS9b0Ad1O/LpC5BjEvEIFWOZwCK6bC/WDTE5i4ARcuTU6Nt+0LSSoKDJBc1U4BYUcnWgMU/wDk0JcI7xJdyXfmNrVtEtB+BqZlZLmp9WEdVNdiW8Tpt6QFSlEt2HZyH5Uvu8F/pwUpKksrk/k7RNAcVOKrJ0oC7Dk51iy8qk5HLjQm7aecLT5iiwbsmh6gsR0v5QMoUFkUPZ74dhsS0IoYnEdghxyYg1HPSDApzZn7Wr0vqISkSVZ2/KCSdD05fvBBKSQohNXq5ctzH0hgcnzQAWF+bml3HWKy5iFALqVJ3bao8dY7IDqAoQAFACxpz6R2WrMbAGlOYej8iIQyxn5mBdmJs9RvYxYYjKnMC+9AQ3KFf6hSVEKIaqWFxr6/KBTkulXaDM4G++0AUOrlmqgWFWDOTzc/CF048k9sFwQKvYFnrHFBRbKoJFCCBcMDrS1LQzMWiZ2lPVNAaOfsQUHBXvXVlSKEtRuvO1YYlSSRkNQzkjatvXwhbiRzICKAUPIkC9PnB5GPVmUgM6AK0HnzG0UkkyXdHFEJYnMGU4J5HQc7Q+cSxzCoId/BoWxS84cqDM4As4vu7QNK8kpJLqYgsoADz6RSVEvI5JdSu0+Uh01NH1YfdYti8GosyyQEFiOennC81YC0iU6c1S5oG2NGqaCOLzPlE4CYKsA7p30EWuiTs0K90FM80beTgG8NyQuYBmSEqFxehGu9QWimHwoSFdoqKqvuxqBYCiaxDhyWIUQRUFNH5a1DZR8opIRFY4IJS7MbHevziQzLmAh2UX6W015RIdILZnrl2ZTEBqWpyHlSATJZAu5Zrn9XppStYupBc9efx8Enzi+YilKqq5Ogr1sbct4zNAJPO5oHPMmlOogudwWarC5sSXZtO0I6GfTvc2qgX80tF5MoC1HP/Hly7nQwAczUPJv+T+naFb12jiyp1MKP9AH5UJggQ3m12ZuVP0W3gBSWD1+WtKN+G14AOBROovZ7VGo66RWeqzn8WlGcjyqPGOA2vp8at/ttAUm1/wAR0vXRqWtAMp7twa8i/wDt8vCATEvyoRf/AE70PpDBarc9NDUsKUomxhdaB5EkNzGa23ZsYQFZ2BoFBTJJHdU2oofWhismUn8a5agzAEhwQX7XI1PpF5UpFwGJU+/eGvUG8EkzSO72cxYs1bPU2tUQDBSsfh0KZBqs0ArWhDDe77w0jBKIScxQc2ZQJuDVnuGPhCypbEZQxcDrQUrtp4wJeKWAaDMpQA7TJIYdm7vt1hUKuhtOJX7wJUKXFKOHcO3kYuJqVEnM6dSHuotQiAyMRnNSXY3DBLM4cljHZU9IKUoKeyQFdodlRr8DbeDaIbVISMpPYFBeqjoDz6QPDrLKJDs4fc0NI4pCluaDKaPzvmbpA5qcjLVlCRauhuo6fe8FBZ2fiQpspUEhgSKu/LeDieDmfssK0qWHe3jMwk0ypyu2VINk6bkcv5hiZjVLJDAMGdgfC71hUMMgIbRT97Nelj0iTJAzJLMk1tr10jO4nOTKQlSe6CSX6MQYcw+NK5YFMp1Z6u4sa9YdC+4BcmYlykuz3rS/aa3SCf5pSSDmDgEFmBvTqIUxuIWhXYLOkqy3KizMMtRpB+E4hakBeQJJZ2pU0N7vBtHZoK4UQU51Adl8zDl3T8aco5hFIIUSsC7DU9RpyeCqRJWQkgKMtNHUzZrEGwqD9tAv6aWsOBVSezQuFpd1qrTS7Wi9q8E2xtMwzCglaUpDjKMr5rbjwhecSqWEpV70puA3a3U1k8r6RVPBZiVpUtZChVgeyKEUDagavD2HkJQGCWJL9XKg5HlUGKoWBTD8LC0gKogqzoCSQoZg5HmVGkacrDhITlAFGNrsDUipLpMDTNFBQMpqCzki1eYrF04kEPoCNRtf/caQ0hNsMlDX6eVehPZiCWxpuNNG8z2YAMVlNdFAG2o/eLf1F3IcEPQjk/ziiQ8mWkgOU8qtpTWumsSE52HJUS7f6gOt0n4xIYCspOUJvqegpvUd4tHUTBQkMw5hg7Oz3uabGJM5AaAeJfyPaELrlE5m8KEVIN60PbHWkc5qMS1lq/l5vcv4hnoeRjsqdpySfUi3O5pAhrWhLChGmvIuqhjuJSqpdju/NSq1bQVgAKnEEt003AZ+fePJmiO+ht4fv3jUVhaaL1H8AkWN+7sYsUmrFvAixUfPsighgdIBDAXBuNr0tVVxFJqKDZJNRsalv7vjFwPQC1Kh9v02gkpLKYAUADvuBRwwtr84AsUBq25dxys7WDG8VULUuTz1zsbb3hwIqkEVawO6QWelxrAVSiGuPsetdYAF37Ifr/yNOekCRmDU10Icjt6nwpBVyVMlg7h3JYd3pQ1v9IInD2q13fx8ta/SEMWnAuGGp9B+1jHQgsGfvG1Xv59DBjh2oCfxH/lrtz26QVOFLPubjc+fWGAnNw7u7HtBrnUc/hAE4MBiEpBGXLS1rOK9I0/6fe6ub0e24peOf0X6j+Hy7FNxBQWZ02WoqWXAzZaJoPwijuQWi8wHKQmiSkghZfvB77cjzjRGCcqcnTzpyvB/6AAqd/jYGx1taHTFaMYFaAUpyEJSWcNStyOg2giDMzVAUnL3RSxIdzXlzFNI1sRgQokV+81vO0GThEi3IjUav4HpBQWjFm4fOMvumIq70As9L0+cMYdEsITLRmWWoEjKRUE5jbLzZz1jWlID1BbKPiOWu4+USXKHZIp2SGvoL6G2kOibMuRwyYVlQIRn72VNaBIYE6Xtyi0rBTcstLpHu3yk33FTW1iBpGoE2pqfR787dYoJdRfvNfnmuXtWxrDoLFl4BKznUlJUaEhxUOk+NRSCrwaVIISGqp28b+drVg5uL3HqU+Q7WlI7Lngc7jpUp5aXh0KxSVhQEgAOxKbF7gVNxc0i60Bvw0U9Rq6T4GunODTkk5mZweh7oOnTWBkFlB2pStqX5iqYYWAzODQdkhVwXsX+PlBUkdpJZ25Amg9ap+2iLQDnANxd7Nm37PWJJQCsVuAfjUN/czgwAUVLLq3qHSdywrWwpBSl8276HVwKad6CYdA7PMgDWtv33gsoUT0begHP+03gEcE/w17yhetokFkyRlALOKd3lSJDskyh3vvaAo/DvfzTHIkc5uGw6Q4pe+9ReF5em5A8klokSBAE/wC0enyTF5Z7Kuh+CokSKQmLS1EqU5enyVB8Mp5la0F/GJEgEMy0B0hgzJ/5GKykjsU/Cf8A1jkSGB2WP8vxHgyaRSZQJbf5RIkACxWcwqfx/OHj3h1PwVEiQwKr/wD6D/kYktI7dLZCPJMciQCDT5YAUwGmm4iP2l/2P4sqvoIkSAQOYe2f7PmqGEG39vzTHIkNCYKUovfT5JgyR8D/AMREiQDOp0/uP/vETZ/1N4e8tHIkUIO3ZVs3/rAcSGStvzI9VB47EgEMqHaPUfBUA1/1EeDqp0iRIGCBE32+iYSzHsV1T/yREiQeRjxPaSOZX6PBUin/AOxQ8HXSJEgEKz+8r+4/GJEiQDP/2Q==">
            <a:extLst>
              <a:ext uri="{FF2B5EF4-FFF2-40B4-BE49-F238E27FC236}">
                <a16:creationId xmlns:a16="http://schemas.microsoft.com/office/drawing/2014/main" id="{F2BC97A5-74E2-4E0F-9F7D-937CDC7D3C97}"/>
              </a:ext>
            </a:extLst>
          </p:cNvPr>
          <p:cNvSpPr>
            <a:spLocks noChangeAspect="1" noChangeArrowheads="1"/>
          </p:cNvSpPr>
          <p:nvPr/>
        </p:nvSpPr>
        <p:spPr bwMode="auto">
          <a:xfrm>
            <a:off x="63500"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52" name="AutoShape 24" descr="data:image/jpeg;base64,/9j/4AAQSkZJRgABAQAAAQABAAD/2wCEAAkGBhMSERUUExMWFBUWGBoYGRcYGBkcHBsaFxocGBgYFxkcHCYeGRojGRcXHy8gIycpLCwsFx4xNTAqNSYrLCkBCQoKDgwOGg8PGiwkHyQsLCwsLCwsLC0sLCwpLCwsLCwsLCwsLCwsLCwsLCwsLCwsLCwsLCwsLCwsLCwsLCwpLP/AABEIAMIBAwMBIgACEQEDEQH/xAAcAAACAwEBAQEAAAAAAAAAAAADBAACBQEGBwj/xABBEAABAgQEAwUGBQIFBAIDAAABAhEAAyExBBJBYQVRcSIygZGhBhOxwdHwQlJi4fEUcgczgpKyI0OiwhXSc4PD/8QAGQEAAwEBAQAAAAAAAAAAAAAAAAECAwQF/8QAKREAAgIBBAECBgMBAAAAAAAAAAECESEDEjFRQRMyBCJCYXGBkaGxUv/aAAwDAQACEQMRAD8A+mgfLSOpN/H6RPH7+2iBMecdZH2+2jmf76/xESfn9+URvp84QyyVfGKKWQ3gPhHQndr+v8GBrUoaA15t8oGBFLp4fGLoNfP5CF5i1CgQdNUi3jC5VO0SnW6n32jKU67/AILUbNRJ+UdQr78Yy1S8QbrCfH5tCM8fmno8yfQRlL4if0wf+BtiuZI314pAuoeJ2hWZxiSk95+gO0ecnT5Kbzn6JPzaEsRxKSLe8PoPnGT1viHxFGMpwj5PSzfalCT2UqV1p9YQn+2S37KUp6uY8riuLJFgPGsY2L48giqwK2r5sB9vDS15e6VHM9Zv2nrsX7YzTea2yQPkIysX7RrPemLb9Sj8HjyJ4mVKAzZEmrgB22f9ozsZiZWdVVH8tcxfc2bpGy0P+m2ZtzfLPUzvaOSP1HZz8Iqnis+YHlSF5bZqJT4qt6xj8Iw0yQtM4qSlQ7gUnMx0VkoMw0d+kE4hOnTjmmzFTDzWr4JsPKKWyPtM6j5ZMXxSb+n/AE9v1BaMtePmG5P30aDqCjQkt6Q2j+nlpzKAmr/ISQgdcvaV5p8Y0jbBJC2Dwk+aCZYOUXUKAPoVfKNaXwjCSJYXNxQVNP8A25aM5H9yioJT0Je0YvEvaWbOaXm/6aaJloAQgdEJHqXMKy8KtXeIR1NfBIr6Q3HsqqHcVxYOcgYaFQD+OkKTJxXdalPon7+UOSuFoFVOTvT0DnzaDnFpQKMB5D4v6xKUVwSZkvhitQlH99T5ftDqOGJ/EpStu6PAX9IXmcaSHb/xDeZhOZxrkB41jSpMqjXRLSjupSk82r5qc+TRSbiku6lOfP1MZAVOmWB6mg8zBk8DmHvE+APxUwg29sK7DTeLpFoRm8TWqg10H7Q5K4LWkvNupWb0Sw9Y15HCFAXSnYN8E/WByhEMHmxgJqrgjrT0hmRwMal9h9Y9GjCIAq5Pl4NBVEJFAw8A3WIes/ArZjJ4En8g8SfrEhxXGZT98RIjfPoMn3Va6+Q+/CKCaX2Yn78IuqVW9PpSAiUdeSY2PTD56eQ+/WJnoG6wFSfn6P8AtBEv8KmAAwV9+D69YpMWkDMogAB3JYAddLQtiOKITyKq0cepskfbRljjEuqpxClJqlNMgY/hFa/qVXkzxD1IryNRbHjxFa6yZZUKspfYQXpRxmUN2beF14HFrbNPTLFKIS99yxhfFe14QkkpCToHcvvT5x5ri3t3NWwQyQOQjGWpFkT1FDk9TM4BKT2p05ZAqSpQA3v1jGxntDw+VRKDOO2ZvEqPwjw/EOLzZpeYtSjpmL+XLwgHuOzmUFKrRKGrs8NO+Ec29y9qPQ4r2ymzDlkSpcoc0pSCP7lsG9IzJq1FKlzDMXcBQLIKh+HNdZ6GFZOHmsR7sJSRZSnbdmqrdotOwGY9uYVAWSgAAbDQDYARdPyZ3Fe52xfGYhRlhYKUoPZCQpJVS7puK6q5hox5KJiz2EFQZnUKeZjeEiWiyEjc9o/MxF4zr8IpNIl6l8Iykezswl1qCX+9PrD+F4LLlEKdyLPYdBziLxY1LffOE5vE06VP3rDuyMs01rR1O59YWm45NkhydAIy144miUKWd6D6+sC9/NsVIQOQc+gb4w1Eaj2OT5x1ZP8Aca+AFYWMhSy+Raho/YR9T5wRPGPdhk5RuEgfCsJz+KKVdR8B8zAtxeFwOpkFI7UxKByRTzUaxVPEUpGWUgq/sBJPVWsISpij3ZYP6lV+NBGvgZCVKCZk1SybS5NydA7MPAGHt7HlmfPxE9X4QgbkP9+Ecw3AZs2uYq3Skkf7iyR5x7LDYBSe5hpUgfnmgTJn/lmIP+lMFmYcH/NmLmncsPAC0ZPXhHj+gqjyivZuXL76sx/LnBPkgEesMYXhk3/tyJaBzI+Zj0ktIHclgdB87xFylHvEJ6mMn8Q2TlmQOFzD/mTyNpYA9f2gsrAyk/hKj+ZRKj9PSGZi0DUq6UHmYUVxL8oA3v6mkC3yJG8p5MBzoIXm4tCbqfpCSlqmlhmWRoHNL+EbnDPYhamXMSAk6EgqL2NDTq77RotHsqMXLgwJ3GCf8tHiYWVgZ06qsxHknq5ZPjHuBwRCO7LDjbl1hXiGGWoZbJ/FzI22vWNVFLg2Wj2eOHCuSSdwafCJHqkrCaVDco5F0x+mj68oR1KKv9/b/ZjLme1MgWJV0Ty3LDQQE+04I7KBa6pstN9nJjH1Ydm+9GqpNW2+JA+sYfEsZMSr3QInKWD2SMtLOSPDlHZvtFMFcklv/wAoNdLR5rivGFleYEJoUlQqogl6E90PyjLU1ItDWolka4jgVSykAyQ410OpIJJPlGbiOMZRlSlBIutiQdwlTgdYWwmGCicxKEs+YgknYC5O5pF5smSDQFQH5j6kCOfz0Yz1ZUZ6/eTSTVR5/T9o7L4aoB1sDokm3UJq/iIdOKYMkADkKQlPx4FCQNtY0ikcrbvCCSJCZas1FEUDgMNwOe/wjs3Hu9fIMPpGPN4wk911HZ/5hc4yap2QQNM1PN43V9A4yfuZpzcX93hHEcTSLqHQV9BCE2SVD/qTB0T9/KJklpZh05/X4RSj2Cii83iWgQepp6VMAmTph0YcywhXE49ZOWWG6VPpaCKwsxZPaCOfar5msabUjRRKTsv4lqVsPqfpFE4kCiUjmSa/Zgsrga3AJFdcwr6wxMkYdDhcxLijJJL9dorAUZa8UtRq7afxpBMPwmatr1+ejQ8njcqUf+ijMeZAZ9tY0OFY9K3/AKiZ7sVITKQpSiTzIUAL/wAQ8+ENR/RhzcPLl0KsyhcD6/vBMPJmL7ksAWzKDD/cr5Vj0UzimClf5WFzHRU1QHoip8VRhcQ42ucrnySAwGyUj+YA+Vfc1MJwjCpD4if7xX5UkhPR+8fSNeX7UYSSnLLIQOUuXfqSz+MeVw/A5q6r7A/VfwTGrh+EyZdxmPNX0jmnpKfubYPWSwkakr2kRM7kmavdRSkfOGP/AJE6IQnzUfkPSMw48Cgt0pDPD+E4jENkR2PzqokVZ3N/B4hfDw8Iz3ylwi07iR1UTt+woPWEjiCosASeQDnwEesl+yGGw8szcVNUoIfMB2RYMPzEkkNZ4L7Ly0gqntkCgfdSgyQlINFKr2ln8xcitQ7R0RgliilpSb+ZmJhPY3FziHT7sE3mUPPujtW2EO4H2IyzD7wJmhISojMU0N2YVszPHspvGQFaKDp50Bo72I1pAxxFJmKagYpcml81weWrtWNKN46cYluHFMtORMkSgFEUAbncVe14KcCS5DJppQUPlf7MGTigQ+wNzcX+/SGZKjvQ08Rz6m8OjT8GXMwCXsLg2rWlfX9oVPCkPzDEWe1eX5X53tG2sHQMGa3I0+Z+sVrcjkfkRfl4VvBQjKl8FlNVFdewTEjSmBiRlPp9REgA8HicHiUDtJAG6oXlhaqebWHUmHMbJmLWUqUZsw/hFgP1HQbRZQEpkhPvFk0T+HMwam2/KPM2J8Ir003wGVhkJSkKKRu9VE7k22EUxQRLYkpQ/n9R1hDFJme8Cp0wJJHeAJyi5OgKmcUoIrisOiY63UJQ1YFanteiX0HobwvRp5ZrJRSrgNOxAKTlCl0fsh6c6abxjYni6E6l/wArOfHQesODGFQGHQEh2DIQSqgupdz8IyUYT3ylJwyQUo781T5fPU7D941hpxXJzSrwBm8Tch/ec6FIHoIiUg1EvqpSib9aQ0E4ejOctVTFUFNEJ5vqYyuJcQQGCS3M8+ibARskuEjGQTE8RylgHOgA+6QpnN5iqn8IhSXNUruJvcnXqYsiR2mfMrkD9kxrtozovNxRJZPZG1VeenhA1j8xipmk5mZKRc2A23haXJmTVNLSoh7sW6mLUSkmFm40CiQ50H7CCTsaoAZgkE3DWbkBHZXD0JNFObGZUJTzuKwH+iOY5KJ/Oq56RXyl4QqvGKP6R96Q5hOBlQzKZA0eqj0SPmRF5MmWjugrVz+gjVwnBMTOIABSDoxfwF4HNLgW6+BNcmWigFtVM/8A9R6xJMuYv/LSW5tT/caR7/hX+EUzOPeo0fMshQG2UFvOPYYb/DGWCCZqiA3ZypA3qNNoi2wq/B8ew/s6LzFE7A/OGkzZMoHIlIa7X8TePtcr2AwWskLOuYkjozsBGlJ4Nh0nMmRKSQnIGQlwkUy2tC2vyHpN8s/PU7ilWzAPyigJIJJCToC5J8AKeMfow8PlMAZMsgc0AigYXHKEZnszhCwOEk86ISN9BBtRS0Yo/PM9ZSQWzdagEbWhyR7V4okD3y+mY6WaPuk72SwJvhpYOyRvzo1YzMb/AIZ4OaGQBKfVIYuLdfjDSrg0qj4zjeKrWRmUS1gSSBzPJ94EOIL/ADHlcx9Oxv8Ag+ATkUWAcPW2nPzjz/Ff8PpyPw5WvbX7tACR5dPEZn51eZ0+7w3J4pN0UdPg0GmezcxB7SS132+sOSODkBylnGv3SKKo5heKTRqdfWsbmH9opod9QNeX8wnIwYHhDgkD4/WFZaiasv2pWL3fXekMD2lcN1D/AD8G/iMMyh6fD+YIJNPvp8oVhRrD2oX+V9x/ESMvO3L+YkFjoUTiFpKUEFB5CpLlnVqT90i0vB+6V7xZmbHLZNCQS7CrRpzuOygQbk1AFVHdtH3I6Rk4/igYzJqBlfsS2YvZ11c9HaOTH0hKfRF8RCzmSsIQn8RSXV+lJNOpYeMedxHHVz1+6w6VGt23uTYDmdozOKcXmTiEEZQ9Ep3sAI0+GKUlIlg5EJcrUA9f1K1LUA0HONNlZZja8s0kqlyUKJWSWUFByFTCCxL/AIJVCxevxx5s9CcOosUAl5cpLhP9xeqn5k2EHxeeeRMWFe5BA8CzDrUdKRPcCYRMUSSAES0kgBh+L+36QIluzGm4NcySkpWlNSamp6ACguXMCRwgAEgZikOVK5alreEa2IxySwFAl8y+Z1AhSRNzpJJHuwXCSarPzjVSdEpXgTRKVMUNE3LlswF2/akc4hi2RlGUZqZUAO30h6WEzFhUxISGoKhIuHU1TSDlKUJulCO65SyykXCdUg+cFoqlFCEngwWD7wpSE1yA7Uzka7CDLSj3aCHlp1ckEjkz2hlKpk1ITIlMkEsSAEp5n7rHJXDpST/1FnETPyosOp0HlC39kNt8IQQorZMtJU1nHwT8zGphPZZcw9sl/wAoqryFB6x7P2f9llrYrSJMshwE3NrqanW8e34TwGXJHZDGxULnqTeFbfALSb5PD+z/ALBXJR7rkVDMpTH0EfQeGcDly5hm3UU5RySBRhyh5NbC2scEx3ApFJUaqCQ0mhjkxQoDCyAa+r/KBOokPYa6NFOTovaM+8Ds/WOhV2qeQvCkxJu1TVvSDhQAYkfP+YmyqCJWC4BrFyfDrCiGa5NdQK8qx1U+uUixrS0G7AUMLliKLw46QULSqr2ixQWFa/KLokS/qFINbc4OZ6FhlAF9IsZblvjC+IkWYMXhZQYYGf7PSlClOn0jFxvsqpnAzeFRG4ZpQQHg8viIN4VoKaPAYnhK0AAgjV2uXhQpZ30v9+H7x9Gm4WXMF2LXF2jz3FfZtgVIVmpr0MBSZ5gXHX4h/v5wYI0rSnl/B5QxkAclJFmuw5lxrs0QIDgcj8f3O0KygYlJNyfvxESDhQFGMSAZinEPMdUwyktfvKbQAWEYPE8MKqJLg0Ci5L1zHYBvOOcRxJmK94o+6SAyUitRSg1FYzBMBWSXINWep/uOnhGUYvwc8qqlyHwsj3i2QMo/EsJ+G+gG8O49ORpfaSlFWU1ruf1E6Q1giQkGzd0AABxXXwc9IzOKzXUiUQVLX2iXd9z6w/qM0khrGYjMtMpIV7tkrKdS9Sdn5CtdIQxGJK1qVkZIOQJArSlAPGsMpxpUZ81CgMgyIYOSaB9gBTxgWB4ScqTnJBd6sBR6nT4wLHJoo7gGGw/vZfc7KCEpFWzOAXFM2/SG1pTLOYLcjsuQKMahATbpHMDxD3YEuWDMoMqmdnuQGsPzG+jxxfD0kpWFFYTXLlyvzJq4QPM+MJvJo4pLAFGLXMdKOzLS+aYqgfXqfOAj3KFZgFYmYbKVRA/tTc+MPSeETcScoYILBnYNs1BXzj0mD9kUdnsl00cvf78IquxKKMFPC509veLLGnu0BgNmG0e29n/ZVMqpYUDM+twp/CNfAcDTLqxzNc/BvCNmSEhJcNS5Hyg+w0jmDw2UBxS1NOTCGlgDchzAUYlw21DHDMJNRl1vbYc4drwVQSTNq5IroLecUXiLqFoXMsioVe4+kcKCl7uWpttEW6KpBlzeb0rTlA1zASAXYHmQxPMj7rAPfEuCTUln+DjQRc4kghN+bW2eE2OhpJUHysd9tA8DxeHK09nNViT8n1gQmkODSmjVjiJpT+JQQGDN5kchDtPDCnyXlSSQEhTEA1NBem5i2coqVVe1QnrUeMAOIF0Uq73Lk2I8ok6ZmGhUC+VVrU9YWB5Cyscr8IGUvUX/AHrD8maR3rGM6c5SnLRXK2uvSO/1SiA70LML9XhrAmkzXSs7M1rmLpLgciITzkFh3WcvflziS8SUEpqRp9X5XjXfXJntGZkkKZ+sJz8O3i7ULQ5LLmgamvxEdUoC+um8VhoWUZK0EWeCy8aWZQhlch6kPudRqKQoZbuMp67RnVFclJ+DlqFPEbaxlzuGpBVlOZrg6G4rZq+kPzUKBLA9YTxK1EGrD7rD3CSFZ2GSS9tvsxIFKxhaqgDXloekSCyj4x72atXadgKA6fvHpMHw1KcOhZSc8xYTnNMqX/ANeu8J8NwSVq7RGVIzKegYermNkcS94hCwhSfdOoJLUrlAHJAHq8RKT4RzJtlRxAKUqWkDJLSwJrVRem5a+kZ39MlKJkwLee4AegSxFOdvhFeHS1BUwmxPaPI1IHnXyjXw00LkZVgFAUSoChJLq+JvCqjZRTM3g+FUjDTQSjMtqcwC7dPrFEomTVIlv2QMyggUGuV9VNDeHwhKEryAIm9kaZWBDq9TGnw7CpyASx3SEhVrVVR3PjzEDZptxgQVICJaxKzBT5cp1Orq8heK8I4DMyrSsuuaQHBoPHYPSNeXhHCUKdSg7JG5Zy1Sd49HguHCWAlLjRgKPcqJ+kOKwDVFeEcIMkFJOd+09m0Nn+zG7g8GBdw3MxXCyWIdz97wyZ5ehp62gsXJdacrN5xwLzJs7nUV/YQMVN3YeX7REKNBTqYVgkcSouz12oI6VE9pjzPwHheK/wBRVie0bR2aSaO1oRRJZSamxsOsRM45mbRszfbQvNmAlnJy1JajdelfCLImjKSFWNCLVt4dYVjohagdRDs4AG7vyiYpbBOUVqH5fWA51M7ZquGpejmOS5Xu1VZQLAePPnp5whlStS2ADghyTbZ94vKdIUTzZjUHQENvFJiygntMD+Hk1PK3nHFYpJ7JJOagAFBqYBlgtBHbIDWY+JHUNGhNnJy5kp7TUFLPdjCUr3ZJeUA2he7d71jok9tIzAberHmIpMTSGMTMzspRagGUUetPH9odVIK01JDF2Fb6GM2ZNLEsBlLi2ot6esWk4wknM6XFw1+gNmh2k8k0/A4hSVJZRY1GZiR/NILJxgCWB7SR4HSvKBSRZIISnQtfb5wVEtIZ+0W5UbblFqxOgxWSHSN/4i+YpIJq+3lXSAu6a2sHI8DSLDEh8jggi5dhs8OyaG3pfxgalcvOOIP4aEC1o6pr0pF3ZFA1AeZjLx2DvSgFg0a5Wkh0kdYqVJPwP8QYY+DAl8OYAN9msSNUYDf784kAj5Tw/hEuSFZ0uVA1ariwD21LbwDiKgjMhLhwElh+Gpcav9Y0JS1rxNCFSpSSs6AkBso51N4BiJaipIevazOO0Col07kN6xyrMiqyZeBwKlSVu4zTPg1zzZoa4dw3K4IuoEEE0bYaHntDuBwiswRftauwGxu7+NI2pHDRnCquzmrjY/8AkKjlGppGNCmE4TlSy1Ol6A2D7a36QQYApUcgyJahys9bh9PjGklNH6/fLToYMZSlAkl3pZqVp+0Io7g0IJcAZ2GYsaHxoKvaNJCcxZzTUAW5RlKwrkv9h7b9NIb4bMZJJJHOr2GjWp8Ioho0ky8xJe0cRO7VtLtHJM0t2Q/6ooQpw4yu4cP1LxDBDK5jgsACzVis+wOlKPC8/DhRoGNC7/AQZJDXrW+3KFY6KlKWc0Yc7eMcloy2Li70qT8dKwJWJASaO22m0WkFkOHPLZtIQ6OSlsklQAoTt5QOQpwRzGZhTW3IRahIykC7kmtR5GOKwhJJUq2qeYtSsAzuQEMokWo9QT8rGF5WFIcEjLcVcsOXKLzZBBJBc0uNNdzF0ozM/J7eFoBlJYSkUD1YE76vrEk5Bm7IzHq3WCS1nMxYsGFCH+jEQrMWAe2yd2IqbF/AwgCYjCqCiod1tLHX5QypXYdaA/iGfYXhSXJWbFwGDPzF94IVEAEhynV6Py6dIoRJaTVyQLKYa7btSD+7C0ZUAEpFaCvIvFMNjXKQC2Y2O45/doKPdIzpBIJ3pTQ+cCBl/dKGXtDSmo8LNDkgAM4BJF6mo5BozTORQgml00evI+sFwpAP6gMwU9K0YnWGsMTWBgrKagOEsQrxqCnaLzUEqBQaKvyDa9I7JnMFOpJ5gHnzhkKBrQOLjTwF/wBouk0RdA0SiCB3joq3nDALuLc2+MAXMRQXDs9R5vFs5IcqAAN2PqHhqkSziCEju9ml3frBi5qluvyjqlgBjY+sDVPIJDD6xawJnP6aWasK8xHYvLmUoktozekSLJPk6Zc73Tp7RWo0pmoSa8gzmHcLg3W5ObMcxPPMQWvpmttHcGFTCQhLJCSjMB3nOW/No28Hw0ITlToGGvMc6io3jkinydIGXKsdGfTk7v8AfjDXuqmrN8QD9OsHEkBR5WfxrvY+EHCHHVqc3v173WLELpkUO37/AF/aCe5u41HLVmd+vSDJWAK8/g300iwbfXZmp5U6QAAlLyISspDBTEguqz91uVw5MBkYhDLKVUUtWYEMAOdNvjDSZEtLv2MxZ/8AcPpGbxBMtUxl5cosUpYKDip+ulYrwI1kYhTChCTYnRrCsT+oHdrew9axmpmKUopCmy1fQvZudBWD4dwEsAVEhyT8NWiHYqQ0sJUQQWLNt0EBWAlqkkvQ8vkNIutKiTV2NGajaCIucGzUKhoNy1W2iRgJyGA7ANdLP9iDEsAEg1YPvuI6pRdKrP8AR6xzESyHepJelHelK0bnAOzhnJDpVe9B5COe8Z8pqCCXGmrQGYsEkFJBFPSlfGLpVkAdyKDfz8oQzhmKIN7Egka2PQWaJLZUq7fTc3ihxhKS4AKa6sb3r0gUmeUZUkhyCRS/WEOhl8spn0y5hfwgIkpKCz0DJcvXV/lHJySFCo7TeBrbZoGcAtJYLJLvls4Iqb9YMgEGHIIUVsACTUs+8cw8xZrmZ7C7+OkXkziknOkjKWDh3BEXky1TTmSEkOSzgW5UvtD5D8lXCXIylQFSAxBFmhjC4hKkJzpdfaLk25DygCxnTlLoVmdtgdTuYLPHu1dlFSHAZ3JOgsDDWMi+wfD4cK5gh2IAYvoY4sBIy3DMHFRSr8hBpc/K+YEbBjRX0MDxM3Ipx3W7xD3DdWqIrFE5s5MlJUjMh6MGF6fOsROLyVUCwuCKxaTNyFkdtSjX5tvBJGC73vLAeW9dYKvgL7DIShdCaUIYv56PAJHEAkmrXetDyIpR44mWpBqgkXBcU6Vr0ie+MwnKgFQAIza/fzh5/ZI4JiARc3JvTc+MSdjElGZLKA7V8tNTXXaFMOQsqoUkdk1oxu3SAIkKlkJlpChWqnqaeFjFqyaQUrnDuhOXR5hF62FokcGGlmoSmte6Nan1iQUMSkS0psGqzAU7IzG3WGEpq1g49Hf/AIxSW1Kirmx1pd71vHLh+p821/1GsSWWQ3mXudwL9B5wYgFvN36geNqwEKFNg/wHhrF0KpSrAbVcP07phiLqAa9Pq9/PpFDKeunJv1fQ9Isgtr8NKeHdNIgUKuRQB3qO6S/RxuYBgSsNVuduQBeE8VKBUM6mTQE8gwr4NeHFy7h7C1eRDv4BjAsTQkgAnN+IEi7Ow2N/OABaTLUvsBihBosEgsmzEHbSDpngOFS1XLakmlRW0KzkOpROrAtSjnlpX0gmHnpIShCS9b0Ad1O/LpC5BjEvEIFWOZwCK6bC/WDTE5i4ARcuTU6Nt+0LSSoKDJBc1U4BYUcnWgMU/wDk0JcI7xJdyXfmNrVtEtB+BqZlZLmp9WEdVNdiW8Tpt6QFSlEt2HZyH5Uvu8F/pwUpKksrk/k7RNAcVOKrJ0oC7Dk51iy8qk5HLjQm7aecLT5iiwbsmh6gsR0v5QMoUFkUPZ74dhsS0IoYnEdghxyYg1HPSDApzZn7Wr0vqISkSVZ2/KCSdD05fvBBKSQohNXq5ctzH0hgcnzQAWF+bml3HWKy5iFALqVJ3bao8dY7IDqAoQAFACxpz6R2WrMbAGlOYej8iIQyxn5mBdmJs9RvYxYYjKnMC+9AQ3KFf6hSVEKIaqWFxr6/KBTkulXaDM4G++0AUOrlmqgWFWDOTzc/CF048k9sFwQKvYFnrHFBRbKoJFCCBcMDrS1LQzMWiZ2lPVNAaOfsQUHBXvXVlSKEtRuvO1YYlSSRkNQzkjatvXwhbiRzICKAUPIkC9PnB5GPVmUgM6AK0HnzG0UkkyXdHFEJYnMGU4J5HQc7Q+cSxzCoId/BoWxS84cqDM4As4vu7QNK8kpJLqYgsoADz6RSVEvI5JdSu0+Uh01NH1YfdYti8GosyyQEFiOennC81YC0iU6c1S5oG2NGqaCOLzPlE4CYKsA7p30EWuiTs0K90FM80beTgG8NyQuYBmSEqFxehGu9QWimHwoSFdoqKqvuxqBYCiaxDhyWIUQRUFNH5a1DZR8opIRFY4IJS7MbHevziQzLmAh2UX6W015RIdILZnrl2ZTEBqWpyHlSATJZAu5Zrn9XppStYupBc9efx8Enzi+YilKqq5Ogr1sbct4zNAJPO5oHPMmlOogudwWarC5sSXZtO0I6GfTvc2qgX80tF5MoC1HP/Hly7nQwAczUPJv+T+naFb12jiyp1MKP9AH5UJggQ3m12ZuVP0W3gBSWD1+WtKN+G14AOBROovZ7VGo66RWeqzn8WlGcjyqPGOA2vp8at/ttAUm1/wAR0vXRqWtAMp7twa8i/wDt8vCATEvyoRf/AE70PpDBarc9NDUsKUomxhdaB5EkNzGa23ZsYQFZ2BoFBTJJHdU2oofWhismUn8a5agzAEhwQX7XI1PpF5UpFwGJU+/eGvUG8EkzSO72cxYs1bPU2tUQDBSsfh0KZBqs0ArWhDDe77w0jBKIScxQc2ZQJuDVnuGPhCypbEZQxcDrQUrtp4wJeKWAaDMpQA7TJIYdm7vt1hUKuhtOJX7wJUKXFKOHcO3kYuJqVEnM6dSHuotQiAyMRnNSXY3DBLM4cljHZU9IKUoKeyQFdodlRr8DbeDaIbVISMpPYFBeqjoDz6QPDrLKJDs4fc0NI4pCluaDKaPzvmbpA5qcjLVlCRauhuo6fe8FBZ2fiQpspUEhgSKu/LeDieDmfssK0qWHe3jMwk0ypyu2VINk6bkcv5hiZjVLJDAMGdgfC71hUMMgIbRT97Nelj0iTJAzJLMk1tr10jO4nOTKQlSe6CSX6MQYcw+NK5YFMp1Z6u4sa9YdC+4BcmYlykuz3rS/aa3SCf5pSSDmDgEFmBvTqIUxuIWhXYLOkqy3KizMMtRpB+E4hakBeQJJZ2pU0N7vBtHZoK4UQU51Adl8zDl3T8aco5hFIIUSsC7DU9RpyeCqRJWQkgKMtNHUzZrEGwqD9tAv6aWsOBVSezQuFpd1qrTS7Wi9q8E2xtMwzCglaUpDjKMr5rbjwhecSqWEpV70puA3a3U1k8r6RVPBZiVpUtZChVgeyKEUDagavD2HkJQGCWJL9XKg5HlUGKoWBTD8LC0gKogqzoCSQoZg5HmVGkacrDhITlAFGNrsDUipLpMDTNFBQMpqCzki1eYrF04kEPoCNRtf/caQ0hNsMlDX6eVehPZiCWxpuNNG8z2YAMVlNdFAG2o/eLf1F3IcEPQjk/ziiQ8mWkgOU8qtpTWumsSE52HJUS7f6gOt0n4xIYCspOUJvqegpvUd4tHUTBQkMw5hg7Oz3uabGJM5AaAeJfyPaELrlE5m8KEVIN60PbHWkc5qMS1lq/l5vcv4hnoeRjsqdpySfUi3O5pAhrWhLChGmvIuqhjuJSqpdju/NSq1bQVgAKnEEt003AZ+fePJmiO+ht4fv3jUVhaaL1H8AkWN+7sYsUmrFvAixUfPsighgdIBDAXBuNr0tVVxFJqKDZJNRsalv7vjFwPQC1Kh9v02gkpLKYAUADvuBRwwtr84AsUBq25dxys7WDG8VULUuTz1zsbb3hwIqkEVawO6QWelxrAVSiGuPsetdYAF37Ifr/yNOekCRmDU10Icjt6nwpBVyVMlg7h3JYd3pQ1v9IInD2q13fx8ta/SEMWnAuGGp9B+1jHQgsGfvG1Xv59DBjh2oCfxH/lrtz26QVOFLPubjc+fWGAnNw7u7HtBrnUc/hAE4MBiEpBGXLS1rOK9I0/6fe6ub0e24peOf0X6j+Hy7FNxBQWZ02WoqWXAzZaJoPwijuQWi8wHKQmiSkghZfvB77cjzjRGCcqcnTzpyvB/6AAqd/jYGx1taHTFaMYFaAUpyEJSWcNStyOg2giDMzVAUnL3RSxIdzXlzFNI1sRgQokV+81vO0GThEi3IjUav4HpBQWjFm4fOMvumIq70As9L0+cMYdEsITLRmWWoEjKRUE5jbLzZz1jWlID1BbKPiOWu4+USXKHZIp2SGvoL6G2kOibMuRwyYVlQIRn72VNaBIYE6Xtyi0rBTcstLpHu3yk33FTW1iBpGoE2pqfR787dYoJdRfvNfnmuXtWxrDoLFl4BKznUlJUaEhxUOk+NRSCrwaVIISGqp28b+drVg5uL3HqU+Q7WlI7Lngc7jpUp5aXh0KxSVhQEgAOxKbF7gVNxc0i60Bvw0U9Rq6T4GunODTkk5mZweh7oOnTWBkFlB2pStqX5iqYYWAzODQdkhVwXsX+PlBUkdpJZ25Amg9ap+2iLQDnANxd7Nm37PWJJQCsVuAfjUN/czgwAUVLLq3qHSdywrWwpBSl8276HVwKad6CYdA7PMgDWtv33gsoUT0begHP+03gEcE/w17yhetokFkyRlALOKd3lSJDskyh3vvaAo/DvfzTHIkc5uGw6Q4pe+9ReF5em5A8klokSBAE/wC0enyTF5Z7Kuh+CokSKQmLS1EqU5enyVB8Mp5la0F/GJEgEMy0B0hgzJ/5GKykjsU/Cf8A1jkSGB2WP8vxHgyaRSZQJbf5RIkACxWcwqfx/OHj3h1PwVEiQwKr/wD6D/kYktI7dLZCPJMciQCDT5YAUwGmm4iP2l/2P4sqvoIkSAQOYe2f7PmqGEG39vzTHIkNCYKUovfT5JgyR8D/AMREiQDOp0/uP/vETZ/1N4e8tHIkUIO3ZVs3/rAcSGStvzI9VB47EgEMqHaPUfBUA1/1EeDqp0iRIGCBE32+iYSzHsV1T/yREiQeRjxPaSOZX6PBUin/AOxQ8HXSJEgEKz+8r+4/GJEiQDP/2Q==">
            <a:extLst>
              <a:ext uri="{FF2B5EF4-FFF2-40B4-BE49-F238E27FC236}">
                <a16:creationId xmlns:a16="http://schemas.microsoft.com/office/drawing/2014/main" id="{E0426EC1-ADCF-4FFE-BDB8-8DBBC15B65E1}"/>
              </a:ext>
            </a:extLst>
          </p:cNvPr>
          <p:cNvSpPr>
            <a:spLocks noChangeAspect="1" noChangeArrowheads="1"/>
          </p:cNvSpPr>
          <p:nvPr/>
        </p:nvSpPr>
        <p:spPr bwMode="auto">
          <a:xfrm>
            <a:off x="63500"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53" name="AutoShape 26" descr="data:image/jpeg;base64,/9j/4AAQSkZJRgABAQAAAQABAAD/2wCEAAkGBhMSERUUExQWFBQWGBUYFxgYFxQUFxcXGBgXGBQUFxQXHCYeFxwjGRQUHy8gJCcpLCwsFR4xNTAqNSYrLCkBCQoKDgwOGg8PGiwkHiQtKiwsLCwsKSwqLCwsLCwsLCwsLCwsLCwsLC8qLCwsLCwsLCwsLCwsLCwsLCwsLCwsLP/AABEIAMIBAwMBIgACEQEDEQH/xAAbAAACAwEBAQAAAAAAAAAAAAAEBQADBgIBB//EAD8QAAIABQIEBAQEBQEHBQEAAAECAAMEESESMQVBUWEiMnGBBhORoUJSscEUI9Hh8GIzcoKissLxFVNjktJD/8QAGQEAAwEBAQAAAAAAAAAAAAAAAgMEAQUA/8QALBEAAgICAgECBgIBBQAAAAAAAAECEQMhEjFBIjIEE1FhcYEzQpEjUqGx4f/aAAwDAQACEQMRAD8AZz+IifLPzSoZNjaxI6wa0iUyqmsXZfC18N29Yz1QhA6iBVk8uXLt6RxI/ERfa7JllXlDYURUtLO/KOGlMBncQTIvMUf+4u/cRX84h7Tdji4Gx5R5wWSNf4Pe5V/gDdrZ+sMuHSy97bCAKuVp9IXpVsuLkA84Rhq6l4J1qWx9V18tQRYjue0C0Rer8raFXnza0DyKFXwSWH7w14dpRSoHl2/aLIzhzOhzhHQfKp/4dT8tfEdwOfeBJKuzXcZJ26QfQ1L6bvuYrJ8V4X8TO6SFZ52qQs4hS2uRYNy7wLROUnLMYEOCMnfHSG1QoZ7kZjjiU1dNmF25WhfHdwFUn7ezRfEXxKiaHRri12J5dPfeMkePtUzmNiwtgr+8KqyaJoEpjgG9uvYwzogsoaUsCbFj2ir5zySKYSsJoK7QvytVic3O/pFL8RLvoQNpyCe/WK6ukWaSZZsVzq6ntDL4cqFsZj7pa+N2PlJ7YJ9hDU60FHcqBKf4Im5mPdV3Av8AzHJ28PLfmRDKciAhJdgqgjGRZcXvzvk35wcOM6yTc2yB3J8x+mPeARQnWdINpjWG1s5Nugwb+hhcnyVxKZxWNNvsNYqyfMUZCsyD/UBfTbsc27QmSoYolzmxmHrcmyg+xv7mHxrJckaE5ZZj+I8zb9v7mM1Sy2mmYQCLhgtuRJIB+97wqK4KgVFwjtfd/oayOFrq1ubjQpYDofKvqd+wJimolWZbYFmZVG1i7EC56En6x5VTHlqFbzESyQPwhVK3J9bH0KiK1qrnSf8AhP7Rs3xVLsHPl9K3sJnz/BYbc45leURTNbwxdTC4F45yblJHL7ZUZJ35QAT429obVFYpuo5QnB8THvDPicaxvQU4cdDPhvDiZ5dz4VsoHXn+8OqmeiHC7g5hfwaUxQFjkkn9h+kH8RpyFv12joQdRtFfStAUs4tBEmcALc759OsL3cjaKamo0gt2iXC6yeryJhO5JMZThLLhksHvnvcEZg+kkvMFrG436DY7wj4Jw8iV8+awGcFjYWHIDdjFDVU+pOiXM0SVx4QVvbdmYm7H0xF2VRcbl0XHHEZCrNZW3Bz4k9esSPHoQptYG3MgEnvEjn/MxLpf8IlfD6A02mOSNrwGBpOdj9o0MyUVvcf0MJ6qXk48Jj2SCS5xJpR1yOVQggqdLDYwVI4hZX1qDfB7HqOxgBHt4T7H9olVlb7Fdx+YQeKaegYSo7ngtLuNgMkxmZdQWYjlyMN5k9XUINQTl0MVGkTUQosBBZUovkijLj1yRdwGaQGU8j9obzJByb2vYxnKeaZc8A+Vt41IQTEvsRgekeXqfJfQBNP1DKhRpqHTy3gVns0UcO4o0q467xbJbU4+sTSkp8a7AcuaSOpxyDCGu44mogXPi0sTy62h1xapCqbkL0vGM+QBncHf1O8XRh4ZTix7aZCweeXF7DAhyqa10nF+cLAgCllU3v8AaHUghwtt4zKndo3IqloP4XICkAHwj7w9mU8mUjqoALZmN1P5PQQn4DSmZO0qRZPEzbhR17m9rCHnEqOWEcg8iM2N2IIUdNyL2g4XxbaHYPMmtmap5etWmuSstNWkDGOndjg2HWNDR1gZQPzA27Xuq29mMAVFLaWnLVfSvrkX7m5PvAqoUNtVgLhdiBvYixJP+bwF8WVWuNzY5nypaK1hfckncnf6bC3eOaIpJlqdNi6szd9OABzyT/ydzAdPTu9lPOxF7gG/k725/wCXi2tQTsk2tpAAwLEgAegBEHyS9QD9b5Pr/sQ/GJaYEa3luQfW32GmB6KsExByP6ERqKmjEyWZZHiTbuvL7RhaqS0hzp8rbdj0iCU3N2cvPblyNCJ91zuN/wCsFy76RaEVJXa1vsRgj9RD6kGoLY7wCVyTX1FruyqmAOrqIBpje/qYLqQBMcDGm2et4WcEmh2Nj+I/rDfibbQWS3JWaunlXQJblENOM4IsNsxZSzdBBBzBfEiTpYWv259RDYx+Ym768Fb2qRn6o+Akcsx7w2W1RgAf6mOFUcyTDGfw9dJYsFT8V+V9gANyTsInDZaupSQSqL5ydIF+Za2S1uV7AEdcuWGQqGLy/As4lwDXMLGdMmICNK4XHJFCjAgvhlGZTNcoqDA8QNgRcDHPtvHCcdlAlZQLna9r+ufKg+pgd6dJt5jHUQQNP4AuMaTDp04OywZzJMm+XF/97+in9Y9gKYBcxI5XzYf7EK9P0CHUy8Hxy/qR69orq6IOv8ux7c/Y84qpeJcmixpdjeXjqvL26QpTlDRLejM1CEEowtHMibc6W35HrGjqZSTh4hZuvP3jN8Somltn2MFCWxElRWlJZs+QG47GDKnSCpAsDFFPUdfcde4i16dpjqi7WJv6RZucaQfNyjxA+M0nh1jcZENeCVisov0iiqW626Ar7ws4RMIX/dJBidvhteAb4vQ34ullLDEU8ErC1r7iCJ6mcthsBmFovKG1uQPUwaipbQfy05XE8+IZ6zXC7sCLdBHFehGlFF+ZMDcLpnM5mmcoJqqka7ndf0EWx06LY6dIOopK8zYAWPrFJmro0qb2JuYuFCJksOb9bf1j3gFKv8SuseAAuQdjp2B97Rk96QOR3pd9D7h9JMpqUYCl2LkZ1FLeEnHh5kX6mBv45p01V8qq23cDN/S5EH8c4yXUkev/AOR9SPa8BcKo1srk/mxzbYLnlzN4HJJ2kh8oyaUI/scVNJqUNvpBIB2tzx9fp3jPyZqzJjE+UXv1Krc47mxt3MM6biYAKsbEC2ee/wDnvANDTqqaz5nKqOy3AP1/T3gHUmkZmhJ8cf7DqbiVgzEjVc+gOwHoP0ELzVaAA3M33vj2/wAxB70aic4uLYZhzPh1MO18/WK6ybKQM0wX8gFup17AcrCDnul+Q3K4Pj0tBf8AEX0zBuuG7rCn4j4YHBts3iXs0H0r7WTwkZPbpFgl3DSzuMr6cohywcJfkimm9GHomO+zDfvDOj4gVNuTbdjFNZTaJtxi/wDhjniNIVXUNv07wMJVIkXpkH1fECqurLbG/M3hL8NVZQsUTXa5Obe94W13E2m+ZsiwsOYHMxo/gim/ls35j9hFOWkkyqaTlGjTyKpG3IViMC9x9YIpkcMyCzFgCmbi/SAjUj8qtp2x+sMKKSio0yYDLB1AKCQSCLNYjIGbYzFUMcW1KA1q/aKuOVyM4l4YZ1EM6gsMMUKEEhfLcmxJwN4vk1/y5WlFVJYFggUDPUjn7975jummy5M8n5ekuBbF9KqNKy16Afckk5MC8RTx6RgE/rBZ5ygvSFOVdA8ujYoWGM3ghKb+W4SwJIb1tvDNZYVdB5iE3EKN5V2D+GxBHbrCcSUW0wordlxF85zEiUx8C55CJHMaBoWz97iCqCa5W9rgbwHMfVkf4YI4ZWaSynnFHFSdMjUalXgPfORv+vrHsyUs1SrDP6RQ1SF5Yi4MGGpT/nSJ5wljezDMV9E0prHb8LQbwyusb2yBt+4hxOVZqlWH9oQT6MyWFrkfpFGDJsCnF8key52ov6kwvphpqGXk2RBqMGfUvPDesAcQOiZLfobGMr1tfUBdhzVhkPnaAqzjBmCxWy3x7Qx4/KSag0nxgXjN0i6zpbl+kOxx4OmU4vQ6Zo+Ey9Ssb8iYCpKJizFhcNYenWOZKNpYqbKxAH6QypHMsWMUcuKsonPjFsMKBTpvYAQ14PwAE/NZmVVuAAbF9ibkZ03ttknpaErVGcjJ279If1nEzJsrKQFUWFsnF8jkSSTY5gINNtvwB8PU+/GwP4gCojKoGBqxi7keFfQC59yYCoKwIqg3tYZtjaGIngymZslxc8+WAD05+whXT3AlqFJsLkDO5BVrdLFPpGy7s6ON1JLww3iIXQCBlibHnn/zA1NKaZMVCdKgrnfFxc+2IYzpWunYW8SkMOxuAR9D9hFfDl8Kk3uQSPqSPvA6WxU01ka+pXwl2mTZqPhhrYta9lvpI+pCj1ifEqqEAUWvY9Ti4BJ5nf6xRTcQCvPIGXcf/W7m/pe32iuvf5gDg3U4A6W5Wg5eqH3/APSa/wDRq+y/gVaxQoYYVDWAYbp91jN8Fr/5uk45GGwnlJhRvLy9DEs/Vj32ieEvTTOeP04ZRMX3hZUTdUkAb3Ah/TAENKbbl6coylbTspZL2IP2ifH7kC1TTF9TwcI9/wALC3uY1fC5PyaZRzMY2bWlZXywSXMwC/vGqk1HyrJN8yi4zi1otcHPQ5v1UdTSym+0OEdtSTJputhpH4QetusBfOWcgBUKdwwub9Lx7JpTMlW15B8p7RRCPCVJ6CjHjLXTDqrK3OCragRyBjzi828vUbXBFj1B3i6RJIGm4ZsC3UcoHrZbMrqVtpIxzGMw2afB2HJPizufXoZKuTlYy3EOJPMOSbchyi6pqwgCC3U/0iVmmZ4sKLWA5RO3zY+CcY77Y5oFvLQ9hEinhc8CUo6XH0JiRznHYpoA02zHUxLEMNovWnvKLQs/itNvyneKuNP8kidUmNUa4uc4gSknlWunl5jpBMo2UkHlAtIgGq+/6xRkXKFMZD2uxyrBhqXePcODjI/y0U0XSLJgsdS+8cmUHDYEo8H9jITZ/wAmdtgnSfeLOKy9SN13ENOO8JE1da78/XrC2TM1LnJAIMUJ8+LQhrdCyTVhiCCQQM9zF8yTc6gLNztFXA6cHUe8aCkfwk6YokuToplLmqK6PQZSgm2m8e1bYvAqSc32BMEzkIwekZz5RF5J8opeTRfDKoSJlgXFgnYnLP7Dnyv1tDXiIkqjkqCxBFzm5II297mEXDKVpVOraiGmE6FAv4dix9bdcD1ww4YNcttdiGDC3bb97xSn6UjoYINYhB/Fj5ZN72bSOW2nl7wW4UGS5GVlqLdbEkfdYTcOkHN/KHU+9j/aNAJXzlW24uPqNvsYnr1V5DheSHKS6Z7JqGCEkYJsO9u0ccVqNEhGGGNl6YILau9rfeJTLrAVsBCef4idvaBfi6SqCSFO+tiO/gz92gn7bM+JyVBuIieYTZb26QXQ1Pj08m3HRuo9YX1UvaOZxbT0dcg9bcoGMqezlKW9h0ySUmahveH3FmDIjcyIz8uq+bLBHm/QwxppLsFVza3ODlCouvIfCla8l8usuFcbqbH0in4ilBlE0ejehiuSQrst7g4i6X4kaWe4/pHNl6ZUe+zMjMAWZJAt57/SNZxKlEy0/wAzLbUvLTzxGXSiOu/NCRGk4ZWAebbYx0ccuXR6LcpUFLWCS4xeW4+npB1XwwKqzJbkhiduXSFSoHV5IOV8SHseXttFvDq2YsoDezabQ7G7nv8AQ7G3Kezukppi6nLkzB9rbC0NFni6tMNncDbn6xXpBVJoBBYkMOUdf+lq5QliQOR7HIvFK7KPJlmpL1D3GASIprZN203sMQ/4tTiW7D82QYUilNsncxG00DzTavweJWrLGi5xEgd+GAnzRIxwQPzIhU6qYLpviA3XUh7RYXDLmPaXJK9RCN2QBKhigUc7Wi2ruhUMM42ilWIW3MGKOITDhj6GG5HUGh3zHwaNC17Bl6QDIqSt2JxexH7x7PqStOtt2hJVzysxc+FsHpeJ6tU/Ic3cdmlMwKbjKtGf4xKMlm0eWYPoecG8Pqd0b29IsqJPzEKHcZU/pE0JPFMnjLdmZ4eTKJH5lv7w/volL1MLayl/2bkjzBSOe8OK6idtIVSQByjpQV+oPlLbBpPlMWz6J00swNiPCevaOqGhZkmNtpxn0vF9fxIzEkyxvge+whcsdNt/o84enfZo+FTkmamsCFAROgAUE/qv3hTV65JYcje1r7H+n7RZX1gQoks2VRbFttix6km594tSV84qznTqU+w1XXHM2B92ih10dZuahxXdCrhrKDbtf7/0BEMaeWJbKo2Oo7k4IbTv2t7wDxCWqFyuFXRtnB1D35Qdwym+aJbliMkdPCALH63+sZF2+jyaguF72D0U5ps+aqC9pz32tfXYZ7/tCfjNWZk4D8g0/Q+L73+kaf4YlCVKUG2p7zHPUsdX2Gke0ZNqhTUOzDBZjb1JP7wvIqS+5F8S3wjFnhlMwGNuZ2g0y5WkKTqbtA86pLI99hsIqlHAJ6QTSXROkvG7B0nfJqMDSrfY9Yc8NqQZoDeIHrCqrlo4ANwxyDHlDMJZSPMDYxrtasKnfFDPjEoLMOnGxifMyrdcH15RXxN/ED6RxKnBi0vna49Y5uXcmLlFxk4nc6nAfVyYZ9YEBA1qd94P1ak7j9oW8TwyTBts3vG4Z06M62VU88y3WYDgYPoY0dVNS6EHBN/flGYWTZtO4b94bcES76Gz8s/blFcJSWj2OTjsdioICpe4vc+vaLqiQ2tTLIAYEWJ/F6RXNpVKhh+Fib+vKDVpJc3QwOmYBg/2jopM6KM7xJydNzkHnyvHlVP0suqxA6RdxaQFLBje2biM6aokNbPSI7d0yfFLbsKm8bkgkR7GblycZ3jyKKRRxNPxOlKMw5HIgKkm2YRoOKSdaX5iM+sqw1dDHPrZzJRqWglZxuR3gt5Wq46iApOZo+sHyX/mdtvaD5JumMx9bFrVbGyH8MFjhxmy9wLHBMd1VGqTNZPt1MWaxYvMvb8I2Ag4Y70xkIt6ke1FB8tASw1jNh0joT9ShhuITSeLCaWCrfkWgilnlMNCfiMSftAzQhF+k84zIuLj8QuPURfwfjrCyeI4684snSbgr7rAPAZQLMhHiDWxvmPfC5NUexSSezZSphMpgR5t+sZ+i4XMmVEtVxm+o5AAySbem3eC6tZ8ohUYZ65izhXFGuyaQJgHLF13Yg9rCLJRUmmVLHzkthvE+FqiPZrsxsnbcMe+L2/8QJTVLK4U5Nhb0yR9rR5XVLPNRCLEMB1sAcn7H6iDTL+XMYMBdbLftljbtZkgJ02W42+Vr8CGsqXNpKi7TWAGcHYD21H7Q7djTKRllUGzcjiw9NhiFs06qySwBJ0s5H5RZ9OOVhpPrBHxJxYfwpANyXW3sST/AJ3gIOkTt+/J5EMv4kYroyGA0k8rbXHcxTJy8KaZ7zD3MNqQZMKk25HMyTlOuQRJbLjtHqTlCDViBvmWmHuIFrZ3lU7H9YpbpWOjqKf5DJzqxxnpHbn5bKw54P7GB6NcZ5RzWzg4sN74idy2MikoOb7fQxqAToJ5wsFfonsx2BAg1JrFQH8yYt7QjqJZstx52v7X/tCuHKTsQ+2zWKwDdmFx+8UTpWpXQ+37R4G8A/0W+kSc9nVuoiTyAynhxBTUfMlx7xVT1hScGHo0WOgVjb8dz7x5w2l1BydjFak3TQeOPJ0a6gnBlZAMWuYHmOdMs5Ugke3SKOE1RYYxpsD3tvFnFWPyXN7ENcDt1jrXqzoR6K6+rlz5QZRpbKsO/WMTUKUFgckmG/Da+7FL75hfWyf5xHvE1qU7J4/yMCV1Asd+cexVPkNqMeQ4qs3FDVa5YPUWMIayYVJXleC+DuV8DAi/WKeKoAb9Yg8nOntWSjfxg9oOoZhBYi3TMJaafYj6Q3l1Blp5bs21/wBY2MbkFiXSOqyaWFzYkftCqtrXnsEJAXoIMlzwbr0/XnC8KEmnvBuTjaNlNwbR5JliXMAGxH3gipfMC1SkWboY7q32MDG/JLNNPY0kTLoOqwVwuUBVo/Jwb+ohPw6pzmGNO9mt+UhhEv8AHkCi6dmk4iupweYgn4flovzHYDUx0+igAn6n9IWSuIoXv4r88QwpaAzblSQhYgnnm2qw9L5jqRXk6GFbF8+X42qPzMcf6c6T7lT66hHXH5rTZh0Z0opfOwO3uQPtHtROHyJ4JyFxb8y3029wIo+C2MymqHfzvMsewCrYegBMIl0/uPlKqiu+wuRw35cx9fmJRbi9igyLdj4fdIzPxmQsyw/9uWT0vm59wBGy4nNMz5egi+lM9yL5+0Y34spiJz6je1lB6hQLGCdNCM644kvqZ2lPi94ZynYAld4UUPn9IaSHteEzWzmtUy+TMExr7MBkQNXyCdIh1QcFlzbnUUcZ9YKbgTAg3DWhluiiCbpS0inhHwnOnJcWVepgZvhCdT1CBxdGNwwyMZsYM/8AV5tM4DE/KbBHIHrD1eKlpTBs28p7co2SxqFvsrlBS/RmuM0drzQbAnS3YbAwr4qoEySo5C5jQcccLTaebWhBQU3zGLE+JV0/0MIx+wkyoPkP4rH8QtHm6Ec1MVO1gD0MXhxrvycfeI2q2KB6x7oGHK394OkOqpflvAsoeZTAdfPKyiu1mH0vFWCrph4tMZGu0EWwGvDUShNkFtXIAqfXJjK11VdVJ3xaGlDXXAtzEWPJ6mvBU51J/gUSKUy51xsDn0izj9QUZSOcWcZBBDDbnFfFCHko55EQrltMmc/UmgK6nMeRyzjltEg/2MuP1NavEvzKDHlRLlTRnwmEIqm9Yt4ZVGYSpwREjhLtApt6GCcNSX4y4a2w7wLU1Z0mYfNaygcoU8Wdi9r7RdJqiF6w2M5wWw+XFVR5TkrYtv8A13giq6jcZiSAGHiiycoFuhxAyyKTEZXydlNU2pcHcRSDqldxFgkMtzYkRVRNZip/y8Hdq0ZN3FHLTrBGHoYay5/lb2MK5krwuvQ3EdUU0lbQvNHklJC0bH4bozMnab4ySei/4fvGhXiKKxWX5VHhG5PO/vk+8ZTgHEgkqYfxEKvtm/7RofhuQCPmPu7Gw6AGw/6Sf+KKcEvSkjrfDRXy7+opNOGpZrN5vlqwPMENqP1F/rA3wwp+RMbWfE+kAeguf+a3tBfxnU/J1Sx//ZQbdLMdX1K/cwj+GawkNKCk6W1E8gGsMn/hJ9j0gHrTPOUXmS+xqHkKswIGIUHrkX8Wm56XA9LQh4lapRnXdWYj/dubfaFXxJXTVnzg10JYY52ChQQehABxveLuFTGUhvwaRqjb3RP8RPnUYroVU3CXGqY3hXNr84vkEs1u0G/EJcshB8AvgdeRgWmXN+0Bk+xI2vASJ9mNjYgR1S8dcbmBGbPqIQma2prk2EaopobHcT6OlZrUa1DKee8euQVsuBGb+E+PAfynOD5T07Q34nPImhVAOLxmRVG2M41G4sH+KHLS1VRe2T7Qi4QzIfmE4J0n9jDqbxQKXJ5IRnrHXCOFI9MBezMCT6mMjSVA5b0gScuoMOseICqgHdbH2jxCR4T5lNj+xjx5t37HETTj2hBbPazK3Iwuq0JZ031C4g4+KWRzWB6iaNKtbNxnpHsT2YuwAzP5aA4IIB/eCp9pZARrgWP13iqaqqTq2OYWU8/xb3BNvaKlvYyUk0aipGtD3ELpDapDqdxeCqJ7DTfaOBK0u3RhGMXJUIkqbDMSB54sxHcxIM3iaN3ULbnAlJUaZhI3jqa+YEmnItHosNS9VvwGN42Zo6pJ407bRKdsH0gCnmZI7x67Z5z5OxlNmqBcRR/G3NvpAtXPzp6QJTavmLzzG/LTMUbRoKXiVsGCyJZsxAF+cJ50khsx683wW6G4id41ehbdDKZw7JKm4I2heilANQtY2P7R5MqGGkgmO24mzXRgCCMHnBxuuLPI1Pw7LRZE2Y2bkAewvb3JH/1g34b4kZr6QdvN/p9va8KOGUbmi1thSz6e9hYn0uCPWGvwuiygT+JyW9iAAPoPvDsfpaj9jr4HUIxX0sSfGlcZk9b40rpI6HU1xFvwk40zBzLrf004/wC6APi+ZefNYfnP65+8NPg+nX5TzDkuwX0VQDt3L/aBluTZNi3ntfcWfHtYJlVYbhJYPqbt+jCPGnaJGntCLjJP8dPUG4+a4HPF8D2GPaC+IuVX0EbNbFznUmxpw6pE2VpO4wfTkYrmy9ItCLhNYUcHkcGH1YLi8BNEvkXvNu3vaAKyUQWIEEIfF7wTKrRrZLYMMildFPw8eTEfDRdwO8brhpvNuchQBGW4fw8rOyMA4h+ZuiRMfmTYQrPuaQcqUjv4kprynmr5SwURVwlG0goSCo2hWOJElJTsfl6gWhzOtJmhlN0aCzR/sgp72B1c8/OudmwfXlDFKVGlHkwgbjdKCNa7N9jFnD6pXkMCQDbfvAQXNk6jcqBZEzx9mH3iiYmHTpkRUs3AP5TBNQbMD1xEtcWJEfG5pMpWHoYCp2sl9yYdV9ATLZSN/EvtCOQ2Lc46UNxHRekNqaqN1PsYdCxHpGbG5X3hzQz7rneFSjQE1QtraPxt6xIbvLBN4kK5sC2Jy51ER7uRHtUbR5JYQ9qnYbQXJmRS8sLdvWKpczxR204MCo3gV2zUtC2Sxd263g6cmjQQcxwEVdvNFE6dkdod29Dku6GLzzqF47IyRAkqdds8oJO1+kJnGmIyRpnKKWSw5QPVP5W5gwXQn+ZbrA9fKIJAzmNSp2eS1Zt+K8Q0U0uUubIo+oBY/Yn3jrhcwY1A3QAc7C1hm3tHdTRLJpgGsz/ywTYbiwNu2/sBDSiK/LmD8yup9x/eG0+R2o0lf2MX8Qn5jO65DFv1hl8LUkxaOZN3uJjop5iWty3uU0/8MJ5jlMcrXH9Ic0nGR/DWXBEuYgH+ohhb7g+8Ki03shxKpt34Zi+GnU7zXNzqJPcsbn9YK40/hPeF8sFF0nBLQzqgDk8hGyfqsmm7aF/Clu4B6Xh2KvNjCzh+WaZsALCPdeoxktsXPs9bz2gapvLcnpFxcmarWtbBgbjD+JoZFXLRVj70MeE1pcFjygjiFcDplg4GTC3hnhlEmPJQ3PWA4Jzb+hvbbYVwunWZPAfYZg2s4oru0tVsic+8KZdZ8su3PAEW0q+DVzYwU3UKPOXGNIbyKkmWUPKFzEjUBzyPWDSoABBzbMC1C8xuMiJE+MieacJAlBUlrg7wz1apXcftCtJFpmobMLwwpGsWX3j2ZbsUzp+I5lqef+Wjmr+HBrExNuYgSrWyn/SbiD5fGtFgeYBENxt1obj2JaxdMy+2doJpZ9ntyMNpySqhc4aM3UEo1vym394cmpKhko6NEJkSBJcwEAxInoloCqGut4HpHwYsk8167RxJpit77xVSoocVxf1OJTWJ9YIo2AcnrAx5xzLmbmASsFHVtLOYp1Bhq7we4DJfmRADStKw2Gx0OgyTi7QRSzw36QJLe6Rxw9rEiMyq0zMy7GNTLKFSIqmakYFxubwZVTl+Tnzco54ITNqpWvIDA+ygt/2wMVcTIwvrzRsKqWzsDMuEAZtOQSALC/TJtb1iieXSmnPexCmy3wASVJ9hn2j3jfGwZqDGkgqfax/Uj7wLxmrP8HO0qSBpQkDChn3J97esHq2dBtcZfUVsdckHmISTXIJIJH9YY8MnXlkdICqpV3tyMTw06Oe/AUiiaq6/Nvf+sccSpXxpF4OnUJVASbAWiJxVZdgck/aNj2eUalsWuplyrEWJiulI8N4941PJa/UwPTtiN7ViX5YwnsvzgAMEfeFvGpR+aByNoYyxdgeojyskX8R3EHCSTKINI4lyCZRii2lCemIa0raZTdxYQBxUaZSr13gITvX3CgrAfl6lHVjDaqmCUl/yj7wPwqSpt1GYF+IZ+y+8bJcppC5doJSpYS/mn8RtbtB4GAeRhZw1ldFRt1yBB0qYLlBsNoD4iK7QWZNqyl9SqV57j05xbLm5VuuDF89by9XNTn0O8B6bAjpkekKb5RsmYRVLnswtC6et5I6obQxmm6X6ZgUKCXXkwv7x7A90eh2L6KpIvBdLMDTCG2YfeAJSm5i2a+0WzgrtFs0lsNFOy4GwiQTTnwiJCLJ3GIDN3WOpxzEiQ7yEvcgRuceSdjEiRi7AQVI8kD1m30jyJDMfkdD2s9pNjFlHv7xIkbk6Zsgmf5Y74Ef58v3/AOkxIkJw9GYul+RjOHhkn/5T+sajiiAcOqrADwtt/vSokSNxeSpdTMPwrc+kezfOnrEiQn+xAu/2H8WY4zCOr/2qx7Ehy7/Q/J7/ANF1Z/s/eBZG0SJAr2kq6DqTZY7m7v6CJEgF2MXQR+AeogHjXKJEgMXY7F0y3hOze0JeMH+dEiQ3H/Ixf9jvg3+0hjSn+c0SJG5u3+AsnsG0nyt6GAOQ9IkSI4e1k79pdK8ntAaeZfQx7Egoe4FAErc+piPzjyJHRfRa+hxRnwL6RIkSIGTn/9k=">
            <a:extLst>
              <a:ext uri="{FF2B5EF4-FFF2-40B4-BE49-F238E27FC236}">
                <a16:creationId xmlns:a16="http://schemas.microsoft.com/office/drawing/2014/main" id="{AD7F4045-B877-47EB-84AD-6B3481885DFF}"/>
              </a:ext>
            </a:extLst>
          </p:cNvPr>
          <p:cNvSpPr>
            <a:spLocks noChangeAspect="1" noChangeArrowheads="1"/>
          </p:cNvSpPr>
          <p:nvPr/>
        </p:nvSpPr>
        <p:spPr bwMode="auto">
          <a:xfrm>
            <a:off x="63500"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
        <p:nvSpPr>
          <p:cNvPr id="14354" name="AutoShape 28" descr="data:image/jpeg;base64,/9j/4AAQSkZJRgABAQAAAQABAAD/2wCEAAkGBhMSERUUExQWFBQWGBUYFxgYFxQUFxcXGBgXGBQUFxQXHCYeFxwjGRQUHy8gJCcpLCwsFR4xNTAqNSYrLCkBCQoKDgwOGg8PGiwkHiQtKiwsLCwsKSwqLCwsLCwsLCwsLCwsLCwsLC8qLCwsLCwsLCwsLCwsLCwsLCwsLCwsLP/AABEIAMIBAwMBIgACEQEDEQH/xAAbAAACAwEBAQAAAAAAAAAAAAAEBQADBgIBB//EAD8QAAIABQIEBAQEBQEHBQEAAAECAAMEESESMQVBUWEiMnGBBhORoUJSscEUI9Hh8GIzcoKissLxFVNjktJD/8QAGQEAAwEBAQAAAAAAAAAAAAAAAgMEAQUA/8QALBEAAgICAgECBgIBBQAAAAAAAAECEQMhEjFBIjIEE1FhcYEzQpEjUqGx4f/aAAwDAQACEQMRAD8AZz+IifLPzSoZNjaxI6wa0iUyqmsXZfC18N29Yz1QhA6iBVk8uXLt6RxI/ERfa7JllXlDYURUtLO/KOGlMBncQTIvMUf+4u/cRX84h7Tdji4Gx5R5wWSNf4Pe5V/gDdrZ+sMuHSy97bCAKuVp9IXpVsuLkA84Rhq6l4J1qWx9V18tQRYjue0C0Rer8raFXnza0DyKFXwSWH7w14dpRSoHl2/aLIzhzOhzhHQfKp/4dT8tfEdwOfeBJKuzXcZJ26QfQ1L6bvuYrJ8V4X8TO6SFZ52qQs4hS2uRYNy7wLROUnLMYEOCMnfHSG1QoZ7kZjjiU1dNmF25WhfHdwFUn7ezRfEXxKiaHRri12J5dPfeMkePtUzmNiwtgr+8KqyaJoEpjgG9uvYwzogsoaUsCbFj2ir5zySKYSsJoK7QvytVic3O/pFL8RLvoQNpyCe/WK6ukWaSZZsVzq6ntDL4cqFsZj7pa+N2PlJ7YJ9hDU60FHcqBKf4Im5mPdV3Av8AzHJ28PLfmRDKciAhJdgqgjGRZcXvzvk35wcOM6yTc2yB3J8x+mPeARQnWdINpjWG1s5Nugwb+hhcnyVxKZxWNNvsNYqyfMUZCsyD/UBfTbsc27QmSoYolzmxmHrcmyg+xv7mHxrJckaE5ZZj+I8zb9v7mM1Sy2mmYQCLhgtuRJIB+97wqK4KgVFwjtfd/oayOFrq1ubjQpYDofKvqd+wJimolWZbYFmZVG1i7EC56En6x5VTHlqFbzESyQPwhVK3J9bH0KiK1qrnSf8AhP7Rs3xVLsHPl9K3sJnz/BYbc45leURTNbwxdTC4F45yblJHL7ZUZJ35QAT429obVFYpuo5QnB8THvDPicaxvQU4cdDPhvDiZ5dz4VsoHXn+8OqmeiHC7g5hfwaUxQFjkkn9h+kH8RpyFv12joQdRtFfStAUs4tBEmcALc759OsL3cjaKamo0gt2iXC6yeryJhO5JMZThLLhksHvnvcEZg+kkvMFrG436DY7wj4Jw8iV8+awGcFjYWHIDdjFDVU+pOiXM0SVx4QVvbdmYm7H0xF2VRcbl0XHHEZCrNZW3Bz4k9esSPHoQptYG3MgEnvEjn/MxLpf8IlfD6A02mOSNrwGBpOdj9o0MyUVvcf0MJ6qXk48Jj2SCS5xJpR1yOVQggqdLDYwVI4hZX1qDfB7HqOxgBHt4T7H9olVlb7Fdx+YQeKaegYSo7ngtLuNgMkxmZdQWYjlyMN5k9XUINQTl0MVGkTUQosBBZUovkijLj1yRdwGaQGU8j9obzJByb2vYxnKeaZc8A+Vt41IQTEvsRgekeXqfJfQBNP1DKhRpqHTy3gVns0UcO4o0q467xbJbU4+sTSkp8a7AcuaSOpxyDCGu44mogXPi0sTy62h1xapCqbkL0vGM+QBncHf1O8XRh4ZTix7aZCweeXF7DAhyqa10nF+cLAgCllU3v8AaHUghwtt4zKndo3IqloP4XICkAHwj7w9mU8mUjqoALZmN1P5PQQn4DSmZO0qRZPEzbhR17m9rCHnEqOWEcg8iM2N2IIUdNyL2g4XxbaHYPMmtmap5etWmuSstNWkDGOndjg2HWNDR1gZQPzA27Xuq29mMAVFLaWnLVfSvrkX7m5PvAqoUNtVgLhdiBvYixJP+bwF8WVWuNzY5nypaK1hfckncnf6bC3eOaIpJlqdNi6szd9OABzyT/ydzAdPTu9lPOxF7gG/k725/wCXi2tQTsk2tpAAwLEgAegBEHyS9QD9b5Pr/sQ/GJaYEa3luQfW32GmB6KsExByP6ERqKmjEyWZZHiTbuvL7RhaqS0hzp8rbdj0iCU3N2cvPblyNCJ91zuN/wCsFy76RaEVJXa1vsRgj9RD6kGoLY7wCVyTX1FruyqmAOrqIBpje/qYLqQBMcDGm2et4WcEmh2Nj+I/rDfibbQWS3JWaunlXQJblENOM4IsNsxZSzdBBBzBfEiTpYWv259RDYx+Ym768Fb2qRn6o+Akcsx7w2W1RgAf6mOFUcyTDGfw9dJYsFT8V+V9gANyTsInDZaupSQSqL5ydIF+Za2S1uV7AEdcuWGQqGLy/As4lwDXMLGdMmICNK4XHJFCjAgvhlGZTNcoqDA8QNgRcDHPtvHCcdlAlZQLna9r+ufKg+pgd6dJt5jHUQQNP4AuMaTDp04OywZzJMm+XF/97+in9Y9gKYBcxI5XzYf7EK9P0CHUy8Hxy/qR69orq6IOv8ux7c/Y84qpeJcmixpdjeXjqvL26QpTlDRLejM1CEEowtHMibc6W35HrGjqZSTh4hZuvP3jN8Somltn2MFCWxElRWlJZs+QG47GDKnSCpAsDFFPUdfcde4i16dpjqi7WJv6RZucaQfNyjxA+M0nh1jcZENeCVisov0iiqW626Ar7ws4RMIX/dJBidvhteAb4vQ34ullLDEU8ErC1r7iCJ6mcthsBmFovKG1uQPUwaipbQfy05XE8+IZ6zXC7sCLdBHFehGlFF+ZMDcLpnM5mmcoJqqka7ndf0EWx06LY6dIOopK8zYAWPrFJmro0qb2JuYuFCJksOb9bf1j3gFKv8SuseAAuQdjp2B97Rk96QOR3pd9D7h9JMpqUYCl2LkZ1FLeEnHh5kX6mBv45p01V8qq23cDN/S5EH8c4yXUkev/AOR9SPa8BcKo1srk/mxzbYLnlzN4HJJ2kh8oyaUI/scVNJqUNvpBIB2tzx9fp3jPyZqzJjE+UXv1Krc47mxt3MM6biYAKsbEC2ee/wDnvANDTqqaz5nKqOy3AP1/T3gHUmkZmhJ8cf7DqbiVgzEjVc+gOwHoP0ELzVaAA3M33vj2/wAxB70aic4uLYZhzPh1MO18/WK6ybKQM0wX8gFup17AcrCDnul+Q3K4Pj0tBf8AEX0zBuuG7rCn4j4YHBts3iXs0H0r7WTwkZPbpFgl3DSzuMr6cohywcJfkimm9GHomO+zDfvDOj4gVNuTbdjFNZTaJtxi/wDhjniNIVXUNv07wMJVIkXpkH1fECqurLbG/M3hL8NVZQsUTXa5Obe94W13E2m+ZsiwsOYHMxo/gim/ls35j9hFOWkkyqaTlGjTyKpG3IViMC9x9YIpkcMyCzFgCmbi/SAjUj8qtp2x+sMKKSio0yYDLB1AKCQSCLNYjIGbYzFUMcW1KA1q/aKuOVyM4l4YZ1EM6gsMMUKEEhfLcmxJwN4vk1/y5WlFVJYFggUDPUjn7975jummy5M8n5ekuBbF9KqNKy16Afckk5MC8RTx6RgE/rBZ5ygvSFOVdA8ujYoWGM3ghKb+W4SwJIb1tvDNZYVdB5iE3EKN5V2D+GxBHbrCcSUW0wordlxF85zEiUx8C55CJHMaBoWz97iCqCa5W9rgbwHMfVkf4YI4ZWaSynnFHFSdMjUalXgPfORv+vrHsyUs1SrDP6RQ1SF5Yi4MGGpT/nSJ5wljezDMV9E0prHb8LQbwyusb2yBt+4hxOVZqlWH9oQT6MyWFrkfpFGDJsCnF8key52ov6kwvphpqGXk2RBqMGfUvPDesAcQOiZLfobGMr1tfUBdhzVhkPnaAqzjBmCxWy3x7Qx4/KSag0nxgXjN0i6zpbl+kOxx4OmU4vQ6Zo+Ey9Ssb8iYCpKJizFhcNYenWOZKNpYqbKxAH6QypHMsWMUcuKsonPjFsMKBTpvYAQ14PwAE/NZmVVuAAbF9ibkZ03ttknpaErVGcjJ279If1nEzJsrKQFUWFsnF8jkSSTY5gINNtvwB8PU+/GwP4gCojKoGBqxi7keFfQC59yYCoKwIqg3tYZtjaGIngymZslxc8+WAD05+whXT3AlqFJsLkDO5BVrdLFPpGy7s6ON1JLww3iIXQCBlibHnn/zA1NKaZMVCdKgrnfFxc+2IYzpWunYW8SkMOxuAR9D9hFfDl8Kk3uQSPqSPvA6WxU01ka+pXwl2mTZqPhhrYta9lvpI+pCj1ifEqqEAUWvY9Ti4BJ5nf6xRTcQCvPIGXcf/W7m/pe32iuvf5gDg3U4A6W5Wg5eqH3/APSa/wDRq+y/gVaxQoYYVDWAYbp91jN8Fr/5uk45GGwnlJhRvLy9DEs/Vj32ieEvTTOeP04ZRMX3hZUTdUkAb3Ah/TAENKbbl6coylbTspZL2IP2ifH7kC1TTF9TwcI9/wALC3uY1fC5PyaZRzMY2bWlZXywSXMwC/vGqk1HyrJN8yi4zi1otcHPQ5v1UdTSym+0OEdtSTJputhpH4QetusBfOWcgBUKdwwub9Lx7JpTMlW15B8p7RRCPCVJ6CjHjLXTDqrK3OCragRyBjzi828vUbXBFj1B3i6RJIGm4ZsC3UcoHrZbMrqVtpIxzGMw2afB2HJPizufXoZKuTlYy3EOJPMOSbchyi6pqwgCC3U/0iVmmZ4sKLWA5RO3zY+CcY77Y5oFvLQ9hEinhc8CUo6XH0JiRznHYpoA02zHUxLEMNovWnvKLQs/itNvyneKuNP8kidUmNUa4uc4gSknlWunl5jpBMo2UkHlAtIgGq+/6xRkXKFMZD2uxyrBhqXePcODjI/y0U0XSLJgsdS+8cmUHDYEo8H9jITZ/wAmdtgnSfeLOKy9SN13ENOO8JE1da78/XrC2TM1LnJAIMUJ8+LQhrdCyTVhiCCQQM9zF8yTc6gLNztFXA6cHUe8aCkfwk6YokuToplLmqK6PQZSgm2m8e1bYvAqSc32BMEzkIwekZz5RF5J8opeTRfDKoSJlgXFgnYnLP7Dnyv1tDXiIkqjkqCxBFzm5II297mEXDKVpVOraiGmE6FAv4dix9bdcD1ww4YNcttdiGDC3bb97xSn6UjoYINYhB/Fj5ZN72bSOW2nl7wW4UGS5GVlqLdbEkfdYTcOkHN/KHU+9j/aNAJXzlW24uPqNvsYnr1V5DheSHKS6Z7JqGCEkYJsO9u0ccVqNEhGGGNl6YILau9rfeJTLrAVsBCef4idvaBfi6SqCSFO+tiO/gz92gn7bM+JyVBuIieYTZb26QXQ1Pj08m3HRuo9YX1UvaOZxbT0dcg9bcoGMqezlKW9h0ySUmahveH3FmDIjcyIz8uq+bLBHm/QwxppLsFVza3ODlCouvIfCla8l8usuFcbqbH0in4ilBlE0ejehiuSQrst7g4i6X4kaWe4/pHNl6ZUe+zMjMAWZJAt57/SNZxKlEy0/wAzLbUvLTzxGXSiOu/NCRGk4ZWAebbYx0ccuXR6LcpUFLWCS4xeW4+npB1XwwKqzJbkhiduXSFSoHV5IOV8SHseXttFvDq2YsoDezabQ7G7nv8AQ7G3Kezukppi6nLkzB9rbC0NFni6tMNncDbn6xXpBVJoBBYkMOUdf+lq5QliQOR7HIvFK7KPJlmpL1D3GASIprZN203sMQ/4tTiW7D82QYUilNsncxG00DzTavweJWrLGi5xEgd+GAnzRIxwQPzIhU6qYLpviA3XUh7RYXDLmPaXJK9RCN2QBKhigUc7Wi2ruhUMM42ilWIW3MGKOITDhj6GG5HUGh3zHwaNC17Bl6QDIqSt2JxexH7x7PqStOtt2hJVzysxc+FsHpeJ6tU/Ic3cdmlMwKbjKtGf4xKMlm0eWYPoecG8Pqd0b29IsqJPzEKHcZU/pE0JPFMnjLdmZ4eTKJH5lv7w/volL1MLayl/2bkjzBSOe8OK6idtIVSQByjpQV+oPlLbBpPlMWz6J00swNiPCevaOqGhZkmNtpxn0vF9fxIzEkyxvge+whcsdNt/o84enfZo+FTkmamsCFAROgAUE/qv3hTV65JYcje1r7H+n7RZX1gQoks2VRbFttix6km594tSV84qznTqU+w1XXHM2B92ih10dZuahxXdCrhrKDbtf7/0BEMaeWJbKo2Oo7k4IbTv2t7wDxCWqFyuFXRtnB1D35Qdwym+aJbliMkdPCALH63+sZF2+jyaguF72D0U5ps+aqC9pz32tfXYZ7/tCfjNWZk4D8g0/Q+L73+kaf4YlCVKUG2p7zHPUsdX2Gke0ZNqhTUOzDBZjb1JP7wvIqS+5F8S3wjFnhlMwGNuZ2g0y5WkKTqbtA86pLI99hsIqlHAJ6QTSXROkvG7B0nfJqMDSrfY9Yc8NqQZoDeIHrCqrlo4ANwxyDHlDMJZSPMDYxrtasKnfFDPjEoLMOnGxifMyrdcH15RXxN/ED6RxKnBi0vna49Y5uXcmLlFxk4nc6nAfVyYZ9YEBA1qd94P1ak7j9oW8TwyTBts3vG4Z06M62VU88y3WYDgYPoY0dVNS6EHBN/flGYWTZtO4b94bcES76Gz8s/blFcJSWj2OTjsdioICpe4vc+vaLqiQ2tTLIAYEWJ/F6RXNpVKhh+Fib+vKDVpJc3QwOmYBg/2jopM6KM7xJydNzkHnyvHlVP0suqxA6RdxaQFLBje2biM6aokNbPSI7d0yfFLbsKm8bkgkR7GblycZ3jyKKRRxNPxOlKMw5HIgKkm2YRoOKSdaX5iM+sqw1dDHPrZzJRqWglZxuR3gt5Wq46iApOZo+sHyX/mdtvaD5JumMx9bFrVbGyH8MFjhxmy9wLHBMd1VGqTNZPt1MWaxYvMvb8I2Ag4Y70xkIt6ke1FB8tASw1jNh0joT9ShhuITSeLCaWCrfkWgilnlMNCfiMSftAzQhF+k84zIuLj8QuPURfwfjrCyeI4684snSbgr7rAPAZQLMhHiDWxvmPfC5NUexSSezZSphMpgR5t+sZ+i4XMmVEtVxm+o5AAySbem3eC6tZ8ohUYZ65izhXFGuyaQJgHLF13Yg9rCLJRUmmVLHzkthvE+FqiPZrsxsnbcMe+L2/8QJTVLK4U5Nhb0yR9rR5XVLPNRCLEMB1sAcn7H6iDTL+XMYMBdbLftljbtZkgJ02W42+Vr8CGsqXNpKi7TWAGcHYD21H7Q7djTKRllUGzcjiw9NhiFs06qySwBJ0s5H5RZ9OOVhpPrBHxJxYfwpANyXW3sST/AJ3gIOkTt+/J5EMv4kYroyGA0k8rbXHcxTJy8KaZ7zD3MNqQZMKk25HMyTlOuQRJbLjtHqTlCDViBvmWmHuIFrZ3lU7H9YpbpWOjqKf5DJzqxxnpHbn5bKw54P7GB6NcZ5RzWzg4sN74idy2MikoOb7fQxqAToJ5wsFfonsx2BAg1JrFQH8yYt7QjqJZstx52v7X/tCuHKTsQ+2zWKwDdmFx+8UTpWpXQ+37R4G8A/0W+kSc9nVuoiTyAynhxBTUfMlx7xVT1hScGHo0WOgVjb8dz7x5w2l1BydjFak3TQeOPJ0a6gnBlZAMWuYHmOdMs5Ugke3SKOE1RYYxpsD3tvFnFWPyXN7ENcDt1jrXqzoR6K6+rlz5QZRpbKsO/WMTUKUFgckmG/Da+7FL75hfWyf5xHvE1qU7J4/yMCV1Asd+cexVPkNqMeQ4qs3FDVa5YPUWMIayYVJXleC+DuV8DAi/WKeKoAb9Yg8nOntWSjfxg9oOoZhBYi3TMJaafYj6Q3l1Blp5bs21/wBY2MbkFiXSOqyaWFzYkftCqtrXnsEJAXoIMlzwbr0/XnC8KEmnvBuTjaNlNwbR5JliXMAGxH3gipfMC1SkWboY7q32MDG/JLNNPY0kTLoOqwVwuUBVo/Jwb+ohPw6pzmGNO9mt+UhhEv8AHkCi6dmk4iupweYgn4flovzHYDUx0+igAn6n9IWSuIoXv4r88QwpaAzblSQhYgnnm2qw9L5jqRXk6GFbF8+X42qPzMcf6c6T7lT66hHXH5rTZh0Z0opfOwO3uQPtHtROHyJ4JyFxb8y3029wIo+C2MymqHfzvMsewCrYegBMIl0/uPlKqiu+wuRw35cx9fmJRbi9igyLdj4fdIzPxmQsyw/9uWT0vm59wBGy4nNMz5egi+lM9yL5+0Y34spiJz6je1lB6hQLGCdNCM644kvqZ2lPi94ZynYAld4UUPn9IaSHteEzWzmtUy+TMExr7MBkQNXyCdIh1QcFlzbnUUcZ9YKbgTAg3DWhluiiCbpS0inhHwnOnJcWVepgZvhCdT1CBxdGNwwyMZsYM/8AV5tM4DE/KbBHIHrD1eKlpTBs28p7co2SxqFvsrlBS/RmuM0drzQbAnS3YbAwr4qoEySo5C5jQcccLTaebWhBQU3zGLE+JV0/0MIx+wkyoPkP4rH8QtHm6Ec1MVO1gD0MXhxrvycfeI2q2KB6x7oGHK394OkOqpflvAsoeZTAdfPKyiu1mH0vFWCrph4tMZGu0EWwGvDUShNkFtXIAqfXJjK11VdVJ3xaGlDXXAtzEWPJ6mvBU51J/gUSKUy51xsDn0izj9QUZSOcWcZBBDDbnFfFCHko55EQrltMmc/UmgK6nMeRyzjltEg/2MuP1NavEvzKDHlRLlTRnwmEIqm9Yt4ZVGYSpwREjhLtApt6GCcNSX4y4a2w7wLU1Z0mYfNaygcoU8Wdi9r7RdJqiF6w2M5wWw+XFVR5TkrYtv8A13giq6jcZiSAGHiiycoFuhxAyyKTEZXydlNU2pcHcRSDqldxFgkMtzYkRVRNZip/y8Hdq0ZN3FHLTrBGHoYay5/lb2MK5krwuvQ3EdUU0lbQvNHklJC0bH4bozMnab4ySei/4fvGhXiKKxWX5VHhG5PO/vk+8ZTgHEgkqYfxEKvtm/7RofhuQCPmPu7Gw6AGw/6Sf+KKcEvSkjrfDRXy7+opNOGpZrN5vlqwPMENqP1F/rA3wwp+RMbWfE+kAeguf+a3tBfxnU/J1Sx//ZQbdLMdX1K/cwj+GawkNKCk6W1E8gGsMn/hJ9j0gHrTPOUXmS+xqHkKswIGIUHrkX8Wm56XA9LQh4lapRnXdWYj/dubfaFXxJXTVnzg10JYY52ChQQehABxveLuFTGUhvwaRqjb3RP8RPnUYroVU3CXGqY3hXNr84vkEs1u0G/EJcshB8AvgdeRgWmXN+0Bk+xI2vASJ9mNjYgR1S8dcbmBGbPqIQma2prk2EaopobHcT6OlZrUa1DKee8euQVsuBGb+E+PAfynOD5T07Q34nPImhVAOLxmRVG2M41G4sH+KHLS1VRe2T7Qi4QzIfmE4J0n9jDqbxQKXJ5IRnrHXCOFI9MBezMCT6mMjSVA5b0gScuoMOseICqgHdbH2jxCR4T5lNj+xjx5t37HETTj2hBbPazK3Iwuq0JZ031C4g4+KWRzWB6iaNKtbNxnpHsT2YuwAzP5aA4IIB/eCp9pZARrgWP13iqaqqTq2OYWU8/xb3BNvaKlvYyUk0aipGtD3ELpDapDqdxeCqJ7DTfaOBK0u3RhGMXJUIkqbDMSB54sxHcxIM3iaN3ULbnAlJUaZhI3jqa+YEmnItHosNS9VvwGN42Zo6pJ407bRKdsH0gCnmZI7x67Z5z5OxlNmqBcRR/G3NvpAtXPzp6QJTavmLzzG/LTMUbRoKXiVsGCyJZsxAF+cJ50khsx683wW6G4id41ehbdDKZw7JKm4I2heilANQtY2P7R5MqGGkgmO24mzXRgCCMHnBxuuLPI1Pw7LRZE2Y2bkAewvb3JH/1g34b4kZr6QdvN/p9va8KOGUbmi1thSz6e9hYn0uCPWGvwuiygT+JyW9iAAPoPvDsfpaj9jr4HUIxX0sSfGlcZk9b40rpI6HU1xFvwk40zBzLrf004/wC6APi+ZefNYfnP65+8NPg+nX5TzDkuwX0VQDt3L/aBluTZNi3ntfcWfHtYJlVYbhJYPqbt+jCPGnaJGntCLjJP8dPUG4+a4HPF8D2GPaC+IuVX0EbNbFznUmxpw6pE2VpO4wfTkYrmy9ItCLhNYUcHkcGH1YLi8BNEvkXvNu3vaAKyUQWIEEIfF7wTKrRrZLYMMildFPw8eTEfDRdwO8brhpvNuchQBGW4fw8rOyMA4h+ZuiRMfmTYQrPuaQcqUjv4kprynmr5SwURVwlG0goSCo2hWOJElJTsfl6gWhzOtJmhlN0aCzR/sgp72B1c8/OudmwfXlDFKVGlHkwgbjdKCNa7N9jFnD6pXkMCQDbfvAQXNk6jcqBZEzx9mH3iiYmHTpkRUs3AP5TBNQbMD1xEtcWJEfG5pMpWHoYCp2sl9yYdV9ATLZSN/EvtCOQ2Lc46UNxHRekNqaqN1PsYdCxHpGbG5X3hzQz7rneFSjQE1QtraPxt6xIbvLBN4kK5sC2Jy51ER7uRHtUbR5JYQ9qnYbQXJmRS8sLdvWKpczxR204MCo3gV2zUtC2Sxd263g6cmjQQcxwEVdvNFE6dkdod29Dku6GLzzqF47IyRAkqdds8oJO1+kJnGmIyRpnKKWSw5QPVP5W5gwXQn+ZbrA9fKIJAzmNSp2eS1Zt+K8Q0U0uUubIo+oBY/Yn3jrhcwY1A3QAc7C1hm3tHdTRLJpgGsz/ywTYbiwNu2/sBDSiK/LmD8yup9x/eG0+R2o0lf2MX8Qn5jO65DFv1hl8LUkxaOZN3uJjop5iWty3uU0/8MJ5jlMcrXH9Ic0nGR/DWXBEuYgH+ohhb7g+8Ki03shxKpt34Zi+GnU7zXNzqJPcsbn9YK40/hPeF8sFF0nBLQzqgDk8hGyfqsmm7aF/Clu4B6Xh2KvNjCzh+WaZsALCPdeoxktsXPs9bz2gapvLcnpFxcmarWtbBgbjD+JoZFXLRVj70MeE1pcFjygjiFcDplg4GTC3hnhlEmPJQ3PWA4Jzb+hvbbYVwunWZPAfYZg2s4oru0tVsic+8KZdZ8su3PAEW0q+DVzYwU3UKPOXGNIbyKkmWUPKFzEjUBzyPWDSoABBzbMC1C8xuMiJE+MieacJAlBUlrg7wz1apXcftCtJFpmobMLwwpGsWX3j2ZbsUzp+I5lqef+Wjmr+HBrExNuYgSrWyn/SbiD5fGtFgeYBENxt1obj2JaxdMy+2doJpZ9ntyMNpySqhc4aM3UEo1vym394cmpKhko6NEJkSBJcwEAxInoloCqGut4HpHwYsk8167RxJpit77xVSoocVxf1OJTWJ9YIo2AcnrAx5xzLmbmASsFHVtLOYp1Bhq7we4DJfmRADStKw2Gx0OgyTi7QRSzw36QJLe6Rxw9rEiMyq0zMy7GNTLKFSIqmakYFxubwZVTl+Tnzco54ITNqpWvIDA+ygt/2wMVcTIwvrzRsKqWzsDMuEAZtOQSALC/TJtb1iieXSmnPexCmy3wASVJ9hn2j3jfGwZqDGkgqfax/Uj7wLxmrP8HO0qSBpQkDChn3J97esHq2dBtcZfUVsdckHmISTXIJIJH9YY8MnXlkdICqpV3tyMTw06Oe/AUiiaq6/Nvf+sccSpXxpF4OnUJVASbAWiJxVZdgck/aNj2eUalsWuplyrEWJiulI8N4941PJa/UwPTtiN7ViX5YwnsvzgAMEfeFvGpR+aByNoYyxdgeojyskX8R3EHCSTKINI4lyCZRii2lCemIa0raZTdxYQBxUaZSr13gITvX3CgrAfl6lHVjDaqmCUl/yj7wPwqSpt1GYF+IZ+y+8bJcppC5doJSpYS/mn8RtbtB4GAeRhZw1ldFRt1yBB0qYLlBsNoD4iK7QWZNqyl9SqV57j05xbLm5VuuDF89by9XNTn0O8B6bAjpkekKb5RsmYRVLnswtC6et5I6obQxmm6X6ZgUKCXXkwv7x7A90eh2L6KpIvBdLMDTCG2YfeAJSm5i2a+0WzgrtFs0lsNFOy4GwiQTTnwiJCLJ3GIDN3WOpxzEiQ7yEvcgRuceSdjEiRi7AQVI8kD1m30jyJDMfkdD2s9pNjFlHv7xIkbk6Zsgmf5Y74Ef58v3/AOkxIkJw9GYul+RjOHhkn/5T+sajiiAcOqrADwtt/vSokSNxeSpdTMPwrc+kezfOnrEiQn+xAu/2H8WY4zCOr/2qx7Ehy7/Q/J7/ANF1Z/s/eBZG0SJAr2kq6DqTZY7m7v6CJEgF2MXQR+AeogHjXKJEgMXY7F0y3hOze0JeMH+dEiQ3H/Ixf9jvg3+0hjSn+c0SJG5u3+AsnsG0nyt6GAOQ9IkSI4e1k79pdK8ntAaeZfQx7Egoe4FAErc+piPzjyJHRfRa+hxRnwL6RIkSIGTn/9k=">
            <a:extLst>
              <a:ext uri="{FF2B5EF4-FFF2-40B4-BE49-F238E27FC236}">
                <a16:creationId xmlns:a16="http://schemas.microsoft.com/office/drawing/2014/main" id="{ADCFE35B-DFDE-43BC-A185-414AB8FDC443}"/>
              </a:ext>
            </a:extLst>
          </p:cNvPr>
          <p:cNvSpPr>
            <a:spLocks noChangeAspect="1" noChangeArrowheads="1"/>
          </p:cNvSpPr>
          <p:nvPr/>
        </p:nvSpPr>
        <p:spPr bwMode="auto">
          <a:xfrm>
            <a:off x="63500"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sl-SI" altLang="sl-SI"/>
          </a:p>
        </p:txBody>
      </p:sp>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0.google.com/images?q=tbn:ANd9GcTjDilhGqHGxI6gyTr_fvALkuV2i9SF2o04Ni5qLJdzYR5sIsEnfQ">
            <a:extLst>
              <a:ext uri="{FF2B5EF4-FFF2-40B4-BE49-F238E27FC236}">
                <a16:creationId xmlns:a16="http://schemas.microsoft.com/office/drawing/2014/main" id="{F43BC874-B9F0-4717-9E94-2B02FE4A2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5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grada vsebine 1">
            <a:extLst>
              <a:ext uri="{FF2B5EF4-FFF2-40B4-BE49-F238E27FC236}">
                <a16:creationId xmlns:a16="http://schemas.microsoft.com/office/drawing/2014/main" id="{D41AACF7-F75B-409F-9199-57E4C4D1E8E3}"/>
              </a:ext>
            </a:extLst>
          </p:cNvPr>
          <p:cNvSpPr>
            <a:spLocks noGrp="1"/>
          </p:cNvSpPr>
          <p:nvPr>
            <p:ph idx="1"/>
          </p:nvPr>
        </p:nvSpPr>
        <p:spPr/>
        <p:txBody>
          <a:bodyPr/>
          <a:lstStyle/>
          <a:p>
            <a:pPr>
              <a:buFont typeface="Wingdings 2" panose="05020102010507070707" pitchFamily="18" charset="2"/>
              <a:buNone/>
            </a:pPr>
            <a:r>
              <a:rPr lang="sl-SI" altLang="sl-SI" b="1">
                <a:solidFill>
                  <a:srgbClr val="7030A0"/>
                </a:solidFill>
              </a:rPr>
              <a:t>Robinson je čakal na prihod ljudožercev, ki so s seboj vedno imeli plen. In, ko je nastopil ta trenutek je rešil enega izmed ujetnikov in mu dal ime Petek. Tega je bil zelo vesel saj se je po dolgih letih imel s kom pogovarjati. Najprej sta se sporazumevala z različnimi znaki, nato pa ga je Robinson učil angleščine in še česa druga. OB naslednjem prihodu ljudožercev Petek in Robinson osvobodita Španca in Petkovega očeta.</a:t>
            </a:r>
          </a:p>
        </p:txBody>
      </p:sp>
      <p:sp>
        <p:nvSpPr>
          <p:cNvPr id="3" name="Naslov 2">
            <a:extLst>
              <a:ext uri="{FF2B5EF4-FFF2-40B4-BE49-F238E27FC236}">
                <a16:creationId xmlns:a16="http://schemas.microsoft.com/office/drawing/2014/main" id="{59CDE7AA-B746-4CB1-B185-00DE9B508834}"/>
              </a:ext>
            </a:extLst>
          </p:cNvPr>
          <p:cNvSpPr>
            <a:spLocks noGrp="1"/>
          </p:cNvSpPr>
          <p:nvPr>
            <p:ph type="title"/>
          </p:nvPr>
        </p:nvSpPr>
        <p:spPr/>
        <p:txBody>
          <a:bodyPr/>
          <a:lstStyle/>
          <a:p>
            <a:pPr fontAlgn="auto">
              <a:spcAft>
                <a:spcPts val="0"/>
              </a:spcAft>
              <a:defRPr/>
            </a:pPr>
            <a:r>
              <a:rPr lang="sl-SI" b="1">
                <a:solidFill>
                  <a:schemeClr val="accent2"/>
                </a:solidFill>
              </a:rPr>
              <a:t>21-24 POGLAVJE</a:t>
            </a:r>
          </a:p>
        </p:txBody>
      </p:sp>
    </p:spTree>
  </p:cSld>
  <p:clrMapOvr>
    <a:masterClrMapping/>
  </p:clrMapOvr>
  <p:transition spd="slow">
    <p:cover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1029</Words>
  <Application>Microsoft Office PowerPoint</Application>
  <PresentationFormat>On-screen Show (4:3)</PresentationFormat>
  <Paragraphs>58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Constantia</vt:lpstr>
      <vt:lpstr>Wingdings 2</vt:lpstr>
      <vt:lpstr>Papir</vt:lpstr>
      <vt:lpstr>PowerPoint Presentation</vt:lpstr>
      <vt:lpstr>O KNJIGI</vt:lpstr>
      <vt:lpstr>OBNOVA POGLAVIJ</vt:lpstr>
      <vt:lpstr>Drugo poglavje:  PRVI DOŽIVLJAJI NA MORJU</vt:lpstr>
      <vt:lpstr>Tretje poglavje: ROBINSONA UJAMEJO-BEG</vt:lpstr>
      <vt:lpstr>Četrto poglavje:   SREČANJE Z DIVJAKI</vt:lpstr>
      <vt:lpstr> Peto poglavje:  ROBINSON SE NASELI V BRAZILIJI-ZNOVA ODIDE NA MORJE-NJEGOVA LADJA DOŽIVI BRODOLOM</vt:lpstr>
      <vt:lpstr>6-20 POGLAVJE</vt:lpstr>
      <vt:lpstr>21-24 POGLAVJE</vt:lpstr>
      <vt:lpstr>25-26 poglavje</vt:lpstr>
      <vt:lpstr>OZNAKE OSEB</vt:lpstr>
      <vt:lpstr>KRAJ IN ČAS DOGAJANJA</vt:lpstr>
      <vt:lpstr>MOJE MNENJE O KNJIGI</vt:lpstr>
      <vt:lpstr>IZTOK ILICH JE SLOVENEC, KI JE ZAPISAL MISLI O ROMANU ROBINSON CRUSOE </vt:lpstr>
      <vt:lpstr>BESEDA O PISATELJU</vt:lpstr>
      <vt:lpstr>ZAKAJ BI KNJIGO PRIPOROČAL?</vt:lpstr>
      <vt:lpstr>KONEC!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2019-06-03T09:08:03Z</dcterms:created>
  <dcterms:modified xsi:type="dcterms:W3CDTF">2019-06-03T09:08:03Z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