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9"/>
  </p:notesMasterIdLst>
  <p:sldIdLst>
    <p:sldId id="256" r:id="rId2"/>
    <p:sldId id="270" r:id="rId3"/>
    <p:sldId id="257" r:id="rId4"/>
    <p:sldId id="269" r:id="rId5"/>
    <p:sldId id="258" r:id="rId6"/>
    <p:sldId id="259" r:id="rId7"/>
    <p:sldId id="271" r:id="rId8"/>
    <p:sldId id="267" r:id="rId9"/>
    <p:sldId id="268" r:id="rId10"/>
    <p:sldId id="260" r:id="rId11"/>
    <p:sldId id="262" r:id="rId12"/>
    <p:sldId id="263" r:id="rId13"/>
    <p:sldId id="264" r:id="rId14"/>
    <p:sldId id="265" r:id="rId15"/>
    <p:sldId id="266" r:id="rId16"/>
    <p:sldId id="261" r:id="rId17"/>
    <p:sldId id="272" r:id="rId1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2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77C843D-EEEE-4C7F-B7FB-E8158FBDE07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D8ECF37-9C8B-40DC-99FB-54E58078E7A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 altLang="sl-SI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AE70E997-B3C6-4670-8D86-4586EA93F53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01B57DC-9734-4841-9DF2-628F48193FC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F4626B7E-24F1-40EF-B011-35392AF5F04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F1CC38A-138D-4D92-9C85-BFF020FD24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B31A93-17B4-47F6-B01C-4765E70AE05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DBC46D-4FE4-4629-A44D-ADBDB1879A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6FF712-ED19-45DD-9ECA-97234C877094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BD2B2096-8DBC-4DC9-99BD-8C951CC354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5D981AF-6D9F-4296-B869-4C093F9B9B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8428549-11B9-4D6D-91F5-67D4370B1C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9A0160-41CE-42AA-8550-1B1F90EFB046}" type="slidenum">
              <a:rPr lang="sl-SI" altLang="sl-SI"/>
              <a:pPr/>
              <a:t>10</a:t>
            </a:fld>
            <a:endParaRPr lang="sl-SI" altLang="sl-SI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B26A7A42-C25A-41D9-9208-D0B90B95B5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3D00A81-9DC8-41D2-838D-2B936EF09D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B4845E2-4105-4DBA-B983-096BBE5976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B882DC-E804-42A5-85B2-1372F687E83C}" type="slidenum">
              <a:rPr lang="sl-SI" altLang="sl-SI"/>
              <a:pPr/>
              <a:t>11</a:t>
            </a:fld>
            <a:endParaRPr lang="sl-SI" altLang="sl-SI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D46CE2D-889B-4B71-9C52-DC63E3FDF6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C860E7C-E043-469C-B31F-84965B7A79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DB4C2F7-A13F-4384-AF95-9FDEBE6003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36F885-4C37-49DA-8AA4-E0D3C2AB2FF3}" type="slidenum">
              <a:rPr lang="sl-SI" altLang="sl-SI"/>
              <a:pPr/>
              <a:t>12</a:t>
            </a:fld>
            <a:endParaRPr lang="sl-SI" altLang="sl-SI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0112C1A6-B371-4864-A207-986A936D58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ECE4EF8-FD48-4F27-871E-F8A72BCC39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5594EF-B873-4A5A-B0B1-309474C93D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D77D92-76BE-48E2-80C7-85A7099C2D43}" type="slidenum">
              <a:rPr lang="sl-SI" altLang="sl-SI"/>
              <a:pPr/>
              <a:t>13</a:t>
            </a:fld>
            <a:endParaRPr lang="sl-SI" altLang="sl-SI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2EECC330-0C10-42B0-A5BF-E14CA0E8F9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D3886C4-CBDC-4902-A5ED-3A957443F9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7B05B4-9462-4634-A915-7A83AD46EA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38F0F-0E19-47A6-BFF4-0C1504BD5D04}" type="slidenum">
              <a:rPr lang="sl-SI" altLang="sl-SI"/>
              <a:pPr/>
              <a:t>14</a:t>
            </a:fld>
            <a:endParaRPr lang="sl-SI" altLang="sl-SI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33EA2C23-4F6C-465D-BC69-27434FC0B4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A4BCCE9-E952-48AA-B79E-70A4D9A7F0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25FB4D-1A08-4AAC-8C40-01852C2A8B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95298D-7407-4F61-B383-B37E0D04A5B4}" type="slidenum">
              <a:rPr lang="sl-SI" altLang="sl-SI"/>
              <a:pPr/>
              <a:t>15</a:t>
            </a:fld>
            <a:endParaRPr lang="sl-SI" altLang="sl-SI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A99A58B6-BC26-4756-9DA7-2D6F18A65F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662B828-1BEE-498B-8AD6-DAD86EF2CE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CCEDBBA-4639-4D5C-878C-60BBEA2088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D1EB9E-DDB2-452C-B8C1-48EC4C79FDD8}" type="slidenum">
              <a:rPr lang="sl-SI" altLang="sl-SI"/>
              <a:pPr/>
              <a:t>16</a:t>
            </a:fld>
            <a:endParaRPr lang="sl-SI" altLang="sl-SI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CCF5AC2-F59F-4951-8B80-C4FD96535B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D843F4E-CB4D-4124-A0AC-349830BF3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E00660-7224-444A-B581-472DA5A6E6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C1FA88-7189-457E-A499-24370FD4E72B}" type="slidenum">
              <a:rPr lang="sl-SI" altLang="sl-SI"/>
              <a:pPr/>
              <a:t>2</a:t>
            </a:fld>
            <a:endParaRPr lang="sl-SI" altLang="sl-SI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5DE02B81-4F51-45C6-9C99-53DAB2425A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914677B6-4428-4C70-83F1-52DDABC0A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95452FF-A058-4964-83CC-2C22649BDF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24E797-894C-42AB-B07D-3DC0657B3427}" type="slidenum">
              <a:rPr lang="sl-SI" altLang="sl-SI"/>
              <a:pPr/>
              <a:t>3</a:t>
            </a:fld>
            <a:endParaRPr lang="sl-SI" altLang="sl-SI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86C04EEC-A090-4C35-B29C-1C3010FA96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FA3B0EF-1FE6-4E4A-B89D-BDA1F03985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6E340A-CB00-4E80-A145-9AAC4DC145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702B7-77D9-44CC-BD53-6211A9B4FE7A}" type="slidenum">
              <a:rPr lang="sl-SI" altLang="sl-SI"/>
              <a:pPr/>
              <a:t>4</a:t>
            </a:fld>
            <a:endParaRPr lang="sl-SI" altLang="sl-SI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BC04B4B2-A139-4150-A8E1-B3D068117F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80CEEA4-B2C6-40B8-8EDD-7C273E1875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460749-8003-41F5-B24B-500C2D9BA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26622-044B-46A4-9420-009778922FC4}" type="slidenum">
              <a:rPr lang="sl-SI" altLang="sl-SI"/>
              <a:pPr/>
              <a:t>5</a:t>
            </a:fld>
            <a:endParaRPr lang="sl-SI" altLang="sl-SI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3CD848F2-530A-42C3-8AB3-D17DA977F0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BEF56F8-0B00-459B-A5FC-A95CFFEDBD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54772B-8BED-422E-B84A-6A10EFF532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CADF02-3447-4368-ACE7-D36BCD1B9ABC}" type="slidenum">
              <a:rPr lang="sl-SI" altLang="sl-SI"/>
              <a:pPr/>
              <a:t>6</a:t>
            </a:fld>
            <a:endParaRPr lang="sl-SI" altLang="sl-SI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EF13A49C-23E0-4347-ACF2-BD494FC056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3DECD57-0C04-4A58-A349-C9678B8EA4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B704639-AE18-4B7B-B0BF-F5A3CA130A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D01A90-A472-482A-A6B1-82B4044B5AF3}" type="slidenum">
              <a:rPr lang="sl-SI" altLang="sl-SI"/>
              <a:pPr/>
              <a:t>7</a:t>
            </a:fld>
            <a:endParaRPr lang="sl-SI" altLang="sl-SI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4E0302D3-8030-4D14-BC37-16B6496608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8943544C-2E10-4AD2-A721-033032ACEB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5C7F1C4-45DC-465C-A278-251EDE03E2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9111FA-04D4-4DCE-8DEB-8747A2E33BCF}" type="slidenum">
              <a:rPr lang="sl-SI" altLang="sl-SI"/>
              <a:pPr/>
              <a:t>8</a:t>
            </a:fld>
            <a:endParaRPr lang="sl-SI" altLang="sl-SI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CD1BBDA5-E326-4D02-875E-36CA07A5AE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433E680-11FC-449F-BB64-5F154E161B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51CEA96-D122-492A-9E2E-5624C8E966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4D6670-77E0-4DEF-AA99-A634CCA656C9}" type="slidenum">
              <a:rPr lang="sl-SI" altLang="sl-SI"/>
              <a:pPr/>
              <a:t>9</a:t>
            </a:fld>
            <a:endParaRPr lang="sl-SI" altLang="sl-SI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D7EE2BE8-0723-48CB-BD87-8449CC9CB6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2AC35BDD-2F8E-4C65-8FB1-C6A34927B7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F9218-D553-429D-8B1D-6F0A86378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6F7B4F-0BC6-49D6-A6D1-2C460B115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602AD-8B2C-4724-A5DB-EB569D156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04B1B-A4E1-4A08-B70D-AF23EAA0E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CB118-89CE-4539-A0A5-4B3DBB561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E31E1-CDB5-45F6-B1E8-11EEF512919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39544023"/>
      </p:ext>
    </p:extLst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2F355-D95E-4CFE-8F0B-04BE8F44A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10175-0946-4B4C-9B52-EA592588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AD13B-B2BA-4670-8584-E2C5BD0D8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CC5A0-AAFF-4266-B3C1-26A08B32E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80CDC-1D96-4223-9537-7F48AF4F2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E4A90-8200-4887-A44E-DB734D2C357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58976603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A91902-D968-4FAE-BA7F-2339768B1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F29E1-EE95-4A6D-AEAE-865250A000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F9035-FCDD-4F1D-A84C-B183C4A4A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B1CBF-D1F3-4405-BBB8-93A2E1028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AEF98-E4DE-4DDA-A100-C31D498B7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E42F6-6136-4030-964B-31BB6D77DA3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86369998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4F4C8-1596-473D-91DB-B9805DD03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15FE9-A8E7-4626-A537-1448B02B5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BF7F1-D31F-48A4-B658-01D13E0B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4C084-B0CF-4C03-8D75-38F825740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07F42-63AF-4A22-A664-3045A1258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21A1-FF0F-4E2C-B828-D9ABA7C4652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03627656"/>
      </p:ext>
    </p:extLst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38FE6-EACE-444F-AC61-D0951FE9F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1C5C8B-9135-42DC-8A37-5205D794B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97097-6CF6-4E2E-B75C-46D00F97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FA602-430E-4ECF-9C00-C1FED2B57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AE8BD-8A71-4004-BBA1-0412D2D5B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815A7-746F-430B-95E2-8690D8DEFDF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24982691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1DB30-E8FD-4454-9A3D-E8B215872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20E2D-82CE-47C5-8E28-97417A27BB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C42E7A-1C95-4F6E-80C8-1680850DD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A94CB9-9A7D-499B-8E2F-5CF20ADF5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471F86-0F85-4618-993A-7DED56FFB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D6DE85-7EEC-4985-BE91-DA0083BCE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90710-7D26-40EE-AE8B-6F9F817E04B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37139333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37251-F145-4BCE-9414-D175DD4A6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D5583-6E16-4002-B4C6-B94AAFAE8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0533EC-1185-4898-9365-87C34BB414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0C5250-3481-472C-9BF3-6B17AAF66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ED9A4F-401D-405F-900E-7D78B0F8FD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1350F0-CF9F-4CFB-8CAF-4F872F177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70640C-DC67-42D1-B1CD-556B2C822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C5F864-E82B-439A-926A-C3C5FD578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58164-B940-4839-9FC6-A4A6DAD891D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98360073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29821-28C0-4F60-B3FE-D1DC9D0F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5950D8-BFCC-402A-AB1B-226FD91B0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44183A-DEF7-4AF9-988E-495F11172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A4949C-D87F-465A-877D-E80BC2214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A7AE9-688E-4B66-81B4-E4CBC0ED361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82716014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4D289B-7CA8-4F4B-B944-FE18F383E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CEB040-3961-4804-907D-5F44E99C5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46F11-9447-411C-A8A4-03CAF2711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6B022-3495-4BB0-A184-EF4C385920B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19052772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90B78-749F-41E8-90C3-A8B0426AB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7C37E-5744-4FC1-A2AB-2F40FB0B1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CE13A9-FA0C-4E11-BDDB-8AB07DC93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BF0A2D-76E7-4237-8240-4049EF63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3DD84B-816E-46E0-A851-3582EAC3E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F028D7-2F42-4923-921D-8817F4950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8804F-EEE8-4718-B8E3-512540EFD66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3394699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6544A-E041-4B1E-8678-3E60365B9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289378-DBF1-4AAD-809F-36AD9D7838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405D6C-C2B1-4E1A-B4E2-8B5D5DD20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3F5FC-80F3-4B33-A741-FC87F6D00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CFF29E-8B6A-4C34-BFDA-EFD8A0596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A93791-23DE-402A-A9CC-9F8C0CA0D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68481-505B-475E-9D95-87F1D52BBDF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83722663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674041D-13AA-47A3-9F27-144A0FD2AB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A7EA164-F31F-4DFC-BAB0-30DE7817BF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FD9B317-9D30-4D11-9DDC-A5040D35D3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8D23B1D-E269-42C8-9299-BAE2ABDEF9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5AA2057-E529-4EA0-8728-2360299CAA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7B6D15-A4DC-4119-992A-ED36A782FD9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umuniversitaire.com/images/annechambre-Big.jp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a/a9/Anne_frank_memorial_bergen_belsen.jp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umuniversitaire.com/images/annejournal-Big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umuniversitaire.com/images/Anneetfamille-big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forumuniversitaire.com/images/Anneetmaman-Big.jpg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www.forumuniversitaire.com/images/annecachette-Big.jpg" TargetMode="External"/><Relationship Id="rId7" Type="http://schemas.openxmlformats.org/officeDocument/2006/relationships/hyperlink" Target="http://www.forumuniversitaire.com/images/annemaison2-Big.jp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www.forumuniversitaire.com/images/annehome-Big.jpg" TargetMode="Externa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umuniversitaire.com/images/Van%20Pel-Big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://www.forumuniversitaire.com/images/Peter-Big.jpg" TargetMode="Externa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B6735CD-FBA3-4AF0-8EE8-6C7FF68A773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1981200"/>
          </a:xfrm>
        </p:spPr>
        <p:txBody>
          <a:bodyPr anchor="ctr"/>
          <a:lstStyle/>
          <a:p>
            <a:r>
              <a:rPr lang="sl-SI" altLang="sl-SI" sz="4400"/>
              <a:t>DNEVNIK ANE FRANK</a:t>
            </a:r>
            <a:br>
              <a:rPr lang="sl-SI" altLang="sl-SI" sz="4400"/>
            </a:br>
            <a:r>
              <a:rPr lang="sl-SI" altLang="sl-SI" sz="4400"/>
              <a:t>( Het Achterhuis)</a:t>
            </a:r>
          </a:p>
        </p:txBody>
      </p:sp>
      <p:pic>
        <p:nvPicPr>
          <p:cNvPr id="5127" name="Picture 7" descr="foto_236987_CAS">
            <a:extLst>
              <a:ext uri="{FF2B5EF4-FFF2-40B4-BE49-F238E27FC236}">
                <a16:creationId xmlns:a16="http://schemas.microsoft.com/office/drawing/2014/main" id="{47CE6D0D-02D1-4080-B718-69AC3028FD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057400"/>
            <a:ext cx="32004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007AB7B-EB82-4D2B-9E00-48F868BDE5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VSEBINA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9E5DE4D-0A1F-4BFE-AA04-66863CD22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12. junij 1942 – Anin rojstni dan za katerega dobi dnevnik.</a:t>
            </a:r>
          </a:p>
          <a:p>
            <a:r>
              <a:rPr lang="sl-SI" altLang="sl-SI"/>
              <a:t>Prvi zapis 14. junija.</a:t>
            </a:r>
          </a:p>
          <a:p>
            <a:r>
              <a:rPr lang="sl-SI" altLang="sl-SI"/>
              <a:t>Dnevnik poimenuje KITTY.</a:t>
            </a:r>
          </a:p>
          <a:p>
            <a:r>
              <a:rPr lang="sl-SI" altLang="sl-SI"/>
              <a:t>9. julij 1942 – preselitev v skrivališče.</a:t>
            </a:r>
          </a:p>
          <a:p>
            <a:r>
              <a:rPr lang="sl-SI" altLang="sl-SI"/>
              <a:t>13. julij – pridružijo se jim Van Daanovi</a:t>
            </a:r>
          </a:p>
          <a:p>
            <a:r>
              <a:rPr lang="sl-SI" altLang="sl-SI"/>
              <a:t>17. november – v skrivališče še pride D</a:t>
            </a:r>
            <a:r>
              <a:rPr lang="en-US" altLang="sl-SI">
                <a:cs typeface="Arial" panose="020B0604020202020204" pitchFamily="34" charset="0"/>
              </a:rPr>
              <a:t>ü</a:t>
            </a:r>
            <a:r>
              <a:rPr lang="sl-SI" altLang="sl-SI">
                <a:cs typeface="Arial" panose="020B0604020202020204" pitchFamily="34" charset="0"/>
              </a:rPr>
              <a:t>ssel</a:t>
            </a:r>
            <a:endParaRPr lang="en-US" altLang="sl-SI">
              <a:cs typeface="Arial" panose="020B0604020202020204" pitchFamily="34" charset="0"/>
            </a:endParaRPr>
          </a:p>
          <a:p>
            <a:endParaRPr lang="sl-SI" altLang="sl-SI"/>
          </a:p>
        </p:txBody>
      </p:sp>
    </p:spTree>
  </p:cSld>
  <p:clrMapOvr>
    <a:masterClrMapping/>
  </p:clrMapOvr>
  <p:transition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EB1E5982-0B66-4F49-96B6-10AA7C5666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r>
              <a:rPr lang="sl-SI" altLang="sl-SI" sz="2800"/>
              <a:t>V dnevniku opisuje vojno iz svojega stališča, pomembne reči, ki se dogajajo iz dneva v dan, tedna v teden in tudi mesecev, opisuje odnose med sostanovalci in opazovanje (poslušanje) zunanjega dogajanja.</a:t>
            </a:r>
          </a:p>
          <a:p>
            <a:r>
              <a:rPr lang="sl-SI" altLang="sl-SI" sz="2800"/>
              <a:t>Opisuje svoj odnos s Petrom, ki je njen prijatelj in zaupnik, Ana ga močno naveže nase.</a:t>
            </a:r>
          </a:p>
          <a:p>
            <a:r>
              <a:rPr lang="sl-SI" altLang="sl-SI" sz="2800"/>
              <a:t>16. julij 1943 – prvič jih obiščejo tatovi.</a:t>
            </a:r>
          </a:p>
          <a:p>
            <a:r>
              <a:rPr lang="sl-SI" altLang="sl-SI" sz="2800"/>
              <a:t>10. september 1943 – kapitulacija Italije in vzbuditev upanja za rešitev.</a:t>
            </a:r>
          </a:p>
        </p:txBody>
      </p:sp>
    </p:spTree>
  </p:cSld>
  <p:clrMapOvr>
    <a:masterClrMapping/>
  </p:clrMapOvr>
  <p:transition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B394CB67-5530-47EE-BE54-6935D473C8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r>
              <a:rPr lang="sl-SI" altLang="sl-SI"/>
              <a:t>6. junij 1944 – dan D, zavezniška invazija v Normandiji in novo upanje v rešitev.</a:t>
            </a:r>
          </a:p>
          <a:p>
            <a:r>
              <a:rPr lang="sl-SI" altLang="sl-SI"/>
              <a:t>23. junij 1944 – oče in Van Daan pričakujeta osvoboditev do 10. oktobra.</a:t>
            </a:r>
          </a:p>
          <a:p>
            <a:pPr algn="ctr">
              <a:buFontTx/>
              <a:buNone/>
            </a:pPr>
            <a:endParaRPr lang="sl-SI" altLang="sl-SI" sz="3600"/>
          </a:p>
          <a:p>
            <a:pPr algn="ctr">
              <a:buFontTx/>
              <a:buNone/>
            </a:pPr>
            <a:r>
              <a:rPr lang="sl-SI" altLang="sl-SI" sz="3600"/>
              <a:t>TOREK, 1. AVGUST – ZADNJI ZAPIS V DNEVNIKU</a:t>
            </a:r>
          </a:p>
        </p:txBody>
      </p:sp>
      <p:pic>
        <p:nvPicPr>
          <p:cNvPr id="24581" name="Picture 5" descr="annechambre-small">
            <a:hlinkClick r:id="rId3"/>
            <a:extLst>
              <a:ext uri="{FF2B5EF4-FFF2-40B4-BE49-F238E27FC236}">
                <a16:creationId xmlns:a16="http://schemas.microsoft.com/office/drawing/2014/main" id="{ADF301F2-41A5-41BB-8095-6EB0662C8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535488"/>
            <a:ext cx="2895600" cy="222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3209424-3820-4CF9-AB83-121F7DC188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sl-SI" altLang="sl-SI"/>
              <a:t>ZAKLJUČEK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8119A44-1CA0-4423-B5AC-074F92F158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r>
              <a:rPr lang="sl-SI" altLang="sl-SI"/>
              <a:t>4. avgust 1944 – vdor Gestapa v skrivališče.</a:t>
            </a:r>
          </a:p>
          <a:p>
            <a:r>
              <a:rPr lang="sl-SI" altLang="sl-SI"/>
              <a:t>Vsi, ki so živeli v skrivališču in njihovi pomočniki, so bili odpeljani v koncentracijska taborišča.</a:t>
            </a:r>
          </a:p>
          <a:p>
            <a:endParaRPr lang="sl-SI" altLang="sl-SI"/>
          </a:p>
        </p:txBody>
      </p:sp>
    </p:spTree>
  </p:cSld>
  <p:clrMapOvr>
    <a:masterClrMapping/>
  </p:clrMapOvr>
  <p:transition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Bergen-Belsen-big">
            <a:extLst>
              <a:ext uri="{FF2B5EF4-FFF2-40B4-BE49-F238E27FC236}">
                <a16:creationId xmlns:a16="http://schemas.microsoft.com/office/drawing/2014/main" id="{1D3C772B-CCBE-41E5-AD61-54A2FD4A77A5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228600"/>
            <a:ext cx="7696200" cy="5899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mb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>
            <a:extLst>
              <a:ext uri="{FF2B5EF4-FFF2-40B4-BE49-F238E27FC236}">
                <a16:creationId xmlns:a16="http://schemas.microsoft.com/office/drawing/2014/main" id="{954E4EAD-A05A-4AB0-9897-25BFC1D53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>
              <a:buFontTx/>
              <a:buNone/>
            </a:pPr>
            <a:endParaRPr lang="sl-SI" altLang="sl-SI"/>
          </a:p>
          <a:p>
            <a:pPr algn="ctr">
              <a:buFontTx/>
              <a:buNone/>
            </a:pPr>
            <a:r>
              <a:rPr lang="sl-SI" altLang="sl-SI"/>
              <a:t>Ana, mama in sestra so bile odpeljane v Bergen-Belsen.</a:t>
            </a:r>
          </a:p>
          <a:p>
            <a:pPr algn="ctr">
              <a:buFontTx/>
              <a:buNone/>
            </a:pPr>
            <a:endParaRPr lang="sl-SI" altLang="sl-SI"/>
          </a:p>
          <a:p>
            <a:pPr algn="ctr">
              <a:buFontTx/>
              <a:buNone/>
            </a:pPr>
            <a:r>
              <a:rPr lang="sl-SI" altLang="sl-SI"/>
              <a:t>Ana Frank je umrla v marcu leta 1945. </a:t>
            </a:r>
          </a:p>
          <a:p>
            <a:pPr algn="ctr">
              <a:buFontTx/>
              <a:buNone/>
            </a:pPr>
            <a:endParaRPr lang="sl-SI" altLang="sl-SI"/>
          </a:p>
          <a:p>
            <a:pPr algn="ctr">
              <a:buFontTx/>
              <a:buNone/>
            </a:pPr>
            <a:r>
              <a:rPr lang="sl-SI" altLang="sl-SI"/>
              <a:t>Preživel je samo oče.</a:t>
            </a:r>
          </a:p>
        </p:txBody>
      </p:sp>
    </p:spTree>
  </p:cSld>
  <p:clrMapOvr>
    <a:masterClrMapping/>
  </p:clrMapOvr>
  <p:transition>
    <p:comb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Slika:Anne frank memorial bergen belsen.jpg">
            <a:hlinkClick r:id="rId3"/>
            <a:extLst>
              <a:ext uri="{FF2B5EF4-FFF2-40B4-BE49-F238E27FC236}">
                <a16:creationId xmlns:a16="http://schemas.microsoft.com/office/drawing/2014/main" id="{3BCB5283-DC77-4588-A232-1DCCF3C86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143000"/>
            <a:ext cx="41148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2" name="Rectangle 6">
            <a:extLst>
              <a:ext uri="{FF2B5EF4-FFF2-40B4-BE49-F238E27FC236}">
                <a16:creationId xmlns:a16="http://schemas.microsoft.com/office/drawing/2014/main" id="{03E94044-4551-4B3F-A5F6-9AC1B125BF6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838200"/>
          </a:xfrm>
        </p:spPr>
        <p:txBody>
          <a:bodyPr anchor="ctr"/>
          <a:lstStyle/>
          <a:p>
            <a:r>
              <a:rPr lang="sl-SI" altLang="sl-SI" sz="4400"/>
              <a:t>Nagrobnik v Bergen-Belsnu</a:t>
            </a:r>
          </a:p>
        </p:txBody>
      </p:sp>
    </p:spTree>
  </p:cSld>
  <p:clrMapOvr>
    <a:masterClrMapping/>
  </p:clrMapOvr>
  <p:transition>
    <p:comb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>
            <a:extLst>
              <a:ext uri="{FF2B5EF4-FFF2-40B4-BE49-F238E27FC236}">
                <a16:creationId xmlns:a16="http://schemas.microsoft.com/office/drawing/2014/main" id="{6F5D4547-82DE-4708-A5EF-F0BA8ADF43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dirty="0"/>
              <a:t>                  </a:t>
            </a:r>
          </a:p>
          <a:p>
            <a:pPr>
              <a:buFontTx/>
              <a:buNone/>
            </a:pPr>
            <a:endParaRPr lang="sl-SI" altLang="sl-SI" dirty="0"/>
          </a:p>
          <a:p>
            <a:pPr>
              <a:buFontTx/>
              <a:buNone/>
            </a:pPr>
            <a:endParaRPr lang="sl-SI" altLang="sl-SI" dirty="0"/>
          </a:p>
          <a:p>
            <a:pPr>
              <a:buFontTx/>
              <a:buNone/>
            </a:pPr>
            <a:r>
              <a:rPr lang="sl-SI" altLang="sl-SI" dirty="0"/>
              <a:t>                    HVALA ZA POSLUH!</a:t>
            </a:r>
          </a:p>
          <a:p>
            <a:pPr>
              <a:buFontTx/>
              <a:buNone/>
            </a:pPr>
            <a:endParaRPr lang="sl-SI" altLang="sl-SI" dirty="0"/>
          </a:p>
          <a:p>
            <a:pPr>
              <a:buFontTx/>
              <a:buNone/>
            </a:pPr>
            <a:endParaRPr lang="sl-SI" altLang="sl-SI" dirty="0"/>
          </a:p>
          <a:p>
            <a:pPr>
              <a:buFontTx/>
              <a:buNone/>
            </a:pPr>
            <a:endParaRPr lang="sl-SI" altLang="sl-SI" dirty="0"/>
          </a:p>
          <a:p>
            <a:pPr>
              <a:buFontTx/>
              <a:buNone/>
            </a:pPr>
            <a:endParaRPr lang="sl-SI" altLang="sl-SI" dirty="0"/>
          </a:p>
          <a:p>
            <a:pPr>
              <a:buFontTx/>
              <a:buNone/>
            </a:pPr>
            <a:r>
              <a:rPr lang="sl-SI" altLang="sl-SI"/>
              <a:t>                        </a:t>
            </a:r>
            <a:endParaRPr lang="sl-SI" altLang="sl-SI" dirty="0"/>
          </a:p>
        </p:txBody>
      </p:sp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1" name="Picture 5" descr="annejournal-Small">
            <a:hlinkClick r:id="rId3"/>
            <a:extLst>
              <a:ext uri="{FF2B5EF4-FFF2-40B4-BE49-F238E27FC236}">
                <a16:creationId xmlns:a16="http://schemas.microsoft.com/office/drawing/2014/main" id="{067E4023-0C93-4C0A-A7A9-13875AA1F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6550"/>
            <a:ext cx="61722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4186CB3-987B-48CB-97DB-AB637F36A7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UVOD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5356CB8-7F07-4CFF-BED8-47C1D70619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038600"/>
          </a:xfrm>
        </p:spPr>
        <p:txBody>
          <a:bodyPr/>
          <a:lstStyle/>
          <a:p>
            <a:r>
              <a:rPr lang="sl-SI" altLang="sl-SI"/>
              <a:t>Pričetek dnevnika 14. junija 1942.</a:t>
            </a:r>
          </a:p>
          <a:p>
            <a:r>
              <a:rPr lang="sl-SI" altLang="sl-SI"/>
              <a:t>Dogajanje v Amsterdamu, Nizozemska.</a:t>
            </a:r>
          </a:p>
          <a:p>
            <a:r>
              <a:rPr lang="sl-SI" altLang="sl-SI"/>
              <a:t>Nizozemska je okupirana že dve leti, Nemci preganjajo in zatirajo Žide, ki morajo nositi židovsko (Davidovo) zvezdo.</a:t>
            </a:r>
          </a:p>
          <a:p>
            <a:pPr algn="ctr"/>
            <a:endParaRPr lang="sl-SI" altLang="sl-SI"/>
          </a:p>
        </p:txBody>
      </p:sp>
      <p:pic>
        <p:nvPicPr>
          <p:cNvPr id="10245" name="Picture 5" descr="small_1148">
            <a:extLst>
              <a:ext uri="{FF2B5EF4-FFF2-40B4-BE49-F238E27FC236}">
                <a16:creationId xmlns:a16="http://schemas.microsoft.com/office/drawing/2014/main" id="{6053566E-17AC-48DE-8B29-FC3E6FB8F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30" t="61290"/>
          <a:stretch>
            <a:fillRect/>
          </a:stretch>
        </p:blipFill>
        <p:spPr bwMode="auto">
          <a:xfrm>
            <a:off x="3200400" y="4278313"/>
            <a:ext cx="1676400" cy="143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3" name="Picture 5" descr="Anneetfamille-small">
            <a:hlinkClick r:id="rId3"/>
            <a:extLst>
              <a:ext uri="{FF2B5EF4-FFF2-40B4-BE49-F238E27FC236}">
                <a16:creationId xmlns:a16="http://schemas.microsoft.com/office/drawing/2014/main" id="{5DA542EE-0477-4502-9E3F-BD74636A3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525" y="1752600"/>
            <a:ext cx="31115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5" name="Picture 7" descr="Anneetmaman-Small">
            <a:hlinkClick r:id="rId5"/>
            <a:extLst>
              <a:ext uri="{FF2B5EF4-FFF2-40B4-BE49-F238E27FC236}">
                <a16:creationId xmlns:a16="http://schemas.microsoft.com/office/drawing/2014/main" id="{321FE4BD-EBE7-436D-ABE4-20C293E0C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752600"/>
            <a:ext cx="3113088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567D537D-6341-4ACE-9D4A-8CCA7888EC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sl-SI" altLang="sl-SI"/>
              <a:t>Frankovi so šteli štiri člane, oče Otto, mama Edith, sestra Margot in Ana.</a:t>
            </a:r>
          </a:p>
          <a:p>
            <a:r>
              <a:rPr lang="sl-SI" altLang="sl-SI"/>
              <a:t>Rodila se je 12. junija 1929 v Frankfurtu na Majni, kmalu pa so se preselili na Nizozemsko.</a:t>
            </a:r>
          </a:p>
          <a:p>
            <a:r>
              <a:rPr lang="sl-SI" altLang="sl-SI"/>
              <a:t>Oče je bil ravnatelj trgovskega podjetja.</a:t>
            </a:r>
          </a:p>
          <a:p>
            <a:r>
              <a:rPr lang="sl-SI" altLang="sl-SI"/>
              <a:t>9. julija 1942 se je družina pričela skrivati v podstrešnem stanovanju.</a:t>
            </a:r>
          </a:p>
          <a:p>
            <a:r>
              <a:rPr lang="sl-SI" altLang="sl-SI"/>
              <a:t>Dnevnika ni pisala vsak dan.</a:t>
            </a:r>
          </a:p>
          <a:p>
            <a:endParaRPr lang="sl-SI" altLang="sl-SI"/>
          </a:p>
        </p:txBody>
      </p:sp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singel-hotel">
            <a:extLst>
              <a:ext uri="{FF2B5EF4-FFF2-40B4-BE49-F238E27FC236}">
                <a16:creationId xmlns:a16="http://schemas.microsoft.com/office/drawing/2014/main" id="{C58401B8-1A5A-4F6D-8601-532E59C98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825500"/>
            <a:ext cx="5181600" cy="470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9" name="Picture 5" descr="annecachette-Small">
            <a:hlinkClick r:id="rId3"/>
            <a:extLst>
              <a:ext uri="{FF2B5EF4-FFF2-40B4-BE49-F238E27FC236}">
                <a16:creationId xmlns:a16="http://schemas.microsoft.com/office/drawing/2014/main" id="{4B07EE5C-C6C0-4363-95E4-E565EB9CE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"/>
            <a:ext cx="2828925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1" name="Picture 7" descr="annehome-Small">
            <a:hlinkClick r:id="rId5"/>
            <a:extLst>
              <a:ext uri="{FF2B5EF4-FFF2-40B4-BE49-F238E27FC236}">
                <a16:creationId xmlns:a16="http://schemas.microsoft.com/office/drawing/2014/main" id="{0D8209B6-F9E8-40B0-AB3B-CCF921BDA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81000"/>
            <a:ext cx="280035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3" name="Picture 9" descr="annemaison2-Small">
            <a:hlinkClick r:id="rId7"/>
            <a:extLst>
              <a:ext uri="{FF2B5EF4-FFF2-40B4-BE49-F238E27FC236}">
                <a16:creationId xmlns:a16="http://schemas.microsoft.com/office/drawing/2014/main" id="{F0376A3B-A356-4155-A335-F6B7384E9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419600"/>
            <a:ext cx="302895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68F65A4-1E5D-452C-8136-C09BD70C96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OSEBE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DCF7B30A-7BB8-456C-B4BA-30673CA378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sl-SI" altLang="sl-SI"/>
              <a:t>Družina Frank: </a:t>
            </a:r>
          </a:p>
          <a:p>
            <a:pPr algn="ctr"/>
            <a:r>
              <a:rPr lang="sl-SI" altLang="sl-SI"/>
              <a:t> oče Otto,</a:t>
            </a:r>
          </a:p>
          <a:p>
            <a:pPr algn="ctr"/>
            <a:r>
              <a:rPr lang="sl-SI" altLang="sl-SI"/>
              <a:t>mama Edith,</a:t>
            </a:r>
          </a:p>
          <a:p>
            <a:pPr algn="ctr"/>
            <a:r>
              <a:rPr lang="sl-SI" altLang="sl-SI"/>
              <a:t>Margot,</a:t>
            </a:r>
          </a:p>
          <a:p>
            <a:pPr algn="ctr"/>
            <a:r>
              <a:rPr lang="sl-SI" altLang="sl-SI"/>
              <a:t>Ana.</a:t>
            </a:r>
          </a:p>
          <a:p>
            <a:pPr algn="ctr"/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  <p:transition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>
            <a:extLst>
              <a:ext uri="{FF2B5EF4-FFF2-40B4-BE49-F238E27FC236}">
                <a16:creationId xmlns:a16="http://schemas.microsoft.com/office/drawing/2014/main" id="{A36C0123-A7A8-4808-A2BF-1BDD1D8256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sl-SI" altLang="sl-SI"/>
              <a:t>Družina Van Daan:</a:t>
            </a:r>
          </a:p>
          <a:p>
            <a:pPr algn="ctr">
              <a:lnSpc>
                <a:spcPct val="90000"/>
              </a:lnSpc>
            </a:pPr>
            <a:r>
              <a:rPr lang="sl-SI" altLang="sl-SI"/>
              <a:t>Henk,</a:t>
            </a:r>
          </a:p>
          <a:p>
            <a:pPr algn="ctr">
              <a:lnSpc>
                <a:spcPct val="90000"/>
              </a:lnSpc>
            </a:pPr>
            <a:r>
              <a:rPr lang="sl-SI" altLang="sl-SI"/>
              <a:t>Petronilla,</a:t>
            </a:r>
          </a:p>
          <a:p>
            <a:pPr algn="ctr">
              <a:lnSpc>
                <a:spcPct val="90000"/>
              </a:lnSpc>
            </a:pPr>
            <a:r>
              <a:rPr lang="sl-SI" altLang="sl-SI"/>
              <a:t>Peter.</a:t>
            </a:r>
          </a:p>
          <a:p>
            <a:pPr algn="ctr">
              <a:lnSpc>
                <a:spcPct val="90000"/>
              </a:lnSpc>
            </a:pPr>
            <a:endParaRPr lang="sl-SI" altLang="sl-SI"/>
          </a:p>
          <a:p>
            <a:pPr algn="ctr">
              <a:lnSpc>
                <a:spcPct val="90000"/>
              </a:lnSpc>
              <a:buFontTx/>
              <a:buNone/>
            </a:pPr>
            <a:r>
              <a:rPr lang="sl-SI" altLang="sl-SI"/>
              <a:t>D</a:t>
            </a:r>
            <a:r>
              <a:rPr lang="en-US" altLang="sl-SI">
                <a:cs typeface="Arial" panose="020B0604020202020204" pitchFamily="34" charset="0"/>
              </a:rPr>
              <a:t>ü</a:t>
            </a:r>
            <a:r>
              <a:rPr lang="sl-SI" altLang="sl-SI">
                <a:cs typeface="Arial" panose="020B0604020202020204" pitchFamily="34" charset="0"/>
              </a:rPr>
              <a:t>ssel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sl-SI" altLang="sl-SI">
                <a:cs typeface="Arial" panose="020B0604020202020204" pitchFamily="34" charset="0"/>
              </a:rPr>
              <a:t>Kraler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sl-SI" altLang="sl-SI">
                <a:cs typeface="Arial" panose="020B0604020202020204" pitchFamily="34" charset="0"/>
              </a:rPr>
              <a:t>Koophuis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sl-SI" altLang="sl-SI">
                <a:cs typeface="Arial" panose="020B0604020202020204" pitchFamily="34" charset="0"/>
              </a:rPr>
              <a:t>Miep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sl-SI" altLang="sl-SI">
                <a:cs typeface="Arial" panose="020B0604020202020204" pitchFamily="34" charset="0"/>
              </a:rPr>
              <a:t>Eli</a:t>
            </a:r>
          </a:p>
          <a:p>
            <a:pPr>
              <a:lnSpc>
                <a:spcPct val="90000"/>
              </a:lnSpc>
            </a:pPr>
            <a:endParaRPr lang="en-US" altLang="sl-SI">
              <a:cs typeface="Arial" panose="020B0604020202020204" pitchFamily="34" charset="0"/>
            </a:endParaRPr>
          </a:p>
        </p:txBody>
      </p:sp>
      <p:pic>
        <p:nvPicPr>
          <p:cNvPr id="35845" name="Picture 5" descr="Van%20Pel-Small">
            <a:hlinkClick r:id="rId3"/>
            <a:extLst>
              <a:ext uri="{FF2B5EF4-FFF2-40B4-BE49-F238E27FC236}">
                <a16:creationId xmlns:a16="http://schemas.microsoft.com/office/drawing/2014/main" id="{8E98CE8C-594F-4CA3-B786-65C752BD3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19335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7" name="Picture 7" descr="Peter-Small">
            <a:hlinkClick r:id="rId5"/>
            <a:extLst>
              <a:ext uri="{FF2B5EF4-FFF2-40B4-BE49-F238E27FC236}">
                <a16:creationId xmlns:a16="http://schemas.microsoft.com/office/drawing/2014/main" id="{96DC45D3-C4D4-4915-93CC-AC4545E7E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9600"/>
            <a:ext cx="16287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</p:sld>
</file>

<file path=ppt/theme/theme1.xml><?xml version="1.0" encoding="utf-8"?>
<a:theme xmlns:a="http://schemas.openxmlformats.org/drawingml/2006/main" name="Privzeti načrt">
  <a:themeElements>
    <a:clrScheme name="Privzeti načrt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391</Words>
  <Application>Microsoft Office PowerPoint</Application>
  <PresentationFormat>On-screen Show (4:3)</PresentationFormat>
  <Paragraphs>76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Privzeti načrt</vt:lpstr>
      <vt:lpstr>DNEVNIK ANE FRANK ( Het Achterhuis)</vt:lpstr>
      <vt:lpstr>PowerPoint Presentation</vt:lpstr>
      <vt:lpstr>UVOD</vt:lpstr>
      <vt:lpstr>PowerPoint Presentation</vt:lpstr>
      <vt:lpstr>PowerPoint Presentation</vt:lpstr>
      <vt:lpstr>PowerPoint Presentation</vt:lpstr>
      <vt:lpstr>PowerPoint Presentation</vt:lpstr>
      <vt:lpstr>OSEBE</vt:lpstr>
      <vt:lpstr>PowerPoint Presentation</vt:lpstr>
      <vt:lpstr>VSEBINA</vt:lpstr>
      <vt:lpstr>PowerPoint Presentation</vt:lpstr>
      <vt:lpstr>PowerPoint Presentation</vt:lpstr>
      <vt:lpstr>ZAKLJUČEK</vt:lpstr>
      <vt:lpstr>PowerPoint Presentation</vt:lpstr>
      <vt:lpstr>PowerPoint Presentation</vt:lpstr>
      <vt:lpstr>Nagrobnik v Bergen-Belsnu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2019-06-03T09:08:04Z</dcterms:created>
  <dcterms:modified xsi:type="dcterms:W3CDTF">2019-06-03T09:08:04Z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