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64" r:id="rId4"/>
    <p:sldId id="262" r:id="rId5"/>
    <p:sldId id="265" r:id="rId6"/>
    <p:sldId id="263"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rebuchet MS" panose="020B0603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rebuchet MS" panose="020B0603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Pravokotnik 7">
            <a:extLst>
              <a:ext uri="{FF2B5EF4-FFF2-40B4-BE49-F238E27FC236}">
                <a16:creationId xmlns:a16="http://schemas.microsoft.com/office/drawing/2014/main" id="{5859AA21-008A-4598-8F95-1A44B560B8D4}"/>
              </a:ext>
            </a:extLst>
          </p:cNvPr>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aven povezovalnik 8">
            <a:extLst>
              <a:ext uri="{FF2B5EF4-FFF2-40B4-BE49-F238E27FC236}">
                <a16:creationId xmlns:a16="http://schemas.microsoft.com/office/drawing/2014/main" id="{197AB432-EA4B-4974-8EE3-3597FDCABCF9}"/>
              </a:ext>
            </a:extLst>
          </p:cNvPr>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Naslov 11"/>
          <p:cNvSpPr>
            <a:spLocks noGrp="1"/>
          </p:cNvSpPr>
          <p:nvPr>
            <p:ph type="ctrTitle"/>
          </p:nvPr>
        </p:nvSpPr>
        <p:spPr>
          <a:xfrm>
            <a:off x="3366868" y="533400"/>
            <a:ext cx="5105400" cy="2868168"/>
          </a:xfrm>
        </p:spPr>
        <p:txBody>
          <a:bodyPr>
            <a:noAutofit/>
          </a:bodyPr>
          <a:lstStyle>
            <a:lvl1pPr algn="r">
              <a:defRPr sz="4200" b="1"/>
            </a:lvl1pPr>
            <a:extLst/>
          </a:lstStyle>
          <a:p>
            <a:r>
              <a:rPr lang="sl-SI"/>
              <a:t>Uredite slog naslova matrice</a:t>
            </a:r>
            <a:endParaRPr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Uredite slog podnaslova matrice</a:t>
            </a:r>
            <a:endParaRPr lang="en-US"/>
          </a:p>
        </p:txBody>
      </p:sp>
      <p:sp>
        <p:nvSpPr>
          <p:cNvPr id="6" name="Ograda datuma 30">
            <a:extLst>
              <a:ext uri="{FF2B5EF4-FFF2-40B4-BE49-F238E27FC236}">
                <a16:creationId xmlns:a16="http://schemas.microsoft.com/office/drawing/2014/main" id="{EBCB0826-13DC-481F-B445-F813624E192C}"/>
              </a:ext>
            </a:extLst>
          </p:cNvPr>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D2E68D71-2E01-4BF4-9C56-B5EF4B7AFCA8}" type="datetimeFigureOut">
              <a:rPr lang="de-AT"/>
              <a:pPr>
                <a:defRPr/>
              </a:pPr>
              <a:t>03.06.2019</a:t>
            </a:fld>
            <a:endParaRPr lang="de-AT" dirty="0"/>
          </a:p>
        </p:txBody>
      </p:sp>
      <p:sp>
        <p:nvSpPr>
          <p:cNvPr id="7" name="Ograda noge 17">
            <a:extLst>
              <a:ext uri="{FF2B5EF4-FFF2-40B4-BE49-F238E27FC236}">
                <a16:creationId xmlns:a16="http://schemas.microsoft.com/office/drawing/2014/main" id="{F0407F40-75F8-45AB-8DCE-74576FD00B01}"/>
              </a:ext>
            </a:extLst>
          </p:cNvPr>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lang="de-AT"/>
          </a:p>
        </p:txBody>
      </p:sp>
      <p:sp>
        <p:nvSpPr>
          <p:cNvPr id="8" name="Ograda številke diapozitiva 28">
            <a:extLst>
              <a:ext uri="{FF2B5EF4-FFF2-40B4-BE49-F238E27FC236}">
                <a16:creationId xmlns:a16="http://schemas.microsoft.com/office/drawing/2014/main" id="{B2E2AC59-FA8E-4A57-945D-4CA9CD5EFC08}"/>
              </a:ext>
            </a:extLst>
          </p:cNvPr>
          <p:cNvSpPr>
            <a:spLocks noGrp="1"/>
          </p:cNvSpPr>
          <p:nvPr>
            <p:ph type="sldNum" sz="quarter" idx="12"/>
          </p:nvPr>
        </p:nvSpPr>
        <p:spPr>
          <a:xfrm>
            <a:off x="7880350" y="6556375"/>
            <a:ext cx="588963" cy="228600"/>
          </a:xfrm>
        </p:spPr>
        <p:txBody>
          <a:bodyPr/>
          <a:lstStyle>
            <a:lvl1pPr>
              <a:defRPr>
                <a:solidFill>
                  <a:srgbClr val="FFFFFF"/>
                </a:solidFill>
              </a:defRPr>
            </a:lvl1pPr>
          </a:lstStyle>
          <a:p>
            <a:fld id="{C30CF379-E53B-4D35-890E-45996BB0247C}" type="slidenum">
              <a:rPr lang="de-AT" altLang="sl-SI"/>
              <a:pPr/>
              <a:t>‹#›</a:t>
            </a:fld>
            <a:endParaRPr lang="de-AT" altLang="sl-SI"/>
          </a:p>
        </p:txBody>
      </p:sp>
    </p:spTree>
    <p:extLst>
      <p:ext uri="{BB962C8B-B14F-4D97-AF65-F5344CB8AC3E}">
        <p14:creationId xmlns:p14="http://schemas.microsoft.com/office/powerpoint/2010/main" val="312554700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US"/>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6">
            <a:extLst>
              <a:ext uri="{FF2B5EF4-FFF2-40B4-BE49-F238E27FC236}">
                <a16:creationId xmlns:a16="http://schemas.microsoft.com/office/drawing/2014/main" id="{0F7D325E-C8D4-487B-AFFE-84E956E3A202}"/>
              </a:ext>
            </a:extLst>
          </p:cNvPr>
          <p:cNvSpPr>
            <a:spLocks noGrp="1"/>
          </p:cNvSpPr>
          <p:nvPr>
            <p:ph type="dt" sz="half" idx="10"/>
          </p:nvPr>
        </p:nvSpPr>
        <p:spPr/>
        <p:txBody>
          <a:bodyPr/>
          <a:lstStyle>
            <a:lvl1pPr>
              <a:defRPr/>
            </a:lvl1pPr>
          </a:lstStyle>
          <a:p>
            <a:pPr>
              <a:defRPr/>
            </a:pPr>
            <a:fld id="{B000099B-8753-4E70-9DF5-D594294E6967}" type="datetimeFigureOut">
              <a:rPr lang="de-AT"/>
              <a:pPr>
                <a:defRPr/>
              </a:pPr>
              <a:t>03.06.2019</a:t>
            </a:fld>
            <a:endParaRPr lang="de-AT" dirty="0"/>
          </a:p>
        </p:txBody>
      </p:sp>
      <p:sp>
        <p:nvSpPr>
          <p:cNvPr id="5" name="Ograda noge 3">
            <a:extLst>
              <a:ext uri="{FF2B5EF4-FFF2-40B4-BE49-F238E27FC236}">
                <a16:creationId xmlns:a16="http://schemas.microsoft.com/office/drawing/2014/main" id="{210D71CF-A3A3-4682-8E31-3CD1DBAFC2B8}"/>
              </a:ext>
            </a:extLst>
          </p:cNvPr>
          <p:cNvSpPr>
            <a:spLocks noGrp="1"/>
          </p:cNvSpPr>
          <p:nvPr>
            <p:ph type="ftr" sz="quarter" idx="11"/>
          </p:nvPr>
        </p:nvSpPr>
        <p:spPr/>
        <p:txBody>
          <a:bodyPr/>
          <a:lstStyle>
            <a:lvl1pPr>
              <a:defRPr/>
            </a:lvl1pPr>
          </a:lstStyle>
          <a:p>
            <a:pPr>
              <a:defRPr/>
            </a:pPr>
            <a:endParaRPr lang="de-AT"/>
          </a:p>
        </p:txBody>
      </p:sp>
      <p:sp>
        <p:nvSpPr>
          <p:cNvPr id="6" name="Ograda številke diapozitiva 15">
            <a:extLst>
              <a:ext uri="{FF2B5EF4-FFF2-40B4-BE49-F238E27FC236}">
                <a16:creationId xmlns:a16="http://schemas.microsoft.com/office/drawing/2014/main" id="{E4B2788E-D529-4C27-827B-C719FD85E335}"/>
              </a:ext>
            </a:extLst>
          </p:cNvPr>
          <p:cNvSpPr>
            <a:spLocks noGrp="1"/>
          </p:cNvSpPr>
          <p:nvPr>
            <p:ph type="sldNum" sz="quarter" idx="12"/>
          </p:nvPr>
        </p:nvSpPr>
        <p:spPr/>
        <p:txBody>
          <a:bodyPr/>
          <a:lstStyle>
            <a:lvl1pPr>
              <a:defRPr/>
            </a:lvl1pPr>
          </a:lstStyle>
          <a:p>
            <a:fld id="{CD5C0B4A-D724-49B8-9038-4479C279B031}" type="slidenum">
              <a:rPr lang="de-AT" altLang="sl-SI"/>
              <a:pPr/>
              <a:t>‹#›</a:t>
            </a:fld>
            <a:endParaRPr lang="de-AT" altLang="sl-SI"/>
          </a:p>
        </p:txBody>
      </p:sp>
    </p:spTree>
    <p:extLst>
      <p:ext uri="{BB962C8B-B14F-4D97-AF65-F5344CB8AC3E}">
        <p14:creationId xmlns:p14="http://schemas.microsoft.com/office/powerpoint/2010/main" val="3772226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553200" y="274955"/>
            <a:ext cx="1524000" cy="5851525"/>
          </a:xfrm>
        </p:spPr>
        <p:txBody>
          <a:bodyPr vert="eaVert" anchor="t"/>
          <a:lstStyle/>
          <a:p>
            <a:r>
              <a:rPr lang="sl-SI"/>
              <a:t>Uredite slog naslova matrice</a:t>
            </a:r>
            <a:endParaRPr lang="en-US"/>
          </a:p>
        </p:txBody>
      </p:sp>
      <p:sp>
        <p:nvSpPr>
          <p:cNvPr id="3" name="Ograda navpičnega besedila 2"/>
          <p:cNvSpPr>
            <a:spLocks noGrp="1"/>
          </p:cNvSpPr>
          <p:nvPr>
            <p:ph type="body" orient="vert" idx="1"/>
          </p:nvPr>
        </p:nvSpPr>
        <p:spPr>
          <a:xfrm>
            <a:off x="457200" y="274642"/>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3">
            <a:extLst>
              <a:ext uri="{FF2B5EF4-FFF2-40B4-BE49-F238E27FC236}">
                <a16:creationId xmlns:a16="http://schemas.microsoft.com/office/drawing/2014/main" id="{AAF2B486-4F7D-48AA-A47D-043B0A195236}"/>
              </a:ext>
            </a:extLst>
          </p:cNvPr>
          <p:cNvSpPr>
            <a:spLocks noGrp="1"/>
          </p:cNvSpPr>
          <p:nvPr>
            <p:ph type="dt" sz="half" idx="10"/>
          </p:nvPr>
        </p:nvSpPr>
        <p:spPr>
          <a:xfrm>
            <a:off x="4243388" y="6557963"/>
            <a:ext cx="2001837" cy="227012"/>
          </a:xfrm>
        </p:spPr>
        <p:txBody>
          <a:bodyPr/>
          <a:lstStyle>
            <a:lvl1pPr>
              <a:defRPr/>
            </a:lvl1pPr>
          </a:lstStyle>
          <a:p>
            <a:pPr>
              <a:defRPr/>
            </a:pPr>
            <a:fld id="{047B2375-AB03-49C1-A923-4E9123B5B077}" type="datetimeFigureOut">
              <a:rPr lang="de-AT"/>
              <a:pPr>
                <a:defRPr/>
              </a:pPr>
              <a:t>03.06.2019</a:t>
            </a:fld>
            <a:endParaRPr lang="de-AT" dirty="0"/>
          </a:p>
        </p:txBody>
      </p:sp>
      <p:sp>
        <p:nvSpPr>
          <p:cNvPr id="5" name="Ograda noge 4">
            <a:extLst>
              <a:ext uri="{FF2B5EF4-FFF2-40B4-BE49-F238E27FC236}">
                <a16:creationId xmlns:a16="http://schemas.microsoft.com/office/drawing/2014/main" id="{E135FD19-88A8-4482-8AC9-B7EF7BEDA105}"/>
              </a:ext>
            </a:extLst>
          </p:cNvPr>
          <p:cNvSpPr>
            <a:spLocks noGrp="1"/>
          </p:cNvSpPr>
          <p:nvPr>
            <p:ph type="ftr" sz="quarter" idx="11"/>
          </p:nvPr>
        </p:nvSpPr>
        <p:spPr>
          <a:xfrm>
            <a:off x="457200" y="6556375"/>
            <a:ext cx="3657600" cy="228600"/>
          </a:xfrm>
        </p:spPr>
        <p:txBody>
          <a:bodyPr/>
          <a:lstStyle>
            <a:lvl1pPr>
              <a:defRPr/>
            </a:lvl1pPr>
          </a:lstStyle>
          <a:p>
            <a:pPr>
              <a:defRPr/>
            </a:pPr>
            <a:endParaRPr lang="de-AT"/>
          </a:p>
        </p:txBody>
      </p:sp>
      <p:sp>
        <p:nvSpPr>
          <p:cNvPr id="6" name="Ograda številke diapozitiva 5">
            <a:extLst>
              <a:ext uri="{FF2B5EF4-FFF2-40B4-BE49-F238E27FC236}">
                <a16:creationId xmlns:a16="http://schemas.microsoft.com/office/drawing/2014/main" id="{5BB9899E-79E9-4449-8E5E-E04ADE26B124}"/>
              </a:ext>
            </a:extLst>
          </p:cNvPr>
          <p:cNvSpPr>
            <a:spLocks noGrp="1"/>
          </p:cNvSpPr>
          <p:nvPr>
            <p:ph type="sldNum" sz="quarter" idx="12"/>
          </p:nvPr>
        </p:nvSpPr>
        <p:spPr>
          <a:xfrm>
            <a:off x="6254750" y="6553200"/>
            <a:ext cx="587375" cy="228600"/>
          </a:xfrm>
        </p:spPr>
        <p:txBody>
          <a:bodyPr/>
          <a:lstStyle>
            <a:lvl1pPr>
              <a:defRPr/>
            </a:lvl1pPr>
          </a:lstStyle>
          <a:p>
            <a:fld id="{D1CE2391-3B74-4105-8749-271067C3079F}" type="slidenum">
              <a:rPr lang="de-AT" altLang="sl-SI"/>
              <a:pPr/>
              <a:t>‹#›</a:t>
            </a:fld>
            <a:endParaRPr lang="de-AT" altLang="sl-SI"/>
          </a:p>
        </p:txBody>
      </p:sp>
    </p:spTree>
    <p:extLst>
      <p:ext uri="{BB962C8B-B14F-4D97-AF65-F5344CB8AC3E}">
        <p14:creationId xmlns:p14="http://schemas.microsoft.com/office/powerpoint/2010/main" val="252269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US"/>
          </a:p>
        </p:txBody>
      </p:sp>
      <p:sp>
        <p:nvSpPr>
          <p:cNvPr id="3" name="Ograd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6">
            <a:extLst>
              <a:ext uri="{FF2B5EF4-FFF2-40B4-BE49-F238E27FC236}">
                <a16:creationId xmlns:a16="http://schemas.microsoft.com/office/drawing/2014/main" id="{FCF28A60-CDE2-4FB5-9AEA-9D86FC64FFF9}"/>
              </a:ext>
            </a:extLst>
          </p:cNvPr>
          <p:cNvSpPr>
            <a:spLocks noGrp="1"/>
          </p:cNvSpPr>
          <p:nvPr>
            <p:ph type="dt" sz="half" idx="10"/>
          </p:nvPr>
        </p:nvSpPr>
        <p:spPr/>
        <p:txBody>
          <a:bodyPr/>
          <a:lstStyle>
            <a:lvl1pPr>
              <a:defRPr/>
            </a:lvl1pPr>
          </a:lstStyle>
          <a:p>
            <a:pPr>
              <a:defRPr/>
            </a:pPr>
            <a:fld id="{9B784AF9-E7DF-45DA-B4DA-2FF5EA774AAE}" type="datetimeFigureOut">
              <a:rPr lang="de-AT"/>
              <a:pPr>
                <a:defRPr/>
              </a:pPr>
              <a:t>03.06.2019</a:t>
            </a:fld>
            <a:endParaRPr lang="de-AT" dirty="0"/>
          </a:p>
        </p:txBody>
      </p:sp>
      <p:sp>
        <p:nvSpPr>
          <p:cNvPr id="5" name="Ograda noge 3">
            <a:extLst>
              <a:ext uri="{FF2B5EF4-FFF2-40B4-BE49-F238E27FC236}">
                <a16:creationId xmlns:a16="http://schemas.microsoft.com/office/drawing/2014/main" id="{5E09F37F-C54A-4F03-BC40-739DAEDD91D6}"/>
              </a:ext>
            </a:extLst>
          </p:cNvPr>
          <p:cNvSpPr>
            <a:spLocks noGrp="1"/>
          </p:cNvSpPr>
          <p:nvPr>
            <p:ph type="ftr" sz="quarter" idx="11"/>
          </p:nvPr>
        </p:nvSpPr>
        <p:spPr/>
        <p:txBody>
          <a:bodyPr/>
          <a:lstStyle>
            <a:lvl1pPr>
              <a:defRPr/>
            </a:lvl1pPr>
          </a:lstStyle>
          <a:p>
            <a:pPr>
              <a:defRPr/>
            </a:pPr>
            <a:endParaRPr lang="de-AT"/>
          </a:p>
        </p:txBody>
      </p:sp>
      <p:sp>
        <p:nvSpPr>
          <p:cNvPr id="6" name="Ograda številke diapozitiva 15">
            <a:extLst>
              <a:ext uri="{FF2B5EF4-FFF2-40B4-BE49-F238E27FC236}">
                <a16:creationId xmlns:a16="http://schemas.microsoft.com/office/drawing/2014/main" id="{F5B9F8DE-317F-4A6F-BDDD-5570A4E88F63}"/>
              </a:ext>
            </a:extLst>
          </p:cNvPr>
          <p:cNvSpPr>
            <a:spLocks noGrp="1"/>
          </p:cNvSpPr>
          <p:nvPr>
            <p:ph type="sldNum" sz="quarter" idx="12"/>
          </p:nvPr>
        </p:nvSpPr>
        <p:spPr/>
        <p:txBody>
          <a:bodyPr/>
          <a:lstStyle>
            <a:lvl1pPr>
              <a:defRPr/>
            </a:lvl1pPr>
          </a:lstStyle>
          <a:p>
            <a:fld id="{FC4654E6-EC55-4D4A-BA4E-194AA394B748}" type="slidenum">
              <a:rPr lang="de-AT" altLang="sl-SI"/>
              <a:pPr/>
              <a:t>‹#›</a:t>
            </a:fld>
            <a:endParaRPr lang="de-AT" altLang="sl-SI"/>
          </a:p>
        </p:txBody>
      </p:sp>
    </p:spTree>
    <p:extLst>
      <p:ext uri="{BB962C8B-B14F-4D97-AF65-F5344CB8AC3E}">
        <p14:creationId xmlns:p14="http://schemas.microsoft.com/office/powerpoint/2010/main" val="69926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anchor="t"/>
          <a:lstStyle>
            <a:lvl1pPr algn="r">
              <a:buNone/>
              <a:defRPr sz="4200" b="1" cap="all"/>
            </a:lvl1pPr>
            <a:extLst/>
          </a:lstStyle>
          <a:p>
            <a:r>
              <a:rPr lang="sl-SI"/>
              <a:t>Uredite slog naslova matrice</a:t>
            </a:r>
            <a:endParaRPr lang="en-US"/>
          </a:p>
        </p:txBody>
      </p:sp>
      <p:sp>
        <p:nvSpPr>
          <p:cNvPr id="3" name="Ograda besedil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Uredite sloge besedila matrice</a:t>
            </a:r>
          </a:p>
        </p:txBody>
      </p:sp>
      <p:sp>
        <p:nvSpPr>
          <p:cNvPr id="4" name="Ograda datuma 3">
            <a:extLst>
              <a:ext uri="{FF2B5EF4-FFF2-40B4-BE49-F238E27FC236}">
                <a16:creationId xmlns:a16="http://schemas.microsoft.com/office/drawing/2014/main" id="{816A7D01-996F-4B77-A1A1-4E99022138D2}"/>
              </a:ext>
            </a:extLst>
          </p:cNvPr>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67DC3066-92FE-4041-B197-2AAC319BABC8}" type="datetimeFigureOut">
              <a:rPr lang="de-AT"/>
              <a:pPr>
                <a:defRPr/>
              </a:pPr>
              <a:t>03.06.2019</a:t>
            </a:fld>
            <a:endParaRPr lang="de-AT" dirty="0"/>
          </a:p>
        </p:txBody>
      </p:sp>
      <p:sp>
        <p:nvSpPr>
          <p:cNvPr id="5" name="Ograda noge 4">
            <a:extLst>
              <a:ext uri="{FF2B5EF4-FFF2-40B4-BE49-F238E27FC236}">
                <a16:creationId xmlns:a16="http://schemas.microsoft.com/office/drawing/2014/main" id="{A8D2FA65-8797-4BEE-B580-1FDEBACDA3DF}"/>
              </a:ext>
            </a:extLst>
          </p:cNvPr>
          <p:cNvSpPr>
            <a:spLocks noGrp="1"/>
          </p:cNvSpPr>
          <p:nvPr>
            <p:ph type="ftr" sz="quarter" idx="11"/>
          </p:nvPr>
        </p:nvSpPr>
        <p:spPr>
          <a:xfrm>
            <a:off x="1735138" y="6556375"/>
            <a:ext cx="2895600" cy="228600"/>
          </a:xfrm>
        </p:spPr>
        <p:txBody>
          <a:bodyPr/>
          <a:lstStyle>
            <a:lvl1pPr>
              <a:defRPr dirty="0">
                <a:solidFill>
                  <a:schemeClr val="tx2"/>
                </a:solidFill>
              </a:defRPr>
            </a:lvl1pPr>
            <a:extLst/>
          </a:lstStyle>
          <a:p>
            <a:pPr>
              <a:defRPr/>
            </a:pPr>
            <a:endParaRPr lang="de-AT"/>
          </a:p>
        </p:txBody>
      </p:sp>
      <p:sp>
        <p:nvSpPr>
          <p:cNvPr id="6" name="Ograda številke diapozitiva 5">
            <a:extLst>
              <a:ext uri="{FF2B5EF4-FFF2-40B4-BE49-F238E27FC236}">
                <a16:creationId xmlns:a16="http://schemas.microsoft.com/office/drawing/2014/main" id="{C76AEC0F-B316-4279-80A4-F42B4AF7D0A2}"/>
              </a:ext>
            </a:extLst>
          </p:cNvPr>
          <p:cNvSpPr>
            <a:spLocks noGrp="1"/>
          </p:cNvSpPr>
          <p:nvPr>
            <p:ph type="sldNum" sz="quarter" idx="12"/>
          </p:nvPr>
        </p:nvSpPr>
        <p:spPr>
          <a:xfrm>
            <a:off x="6734175" y="6554788"/>
            <a:ext cx="587375" cy="228600"/>
          </a:xfrm>
        </p:spPr>
        <p:txBody>
          <a:bodyPr/>
          <a:lstStyle>
            <a:lvl1pPr>
              <a:defRPr/>
            </a:lvl1pPr>
          </a:lstStyle>
          <a:p>
            <a:fld id="{71E7FB1D-DC9F-4454-8EF7-9456350EF63A}" type="slidenum">
              <a:rPr lang="de-AT" altLang="sl-SI"/>
              <a:pPr/>
              <a:t>‹#›</a:t>
            </a:fld>
            <a:endParaRPr lang="de-AT" altLang="sl-SI"/>
          </a:p>
        </p:txBody>
      </p:sp>
    </p:spTree>
    <p:extLst>
      <p:ext uri="{BB962C8B-B14F-4D97-AF65-F5344CB8AC3E}">
        <p14:creationId xmlns:p14="http://schemas.microsoft.com/office/powerpoint/2010/main" val="29520988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lang="sl-SI"/>
              <a:t>Uredite slog naslova matrice</a:t>
            </a:r>
            <a:endParaRPr lang="en-US"/>
          </a:p>
        </p:txBody>
      </p:sp>
      <p:sp>
        <p:nvSpPr>
          <p:cNvPr id="3" name="Ograda vsebine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6">
            <a:extLst>
              <a:ext uri="{FF2B5EF4-FFF2-40B4-BE49-F238E27FC236}">
                <a16:creationId xmlns:a16="http://schemas.microsoft.com/office/drawing/2014/main" id="{B308C2DA-7352-42B1-A38F-690A979446AB}"/>
              </a:ext>
            </a:extLst>
          </p:cNvPr>
          <p:cNvSpPr>
            <a:spLocks noGrp="1"/>
          </p:cNvSpPr>
          <p:nvPr>
            <p:ph type="dt" sz="half" idx="10"/>
          </p:nvPr>
        </p:nvSpPr>
        <p:spPr/>
        <p:txBody>
          <a:bodyPr/>
          <a:lstStyle>
            <a:lvl1pPr>
              <a:defRPr/>
            </a:lvl1pPr>
          </a:lstStyle>
          <a:p>
            <a:pPr>
              <a:defRPr/>
            </a:pPr>
            <a:fld id="{D73FB618-25E4-4FE7-B474-24F2DFB6F6C1}" type="datetimeFigureOut">
              <a:rPr lang="de-AT"/>
              <a:pPr>
                <a:defRPr/>
              </a:pPr>
              <a:t>03.06.2019</a:t>
            </a:fld>
            <a:endParaRPr lang="de-AT" dirty="0"/>
          </a:p>
        </p:txBody>
      </p:sp>
      <p:sp>
        <p:nvSpPr>
          <p:cNvPr id="6" name="Ograda noge 3">
            <a:extLst>
              <a:ext uri="{FF2B5EF4-FFF2-40B4-BE49-F238E27FC236}">
                <a16:creationId xmlns:a16="http://schemas.microsoft.com/office/drawing/2014/main" id="{4B17B6FE-FC67-4C87-9B0B-539D3EAF8C33}"/>
              </a:ext>
            </a:extLst>
          </p:cNvPr>
          <p:cNvSpPr>
            <a:spLocks noGrp="1"/>
          </p:cNvSpPr>
          <p:nvPr>
            <p:ph type="ftr" sz="quarter" idx="11"/>
          </p:nvPr>
        </p:nvSpPr>
        <p:spPr/>
        <p:txBody>
          <a:bodyPr/>
          <a:lstStyle>
            <a:lvl1pPr>
              <a:defRPr/>
            </a:lvl1pPr>
          </a:lstStyle>
          <a:p>
            <a:pPr>
              <a:defRPr/>
            </a:pPr>
            <a:endParaRPr lang="de-AT"/>
          </a:p>
        </p:txBody>
      </p:sp>
      <p:sp>
        <p:nvSpPr>
          <p:cNvPr id="7" name="Ograda številke diapozitiva 15">
            <a:extLst>
              <a:ext uri="{FF2B5EF4-FFF2-40B4-BE49-F238E27FC236}">
                <a16:creationId xmlns:a16="http://schemas.microsoft.com/office/drawing/2014/main" id="{D5F23704-C3A3-4098-A6FE-E29494A8C92F}"/>
              </a:ext>
            </a:extLst>
          </p:cNvPr>
          <p:cNvSpPr>
            <a:spLocks noGrp="1"/>
          </p:cNvSpPr>
          <p:nvPr>
            <p:ph type="sldNum" sz="quarter" idx="12"/>
          </p:nvPr>
        </p:nvSpPr>
        <p:spPr/>
        <p:txBody>
          <a:bodyPr/>
          <a:lstStyle>
            <a:lvl1pPr>
              <a:defRPr/>
            </a:lvl1pPr>
          </a:lstStyle>
          <a:p>
            <a:fld id="{F3995CEA-C55C-4C1B-93F0-48172F294F7E}" type="slidenum">
              <a:rPr lang="de-AT" altLang="sl-SI"/>
              <a:pPr/>
              <a:t>‹#›</a:t>
            </a:fld>
            <a:endParaRPr lang="de-AT" altLang="sl-SI"/>
          </a:p>
        </p:txBody>
      </p:sp>
    </p:spTree>
    <p:extLst>
      <p:ext uri="{BB962C8B-B14F-4D97-AF65-F5344CB8AC3E}">
        <p14:creationId xmlns:p14="http://schemas.microsoft.com/office/powerpoint/2010/main" val="2782210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lvl1pPr>
              <a:defRPr/>
            </a:lvl1pPr>
            <a:extLst/>
          </a:lstStyle>
          <a:p>
            <a:r>
              <a:rPr lang="sl-SI"/>
              <a:t>Uredite slog naslova matrice</a:t>
            </a:r>
            <a:endParaRPr lang="en-US"/>
          </a:p>
        </p:txBody>
      </p:sp>
      <p:sp>
        <p:nvSpPr>
          <p:cNvPr id="3" name="Ograda besedil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sl-SI"/>
              <a:t>Uredite sloge besedila matrice</a:t>
            </a:r>
          </a:p>
        </p:txBody>
      </p:sp>
      <p:sp>
        <p:nvSpPr>
          <p:cNvPr id="4" name="Ograda besedil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sl-SI"/>
              <a:t>Uredite sloge besedila matrice</a:t>
            </a:r>
          </a:p>
        </p:txBody>
      </p:sp>
      <p:sp>
        <p:nvSpPr>
          <p:cNvPr id="5" name="Ograda vsebine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26">
            <a:extLst>
              <a:ext uri="{FF2B5EF4-FFF2-40B4-BE49-F238E27FC236}">
                <a16:creationId xmlns:a16="http://schemas.microsoft.com/office/drawing/2014/main" id="{75987DA2-B2FB-44D3-BDBE-C234873B463B}"/>
              </a:ext>
            </a:extLst>
          </p:cNvPr>
          <p:cNvSpPr>
            <a:spLocks noGrp="1"/>
          </p:cNvSpPr>
          <p:nvPr>
            <p:ph type="dt" sz="half" idx="10"/>
          </p:nvPr>
        </p:nvSpPr>
        <p:spPr/>
        <p:txBody>
          <a:bodyPr/>
          <a:lstStyle>
            <a:lvl1pPr>
              <a:defRPr/>
            </a:lvl1pPr>
          </a:lstStyle>
          <a:p>
            <a:pPr>
              <a:defRPr/>
            </a:pPr>
            <a:fld id="{DA5D7967-6D3A-4A2E-B7F8-3AEB29B812C1}" type="datetimeFigureOut">
              <a:rPr lang="de-AT"/>
              <a:pPr>
                <a:defRPr/>
              </a:pPr>
              <a:t>03.06.2019</a:t>
            </a:fld>
            <a:endParaRPr lang="de-AT" dirty="0"/>
          </a:p>
        </p:txBody>
      </p:sp>
      <p:sp>
        <p:nvSpPr>
          <p:cNvPr id="8" name="Ograda noge 3">
            <a:extLst>
              <a:ext uri="{FF2B5EF4-FFF2-40B4-BE49-F238E27FC236}">
                <a16:creationId xmlns:a16="http://schemas.microsoft.com/office/drawing/2014/main" id="{5A573237-E136-426E-9D02-9222D395B6DA}"/>
              </a:ext>
            </a:extLst>
          </p:cNvPr>
          <p:cNvSpPr>
            <a:spLocks noGrp="1"/>
          </p:cNvSpPr>
          <p:nvPr>
            <p:ph type="ftr" sz="quarter" idx="11"/>
          </p:nvPr>
        </p:nvSpPr>
        <p:spPr/>
        <p:txBody>
          <a:bodyPr/>
          <a:lstStyle>
            <a:lvl1pPr>
              <a:defRPr/>
            </a:lvl1pPr>
          </a:lstStyle>
          <a:p>
            <a:pPr>
              <a:defRPr/>
            </a:pPr>
            <a:endParaRPr lang="de-AT"/>
          </a:p>
        </p:txBody>
      </p:sp>
      <p:sp>
        <p:nvSpPr>
          <p:cNvPr id="9" name="Ograda številke diapozitiva 15">
            <a:extLst>
              <a:ext uri="{FF2B5EF4-FFF2-40B4-BE49-F238E27FC236}">
                <a16:creationId xmlns:a16="http://schemas.microsoft.com/office/drawing/2014/main" id="{C89DA34A-A8BE-4004-98B7-433E52267070}"/>
              </a:ext>
            </a:extLst>
          </p:cNvPr>
          <p:cNvSpPr>
            <a:spLocks noGrp="1"/>
          </p:cNvSpPr>
          <p:nvPr>
            <p:ph type="sldNum" sz="quarter" idx="12"/>
          </p:nvPr>
        </p:nvSpPr>
        <p:spPr/>
        <p:txBody>
          <a:bodyPr/>
          <a:lstStyle>
            <a:lvl1pPr>
              <a:defRPr/>
            </a:lvl1pPr>
          </a:lstStyle>
          <a:p>
            <a:fld id="{0C691CFA-16B4-4786-AA74-3F60BE44AC9B}" type="slidenum">
              <a:rPr lang="de-AT" altLang="sl-SI"/>
              <a:pPr/>
              <a:t>‹#›</a:t>
            </a:fld>
            <a:endParaRPr lang="de-AT" altLang="sl-SI"/>
          </a:p>
        </p:txBody>
      </p:sp>
    </p:spTree>
    <p:extLst>
      <p:ext uri="{BB962C8B-B14F-4D97-AF65-F5344CB8AC3E}">
        <p14:creationId xmlns:p14="http://schemas.microsoft.com/office/powerpoint/2010/main" val="112690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p>
            <a:r>
              <a:rPr lang="sl-SI"/>
              <a:t>Uredite slog naslova matrice</a:t>
            </a:r>
            <a:endParaRPr lang="en-US"/>
          </a:p>
        </p:txBody>
      </p:sp>
      <p:sp>
        <p:nvSpPr>
          <p:cNvPr id="3" name="Ograda datuma 26">
            <a:extLst>
              <a:ext uri="{FF2B5EF4-FFF2-40B4-BE49-F238E27FC236}">
                <a16:creationId xmlns:a16="http://schemas.microsoft.com/office/drawing/2014/main" id="{6401116E-5925-4B5D-B64A-A411BC53ACD0}"/>
              </a:ext>
            </a:extLst>
          </p:cNvPr>
          <p:cNvSpPr>
            <a:spLocks noGrp="1"/>
          </p:cNvSpPr>
          <p:nvPr>
            <p:ph type="dt" sz="half" idx="10"/>
          </p:nvPr>
        </p:nvSpPr>
        <p:spPr/>
        <p:txBody>
          <a:bodyPr/>
          <a:lstStyle>
            <a:lvl1pPr>
              <a:defRPr/>
            </a:lvl1pPr>
          </a:lstStyle>
          <a:p>
            <a:pPr>
              <a:defRPr/>
            </a:pPr>
            <a:fld id="{35D9A470-CB52-4E7B-88D1-FD4E63E64163}" type="datetimeFigureOut">
              <a:rPr lang="de-AT"/>
              <a:pPr>
                <a:defRPr/>
              </a:pPr>
              <a:t>03.06.2019</a:t>
            </a:fld>
            <a:endParaRPr lang="de-AT" dirty="0"/>
          </a:p>
        </p:txBody>
      </p:sp>
      <p:sp>
        <p:nvSpPr>
          <p:cNvPr id="4" name="Ograda noge 3">
            <a:extLst>
              <a:ext uri="{FF2B5EF4-FFF2-40B4-BE49-F238E27FC236}">
                <a16:creationId xmlns:a16="http://schemas.microsoft.com/office/drawing/2014/main" id="{30E0A749-425E-4F8A-8D5D-7171DC7172E7}"/>
              </a:ext>
            </a:extLst>
          </p:cNvPr>
          <p:cNvSpPr>
            <a:spLocks noGrp="1"/>
          </p:cNvSpPr>
          <p:nvPr>
            <p:ph type="ftr" sz="quarter" idx="11"/>
          </p:nvPr>
        </p:nvSpPr>
        <p:spPr/>
        <p:txBody>
          <a:bodyPr/>
          <a:lstStyle>
            <a:lvl1pPr>
              <a:defRPr/>
            </a:lvl1pPr>
          </a:lstStyle>
          <a:p>
            <a:pPr>
              <a:defRPr/>
            </a:pPr>
            <a:endParaRPr lang="de-AT"/>
          </a:p>
        </p:txBody>
      </p:sp>
      <p:sp>
        <p:nvSpPr>
          <p:cNvPr id="5" name="Ograda številke diapozitiva 15">
            <a:extLst>
              <a:ext uri="{FF2B5EF4-FFF2-40B4-BE49-F238E27FC236}">
                <a16:creationId xmlns:a16="http://schemas.microsoft.com/office/drawing/2014/main" id="{18509BA1-1F99-4DDF-9CD0-0592A892FC16}"/>
              </a:ext>
            </a:extLst>
          </p:cNvPr>
          <p:cNvSpPr>
            <a:spLocks noGrp="1"/>
          </p:cNvSpPr>
          <p:nvPr>
            <p:ph type="sldNum" sz="quarter" idx="12"/>
          </p:nvPr>
        </p:nvSpPr>
        <p:spPr/>
        <p:txBody>
          <a:bodyPr/>
          <a:lstStyle>
            <a:lvl1pPr>
              <a:defRPr/>
            </a:lvl1pPr>
          </a:lstStyle>
          <a:p>
            <a:fld id="{30B8C495-1AD4-4689-B950-364AE2B152C2}" type="slidenum">
              <a:rPr lang="de-AT" altLang="sl-SI"/>
              <a:pPr/>
              <a:t>‹#›</a:t>
            </a:fld>
            <a:endParaRPr lang="de-AT" altLang="sl-SI"/>
          </a:p>
        </p:txBody>
      </p:sp>
    </p:spTree>
    <p:extLst>
      <p:ext uri="{BB962C8B-B14F-4D97-AF65-F5344CB8AC3E}">
        <p14:creationId xmlns:p14="http://schemas.microsoft.com/office/powerpoint/2010/main" val="240978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26">
            <a:extLst>
              <a:ext uri="{FF2B5EF4-FFF2-40B4-BE49-F238E27FC236}">
                <a16:creationId xmlns:a16="http://schemas.microsoft.com/office/drawing/2014/main" id="{63916722-34B6-4E7A-BA51-C0AF73C714B9}"/>
              </a:ext>
            </a:extLst>
          </p:cNvPr>
          <p:cNvSpPr>
            <a:spLocks noGrp="1"/>
          </p:cNvSpPr>
          <p:nvPr>
            <p:ph type="dt" sz="half" idx="10"/>
          </p:nvPr>
        </p:nvSpPr>
        <p:spPr/>
        <p:txBody>
          <a:bodyPr/>
          <a:lstStyle>
            <a:lvl1pPr>
              <a:defRPr/>
            </a:lvl1pPr>
          </a:lstStyle>
          <a:p>
            <a:pPr>
              <a:defRPr/>
            </a:pPr>
            <a:fld id="{E86F08A9-4EB2-4761-9079-361DB48C174A}" type="datetimeFigureOut">
              <a:rPr lang="de-AT"/>
              <a:pPr>
                <a:defRPr/>
              </a:pPr>
              <a:t>03.06.2019</a:t>
            </a:fld>
            <a:endParaRPr lang="de-AT" dirty="0"/>
          </a:p>
        </p:txBody>
      </p:sp>
      <p:sp>
        <p:nvSpPr>
          <p:cNvPr id="3" name="Ograda noge 3">
            <a:extLst>
              <a:ext uri="{FF2B5EF4-FFF2-40B4-BE49-F238E27FC236}">
                <a16:creationId xmlns:a16="http://schemas.microsoft.com/office/drawing/2014/main" id="{AA29A972-08BB-4C21-80FA-667839CD69D2}"/>
              </a:ext>
            </a:extLst>
          </p:cNvPr>
          <p:cNvSpPr>
            <a:spLocks noGrp="1"/>
          </p:cNvSpPr>
          <p:nvPr>
            <p:ph type="ftr" sz="quarter" idx="11"/>
          </p:nvPr>
        </p:nvSpPr>
        <p:spPr/>
        <p:txBody>
          <a:bodyPr/>
          <a:lstStyle>
            <a:lvl1pPr>
              <a:defRPr/>
            </a:lvl1pPr>
          </a:lstStyle>
          <a:p>
            <a:pPr>
              <a:defRPr/>
            </a:pPr>
            <a:endParaRPr lang="de-AT"/>
          </a:p>
        </p:txBody>
      </p:sp>
      <p:sp>
        <p:nvSpPr>
          <p:cNvPr id="4" name="Ograda številke diapozitiva 15">
            <a:extLst>
              <a:ext uri="{FF2B5EF4-FFF2-40B4-BE49-F238E27FC236}">
                <a16:creationId xmlns:a16="http://schemas.microsoft.com/office/drawing/2014/main" id="{13E7E4F0-4973-4AEB-9C5F-AE71C0110BD9}"/>
              </a:ext>
            </a:extLst>
          </p:cNvPr>
          <p:cNvSpPr>
            <a:spLocks noGrp="1"/>
          </p:cNvSpPr>
          <p:nvPr>
            <p:ph type="sldNum" sz="quarter" idx="12"/>
          </p:nvPr>
        </p:nvSpPr>
        <p:spPr/>
        <p:txBody>
          <a:bodyPr/>
          <a:lstStyle>
            <a:lvl1pPr>
              <a:defRPr/>
            </a:lvl1pPr>
          </a:lstStyle>
          <a:p>
            <a:fld id="{72B0CA2E-0C41-452D-882D-92233919C063}" type="slidenum">
              <a:rPr lang="de-AT" altLang="sl-SI"/>
              <a:pPr/>
              <a:t>‹#›</a:t>
            </a:fld>
            <a:endParaRPr lang="de-AT" altLang="sl-SI"/>
          </a:p>
        </p:txBody>
      </p:sp>
    </p:spTree>
    <p:extLst>
      <p:ext uri="{BB962C8B-B14F-4D97-AF65-F5344CB8AC3E}">
        <p14:creationId xmlns:p14="http://schemas.microsoft.com/office/powerpoint/2010/main" val="24828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sl-SI"/>
              <a:t>Uredite slog naslova matrice</a:t>
            </a:r>
            <a:endParaRPr lang="en-US"/>
          </a:p>
        </p:txBody>
      </p:sp>
      <p:sp>
        <p:nvSpPr>
          <p:cNvPr id="3" name="Ograda besedila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sl-SI"/>
              <a:t>Uredite sloge besedila matrice</a:t>
            </a:r>
          </a:p>
        </p:txBody>
      </p:sp>
      <p:sp>
        <p:nvSpPr>
          <p:cNvPr id="4" name="Ograda vsebine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6">
            <a:extLst>
              <a:ext uri="{FF2B5EF4-FFF2-40B4-BE49-F238E27FC236}">
                <a16:creationId xmlns:a16="http://schemas.microsoft.com/office/drawing/2014/main" id="{2A1DAFEC-4C58-4AB5-AEF0-81C0524810AE}"/>
              </a:ext>
            </a:extLst>
          </p:cNvPr>
          <p:cNvSpPr>
            <a:spLocks noGrp="1"/>
          </p:cNvSpPr>
          <p:nvPr>
            <p:ph type="dt" sz="half" idx="10"/>
          </p:nvPr>
        </p:nvSpPr>
        <p:spPr/>
        <p:txBody>
          <a:bodyPr/>
          <a:lstStyle>
            <a:lvl1pPr>
              <a:defRPr/>
            </a:lvl1pPr>
          </a:lstStyle>
          <a:p>
            <a:pPr>
              <a:defRPr/>
            </a:pPr>
            <a:fld id="{C0B0B83C-240A-492F-B267-405DD9A9C1FD}" type="datetimeFigureOut">
              <a:rPr lang="de-AT"/>
              <a:pPr>
                <a:defRPr/>
              </a:pPr>
              <a:t>03.06.2019</a:t>
            </a:fld>
            <a:endParaRPr lang="de-AT" dirty="0"/>
          </a:p>
        </p:txBody>
      </p:sp>
      <p:sp>
        <p:nvSpPr>
          <p:cNvPr id="6" name="Ograda noge 3">
            <a:extLst>
              <a:ext uri="{FF2B5EF4-FFF2-40B4-BE49-F238E27FC236}">
                <a16:creationId xmlns:a16="http://schemas.microsoft.com/office/drawing/2014/main" id="{3E230FE1-23E3-4179-8F32-81BFA26F9194}"/>
              </a:ext>
            </a:extLst>
          </p:cNvPr>
          <p:cNvSpPr>
            <a:spLocks noGrp="1"/>
          </p:cNvSpPr>
          <p:nvPr>
            <p:ph type="ftr" sz="quarter" idx="11"/>
          </p:nvPr>
        </p:nvSpPr>
        <p:spPr/>
        <p:txBody>
          <a:bodyPr/>
          <a:lstStyle>
            <a:lvl1pPr>
              <a:defRPr/>
            </a:lvl1pPr>
          </a:lstStyle>
          <a:p>
            <a:pPr>
              <a:defRPr/>
            </a:pPr>
            <a:endParaRPr lang="de-AT"/>
          </a:p>
        </p:txBody>
      </p:sp>
      <p:sp>
        <p:nvSpPr>
          <p:cNvPr id="7" name="Ograda številke diapozitiva 15">
            <a:extLst>
              <a:ext uri="{FF2B5EF4-FFF2-40B4-BE49-F238E27FC236}">
                <a16:creationId xmlns:a16="http://schemas.microsoft.com/office/drawing/2014/main" id="{A3F85A3C-7B28-43BA-9BD5-001F31EC32EA}"/>
              </a:ext>
            </a:extLst>
          </p:cNvPr>
          <p:cNvSpPr>
            <a:spLocks noGrp="1"/>
          </p:cNvSpPr>
          <p:nvPr>
            <p:ph type="sldNum" sz="quarter" idx="12"/>
          </p:nvPr>
        </p:nvSpPr>
        <p:spPr/>
        <p:txBody>
          <a:bodyPr/>
          <a:lstStyle>
            <a:lvl1pPr>
              <a:defRPr/>
            </a:lvl1pPr>
          </a:lstStyle>
          <a:p>
            <a:fld id="{CDED9B6A-63F9-4DAF-8551-F2D74A18C865}" type="slidenum">
              <a:rPr lang="de-AT" altLang="sl-SI"/>
              <a:pPr/>
              <a:t>‹#›</a:t>
            </a:fld>
            <a:endParaRPr lang="de-AT" altLang="sl-SI"/>
          </a:p>
        </p:txBody>
      </p:sp>
    </p:spTree>
    <p:extLst>
      <p:ext uri="{BB962C8B-B14F-4D97-AF65-F5344CB8AC3E}">
        <p14:creationId xmlns:p14="http://schemas.microsoft.com/office/powerpoint/2010/main" val="3832463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24B0B008-8C5D-4200-9DC7-720A41808EA7}"/>
              </a:ext>
            </a:extLst>
          </p:cNvPr>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Pravokotnik 8">
            <a:extLst>
              <a:ext uri="{FF2B5EF4-FFF2-40B4-BE49-F238E27FC236}">
                <a16:creationId xmlns:a16="http://schemas.microsoft.com/office/drawing/2014/main" id="{B71FC3F2-F1F0-4296-96A0-986ABAFF975D}"/>
              </a:ext>
            </a:extLst>
          </p:cNvPr>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sl-SI"/>
              <a:t>Uredite slog naslova matrice</a:t>
            </a:r>
            <a:endParaRPr lang="en-US" dirty="0"/>
          </a:p>
        </p:txBody>
      </p:sp>
      <p:sp>
        <p:nvSpPr>
          <p:cNvPr id="4" name="Ograda besedila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sl-SI"/>
              <a:t>Uredite sloge besedila matrice</a:t>
            </a:r>
          </a:p>
        </p:txBody>
      </p:sp>
      <p:sp>
        <p:nvSpPr>
          <p:cNvPr id="10" name="Ograda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sl-SI" noProof="0" dirty="0"/>
              <a:t>Kliknite ikono, če želite dodati sliko</a:t>
            </a:r>
            <a:endParaRPr lang="en-US" noProof="0" dirty="0"/>
          </a:p>
        </p:txBody>
      </p:sp>
      <p:sp>
        <p:nvSpPr>
          <p:cNvPr id="7" name="Ograda datuma 4">
            <a:extLst>
              <a:ext uri="{FF2B5EF4-FFF2-40B4-BE49-F238E27FC236}">
                <a16:creationId xmlns:a16="http://schemas.microsoft.com/office/drawing/2014/main" id="{02830F37-F17F-423D-8FB0-1E54114675B2}"/>
              </a:ext>
            </a:extLst>
          </p:cNvPr>
          <p:cNvSpPr>
            <a:spLocks noGrp="1"/>
          </p:cNvSpPr>
          <p:nvPr>
            <p:ph type="dt" sz="half" idx="10"/>
          </p:nvPr>
        </p:nvSpPr>
        <p:spPr/>
        <p:txBody>
          <a:bodyPr/>
          <a:lstStyle>
            <a:lvl1pPr>
              <a:defRPr/>
            </a:lvl1pPr>
          </a:lstStyle>
          <a:p>
            <a:pPr>
              <a:defRPr/>
            </a:pPr>
            <a:fld id="{4DF124DA-47FF-469E-86D1-1E81030EC55E}" type="datetimeFigureOut">
              <a:rPr lang="de-AT"/>
              <a:pPr>
                <a:defRPr/>
              </a:pPr>
              <a:t>03.06.2019</a:t>
            </a:fld>
            <a:endParaRPr lang="de-AT" dirty="0"/>
          </a:p>
        </p:txBody>
      </p:sp>
      <p:sp>
        <p:nvSpPr>
          <p:cNvPr id="8" name="Ograda noge 5">
            <a:extLst>
              <a:ext uri="{FF2B5EF4-FFF2-40B4-BE49-F238E27FC236}">
                <a16:creationId xmlns:a16="http://schemas.microsoft.com/office/drawing/2014/main" id="{1ECD5EB5-0468-4407-A4FB-C21B3145129B}"/>
              </a:ext>
            </a:extLst>
          </p:cNvPr>
          <p:cNvSpPr>
            <a:spLocks noGrp="1"/>
          </p:cNvSpPr>
          <p:nvPr>
            <p:ph type="ftr" sz="quarter" idx="11"/>
          </p:nvPr>
        </p:nvSpPr>
        <p:spPr/>
        <p:txBody>
          <a:bodyPr/>
          <a:lstStyle>
            <a:lvl1pPr>
              <a:defRPr/>
            </a:lvl1pPr>
          </a:lstStyle>
          <a:p>
            <a:pPr>
              <a:defRPr/>
            </a:pPr>
            <a:endParaRPr lang="de-AT"/>
          </a:p>
        </p:txBody>
      </p:sp>
      <p:sp>
        <p:nvSpPr>
          <p:cNvPr id="9" name="Ograda številke diapozitiva 6">
            <a:extLst>
              <a:ext uri="{FF2B5EF4-FFF2-40B4-BE49-F238E27FC236}">
                <a16:creationId xmlns:a16="http://schemas.microsoft.com/office/drawing/2014/main" id="{875E23DC-EAE5-426F-91FE-955285D2835F}"/>
              </a:ext>
            </a:extLst>
          </p:cNvPr>
          <p:cNvSpPr>
            <a:spLocks noGrp="1"/>
          </p:cNvSpPr>
          <p:nvPr>
            <p:ph type="sldNum" sz="quarter" idx="12"/>
          </p:nvPr>
        </p:nvSpPr>
        <p:spPr/>
        <p:txBody>
          <a:bodyPr/>
          <a:lstStyle>
            <a:lvl1pPr>
              <a:defRPr/>
            </a:lvl1pPr>
          </a:lstStyle>
          <a:p>
            <a:fld id="{18FB4E21-2384-4E25-9F5C-49D8E24A45CA}" type="slidenum">
              <a:rPr lang="de-AT" altLang="sl-SI"/>
              <a:pPr/>
              <a:t>‹#›</a:t>
            </a:fld>
            <a:endParaRPr lang="de-AT" altLang="sl-SI"/>
          </a:p>
        </p:txBody>
      </p:sp>
    </p:spTree>
    <p:extLst>
      <p:ext uri="{BB962C8B-B14F-4D97-AF65-F5344CB8AC3E}">
        <p14:creationId xmlns:p14="http://schemas.microsoft.com/office/powerpoint/2010/main" val="104201195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Pravokotnik 8">
            <a:extLst>
              <a:ext uri="{FF2B5EF4-FFF2-40B4-BE49-F238E27FC236}">
                <a16:creationId xmlns:a16="http://schemas.microsoft.com/office/drawing/2014/main" id="{A20D03D4-515C-45DD-AD45-74E37C4426F6}"/>
              </a:ext>
            </a:extLst>
          </p:cNvPr>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Ograda naslova 2">
            <a:extLst>
              <a:ext uri="{FF2B5EF4-FFF2-40B4-BE49-F238E27FC236}">
                <a16:creationId xmlns:a16="http://schemas.microsoft.com/office/drawing/2014/main" id="{7400F221-AEC4-488A-8BBF-D7E900BB9BC4}"/>
              </a:ext>
            </a:extLst>
          </p:cNvPr>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sl-SI"/>
              <a:t>Uredite slog naslova matrice</a:t>
            </a:r>
            <a:endParaRPr lang="en-US"/>
          </a:p>
        </p:txBody>
      </p:sp>
      <p:sp>
        <p:nvSpPr>
          <p:cNvPr id="1030" name="Ograda besedila 30">
            <a:extLst>
              <a:ext uri="{FF2B5EF4-FFF2-40B4-BE49-F238E27FC236}">
                <a16:creationId xmlns:a16="http://schemas.microsoft.com/office/drawing/2014/main" id="{B3209915-FAB3-4DE1-A332-CD976B75A30B}"/>
              </a:ext>
            </a:extLst>
          </p:cNvPr>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7" name="Ograda datuma 26">
            <a:extLst>
              <a:ext uri="{FF2B5EF4-FFF2-40B4-BE49-F238E27FC236}">
                <a16:creationId xmlns:a16="http://schemas.microsoft.com/office/drawing/2014/main" id="{E7FF533A-62A4-490D-A77D-28E37CC6037C}"/>
              </a:ext>
            </a:extLst>
          </p:cNvPr>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C1505CA0-BF19-444B-AB2A-34A6452A9A6F}" type="datetimeFigureOut">
              <a:rPr lang="de-AT"/>
              <a:pPr>
                <a:defRPr/>
              </a:pPr>
              <a:t>03.06.2019</a:t>
            </a:fld>
            <a:endParaRPr lang="de-AT" dirty="0"/>
          </a:p>
        </p:txBody>
      </p:sp>
      <p:sp>
        <p:nvSpPr>
          <p:cNvPr id="4" name="Ograda noge 3">
            <a:extLst>
              <a:ext uri="{FF2B5EF4-FFF2-40B4-BE49-F238E27FC236}">
                <a16:creationId xmlns:a16="http://schemas.microsoft.com/office/drawing/2014/main" id="{5FF9575A-7389-4B29-9C3E-B701B5B55355}"/>
              </a:ext>
            </a:extLst>
          </p:cNvPr>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dirty="0">
                <a:solidFill>
                  <a:schemeClr val="tx2"/>
                </a:solidFill>
                <a:latin typeface="+mn-lt"/>
                <a:cs typeface="+mn-cs"/>
              </a:defRPr>
            </a:lvl1pPr>
            <a:extLst/>
          </a:lstStyle>
          <a:p>
            <a:pPr>
              <a:defRPr/>
            </a:pPr>
            <a:endParaRPr lang="de-AT"/>
          </a:p>
        </p:txBody>
      </p:sp>
      <p:sp>
        <p:nvSpPr>
          <p:cNvPr id="16" name="Ograda številke diapozitiva 15">
            <a:extLst>
              <a:ext uri="{FF2B5EF4-FFF2-40B4-BE49-F238E27FC236}">
                <a16:creationId xmlns:a16="http://schemas.microsoft.com/office/drawing/2014/main" id="{CC0B1632-52B9-4A64-B0EF-DB957C77C5F0}"/>
              </a:ext>
            </a:extLst>
          </p:cNvPr>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a:defRPr sz="1100">
                <a:solidFill>
                  <a:schemeClr val="tx2"/>
                </a:solidFill>
              </a:defRPr>
            </a:lvl1pPr>
          </a:lstStyle>
          <a:p>
            <a:fld id="{764A39B0-550F-4327-9399-372AF68A52FE}" type="slidenum">
              <a:rPr lang="de-AT" altLang="sl-SI"/>
              <a:pPr/>
              <a:t>‹#›</a:t>
            </a:fld>
            <a:endParaRPr lang="de-AT" altLang="sl-SI"/>
          </a:p>
        </p:txBody>
      </p:sp>
    </p:spTree>
  </p:cSld>
  <p:clrMap bg1="lt1" tx1="dk1" bg2="lt2" tx2="dk2" accent1="accent1" accent2="accent2" accent3="accent3" accent4="accent4" accent5="accent5" accent6="accent6" hlink="hlink" folHlink="folHlink"/>
  <p:sldLayoutIdLst>
    <p:sldLayoutId id="2147483815" r:id="rId1"/>
    <p:sldLayoutId id="2147483808" r:id="rId2"/>
    <p:sldLayoutId id="2147483816" r:id="rId3"/>
    <p:sldLayoutId id="2147483809" r:id="rId4"/>
    <p:sldLayoutId id="2147483810" r:id="rId5"/>
    <p:sldLayoutId id="2147483811" r:id="rId6"/>
    <p:sldLayoutId id="2147483812" r:id="rId7"/>
    <p:sldLayoutId id="2147483813" r:id="rId8"/>
    <p:sldLayoutId id="2147483817" r:id="rId9"/>
    <p:sldLayoutId id="2147483814" r:id="rId10"/>
    <p:sldLayoutId id="2147483818"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anose="020B0603020202020204" pitchFamily="34" charset="0"/>
        </a:defRPr>
      </a:lvl2pPr>
      <a:lvl3pPr algn="l" rtl="0" fontAlgn="base">
        <a:spcBef>
          <a:spcPct val="0"/>
        </a:spcBef>
        <a:spcAft>
          <a:spcPct val="0"/>
        </a:spcAft>
        <a:defRPr sz="3800" b="1">
          <a:solidFill>
            <a:schemeClr val="tx1"/>
          </a:solidFill>
          <a:latin typeface="Trebuchet MS" panose="020B0603020202020204" pitchFamily="34" charset="0"/>
        </a:defRPr>
      </a:lvl3pPr>
      <a:lvl4pPr algn="l" rtl="0" fontAlgn="base">
        <a:spcBef>
          <a:spcPct val="0"/>
        </a:spcBef>
        <a:spcAft>
          <a:spcPct val="0"/>
        </a:spcAft>
        <a:defRPr sz="3800" b="1">
          <a:solidFill>
            <a:schemeClr val="tx1"/>
          </a:solidFill>
          <a:latin typeface="Trebuchet MS" panose="020B0603020202020204" pitchFamily="34" charset="0"/>
        </a:defRPr>
      </a:lvl4pPr>
      <a:lvl5pPr algn="l" rtl="0" fontAlgn="base">
        <a:spcBef>
          <a:spcPct val="0"/>
        </a:spcBef>
        <a:spcAft>
          <a:spcPct val="0"/>
        </a:spcAft>
        <a:defRPr sz="3800" b="1">
          <a:solidFill>
            <a:schemeClr val="tx1"/>
          </a:solidFill>
          <a:latin typeface="Trebuchet MS" panose="020B0603020202020204" pitchFamily="34" charset="0"/>
        </a:defRPr>
      </a:lvl5pPr>
      <a:lvl6pPr marL="457200" algn="l" rtl="0" fontAlgn="base">
        <a:spcBef>
          <a:spcPct val="0"/>
        </a:spcBef>
        <a:spcAft>
          <a:spcPct val="0"/>
        </a:spcAft>
        <a:defRPr sz="3800" b="1">
          <a:solidFill>
            <a:schemeClr val="tx1"/>
          </a:solidFill>
          <a:latin typeface="Trebuchet MS" panose="020B0603020202020204" pitchFamily="34" charset="0"/>
        </a:defRPr>
      </a:lvl6pPr>
      <a:lvl7pPr marL="914400" algn="l" rtl="0" fontAlgn="base">
        <a:spcBef>
          <a:spcPct val="0"/>
        </a:spcBef>
        <a:spcAft>
          <a:spcPct val="0"/>
        </a:spcAft>
        <a:defRPr sz="3800" b="1">
          <a:solidFill>
            <a:schemeClr val="tx1"/>
          </a:solidFill>
          <a:latin typeface="Trebuchet MS" panose="020B0603020202020204" pitchFamily="34" charset="0"/>
        </a:defRPr>
      </a:lvl7pPr>
      <a:lvl8pPr marL="1371600" algn="l" rtl="0" fontAlgn="base">
        <a:spcBef>
          <a:spcPct val="0"/>
        </a:spcBef>
        <a:spcAft>
          <a:spcPct val="0"/>
        </a:spcAft>
        <a:defRPr sz="3800" b="1">
          <a:solidFill>
            <a:schemeClr val="tx1"/>
          </a:solidFill>
          <a:latin typeface="Trebuchet MS" panose="020B0603020202020204" pitchFamily="34" charset="0"/>
        </a:defRPr>
      </a:lvl8pPr>
      <a:lvl9pPr marL="1828800" algn="l" rtl="0" fontAlgn="base">
        <a:spcBef>
          <a:spcPct val="0"/>
        </a:spcBef>
        <a:spcAft>
          <a:spcPct val="0"/>
        </a:spcAft>
        <a:defRPr sz="3800" b="1">
          <a:solidFill>
            <a:schemeClr val="tx1"/>
          </a:solidFill>
          <a:latin typeface="Trebuchet MS" panose="020B0603020202020204" pitchFamily="34" charset="0"/>
        </a:defRPr>
      </a:lvl9pPr>
      <a:extLst/>
    </p:titleStyle>
    <p:bodyStyle>
      <a:lvl1pPr marL="273050" indent="-273050" algn="l" rtl="0" fontAlgn="base">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DF8F7E8-B93D-4837-A5F0-F99187F8C5D1}"/>
              </a:ext>
            </a:extLst>
          </p:cNvPr>
          <p:cNvSpPr>
            <a:spLocks noGrp="1"/>
          </p:cNvSpPr>
          <p:nvPr>
            <p:ph type="ctrTitle"/>
          </p:nvPr>
        </p:nvSpPr>
        <p:spPr/>
        <p:txBody>
          <a:bodyPr>
            <a:normAutofit/>
          </a:bodyPr>
          <a:lstStyle/>
          <a:p>
            <a:pPr fontAlgn="auto">
              <a:spcAft>
                <a:spcPts val="0"/>
              </a:spcAft>
              <a:defRPr/>
            </a:pPr>
            <a:r>
              <a:rPr lang="de-AT" dirty="0"/>
              <a:t>1. DOMAČE BRANJE </a:t>
            </a:r>
            <a:br>
              <a:rPr lang="de-AT" dirty="0"/>
            </a:br>
            <a:r>
              <a:rPr lang="de-AT" dirty="0"/>
              <a:t>Alexandre Dumas: Črni tulipan</a:t>
            </a:r>
            <a:br>
              <a:rPr lang="de-AT" dirty="0"/>
            </a:br>
            <a:endParaRPr lang="de-AT" dirty="0"/>
          </a:p>
        </p:txBody>
      </p:sp>
      <p:pic>
        <p:nvPicPr>
          <p:cNvPr id="6147" name="Slika 3">
            <a:extLst>
              <a:ext uri="{FF2B5EF4-FFF2-40B4-BE49-F238E27FC236}">
                <a16:creationId xmlns:a16="http://schemas.microsoft.com/office/drawing/2014/main" id="{3D3A6960-E03B-491F-8764-C9FF05F711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25351">
            <a:off x="1071563" y="2976563"/>
            <a:ext cx="2736850" cy="365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Slika 4">
            <a:extLst>
              <a:ext uri="{FF2B5EF4-FFF2-40B4-BE49-F238E27FC236}">
                <a16:creationId xmlns:a16="http://schemas.microsoft.com/office/drawing/2014/main" id="{64133FC2-E614-4499-B811-3F36B57D1D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2832100"/>
            <a:ext cx="3673475"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Slika 5">
            <a:extLst>
              <a:ext uri="{FF2B5EF4-FFF2-40B4-BE49-F238E27FC236}">
                <a16:creationId xmlns:a16="http://schemas.microsoft.com/office/drawing/2014/main" id="{DB2760B1-4703-4BF3-A0D8-19C3CA80FB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12738" y="260350"/>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0248BA9-B67F-4A0E-89CA-F33884B52591}"/>
              </a:ext>
            </a:extLst>
          </p:cNvPr>
          <p:cNvSpPr>
            <a:spLocks noGrp="1"/>
          </p:cNvSpPr>
          <p:nvPr>
            <p:ph type="title"/>
          </p:nvPr>
        </p:nvSpPr>
        <p:spPr>
          <a:xfrm>
            <a:off x="457200" y="320040"/>
            <a:ext cx="7239000" cy="1143000"/>
          </a:xfrm>
        </p:spPr>
        <p:txBody>
          <a:bodyPr/>
          <a:lstStyle/>
          <a:p>
            <a:pPr fontAlgn="auto">
              <a:spcAft>
                <a:spcPts val="0"/>
              </a:spcAft>
              <a:defRPr/>
            </a:pPr>
            <a:r>
              <a:rPr lang="sl-SI" dirty="0"/>
              <a:t>Obnova knjige </a:t>
            </a:r>
            <a:r>
              <a:rPr lang="sl-SI" dirty="0">
                <a:sym typeface="Wingdings" pitchFamily="2" charset="2"/>
              </a:rPr>
              <a:t> :</a:t>
            </a:r>
            <a:endParaRPr lang="de-AT" dirty="0"/>
          </a:p>
        </p:txBody>
      </p:sp>
      <p:sp>
        <p:nvSpPr>
          <p:cNvPr id="3" name="Ograda vsebine 2">
            <a:extLst>
              <a:ext uri="{FF2B5EF4-FFF2-40B4-BE49-F238E27FC236}">
                <a16:creationId xmlns:a16="http://schemas.microsoft.com/office/drawing/2014/main" id="{65FA9C56-8716-4EE5-9631-3EF7F4DC215A}"/>
              </a:ext>
            </a:extLst>
          </p:cNvPr>
          <p:cNvSpPr>
            <a:spLocks noGrp="1"/>
          </p:cNvSpPr>
          <p:nvPr>
            <p:ph idx="1"/>
          </p:nvPr>
        </p:nvSpPr>
        <p:spPr>
          <a:xfrm>
            <a:off x="395288" y="1557338"/>
            <a:ext cx="7239000" cy="4845050"/>
          </a:xfrm>
        </p:spPr>
        <p:txBody>
          <a:bodyPr>
            <a:normAutofit fontScale="77500" lnSpcReduction="20000"/>
          </a:bodyPr>
          <a:lstStyle/>
          <a:p>
            <a:pPr marL="274320" indent="-274320" fontAlgn="auto">
              <a:spcAft>
                <a:spcPts val="0"/>
              </a:spcAft>
              <a:buFont typeface="Wingdings 2"/>
              <a:buChar char=""/>
              <a:defRPr/>
            </a:pPr>
            <a:endParaRPr lang="sl-SI" sz="1600" dirty="0"/>
          </a:p>
          <a:p>
            <a:pPr marL="274320" indent="-274320" fontAlgn="auto">
              <a:spcAft>
                <a:spcPts val="0"/>
              </a:spcAft>
              <a:buFont typeface="Wingdings 2"/>
              <a:buChar char=""/>
              <a:defRPr/>
            </a:pPr>
            <a:r>
              <a:rPr lang="de-AT" sz="1800" dirty="0"/>
              <a:t>Zgodba opisuje dramatično obdobje nizozemske zgodovine</a:t>
            </a:r>
            <a:r>
              <a:rPr lang="sl-SI" sz="1800" dirty="0"/>
              <a:t> leta </a:t>
            </a:r>
            <a:r>
              <a:rPr lang="de-AT" sz="1800" dirty="0"/>
              <a:t>1672.</a:t>
            </a:r>
            <a:r>
              <a:rPr lang="sl-SI" sz="1800" dirty="0"/>
              <a:t>Brata de Witt sta načrtovala</a:t>
            </a:r>
            <a:r>
              <a:rPr lang="de-AT" sz="1800" dirty="0"/>
              <a:t> republiko in </a:t>
            </a:r>
            <a:r>
              <a:rPr lang="sl-SI" sz="1800" dirty="0"/>
              <a:t>prekinitev dednega nasledstva princa Viljama </a:t>
            </a:r>
            <a:r>
              <a:rPr lang="de-AT" sz="1800" dirty="0"/>
              <a:t>Orlanskega. </a:t>
            </a:r>
            <a:r>
              <a:rPr lang="sl-SI" sz="1800" dirty="0"/>
              <a:t>Princ in njegovi pristaši </a:t>
            </a:r>
            <a:r>
              <a:rPr lang="de-AT" sz="1800" dirty="0"/>
              <a:t>so </a:t>
            </a:r>
            <a:r>
              <a:rPr lang="sl-SI" sz="1800" dirty="0"/>
              <a:t>proti njima naščuvali ljudstvo,</a:t>
            </a:r>
            <a:r>
              <a:rPr lang="de-AT" sz="1800" dirty="0"/>
              <a:t>da </a:t>
            </a:r>
            <a:r>
              <a:rPr lang="sl-SI" sz="1800" dirty="0"/>
              <a:t>ju </a:t>
            </a:r>
            <a:r>
              <a:rPr lang="de-AT" sz="1800" dirty="0"/>
              <a:t>je </a:t>
            </a:r>
            <a:r>
              <a:rPr lang="sl-SI" sz="1800" dirty="0"/>
              <a:t>kruto umorilo. </a:t>
            </a:r>
            <a:r>
              <a:rPr lang="de-AT" sz="1800" dirty="0"/>
              <a:t>Pomembno </a:t>
            </a:r>
            <a:r>
              <a:rPr lang="sl-SI" sz="1800" dirty="0"/>
              <a:t>listino sta pred tem shranila pri svojem kumiču </a:t>
            </a:r>
            <a:r>
              <a:rPr lang="de-AT" sz="1800" dirty="0"/>
              <a:t>Corneliusu van Baerlu. V Dordrechtu je živel premožen doktor Cornelius van Baerlu, ki se je povsem posvetil gojenju tulipanov. Z veliko </a:t>
            </a:r>
            <a:r>
              <a:rPr lang="sl-SI" sz="1800" dirty="0"/>
              <a:t>ljubeznijo</a:t>
            </a:r>
            <a:r>
              <a:rPr lang="de-AT" sz="1800" dirty="0"/>
              <a:t> je skrbel za tulipane in uspelo mu je vzgojiti črni tulipan. Imel pa je zelo zavistnega in hudobnega soseda Izaka Bokstela, prav tako vrtnarja, ki je stalno oprezal za njim. Svoje delo je povsem zanemaril, ugotovil je, da je Corneliusu uspelo vzgojiti črni tulipan. Na vsak način mu ga je poizkušal ukrasti, saj je bila za tistega, ki bi mu uspelo vzgojiti črni tulipan razpisana visoka nagrada Haarlemskega vrtnarskega društva. Budnemu očesu zavistnega Bokstela ni ušel trenutek, ko je Cornelius van Baerl sprejel pismo. Bokstel je uganil, da gre za politično vsebino in v ugodnem trenutku je zatožil gojitelja tulipanov oblasti, ki ga je takoj zaprla. Uspelo mu je vzeti s seboj največji zaklad tri sadike črnega tulipana. V zaporu je spoznal lepo, pametno in dobro ječarjevo hčer Rozo. Med njima se je stkala zaupljiva in spoštljiva ljubezenska vez. Cornelius van Baerl je bil najprej obsojen na smrt nato pa ga je princ Viljem Orlasnki pomilostil na dosmrtno ječo. Zavistni sosed je Corneliusu sledil v zapor in z različnimi zvijačami skušal priti do sadik črnega tulipana. To mu je uspelo tik preden je uspelo Rozi odnesti cvetlico predsedniku vrtnarskega društva v Haarlemu. Ukradel je črni tulipan in komisijo prepričal, da ga je on vzgojil. Rozi je uspelo dokazati resnico in s tem tudi dokazati nedolžnost Corneliusa. Spletkarskega zavistneža Bokstelja je zadela kap ob spoznanju, da je bil ves njegov zlobni trud zamanj. Cornelius in Roza sta nato srečno živela in gojila tulipane</a:t>
            </a:r>
            <a:r>
              <a:rPr lang="sl-SI" sz="1800" dirty="0"/>
              <a:t>.</a:t>
            </a:r>
            <a:endParaRPr lang="de-AT" sz="1600" dirty="0"/>
          </a:p>
          <a:p>
            <a:pPr marL="274320" indent="-274320" fontAlgn="auto">
              <a:spcAft>
                <a:spcPts val="0"/>
              </a:spcAft>
              <a:buFont typeface="Wingdings 2"/>
              <a:buChar char=""/>
              <a:defRPr/>
            </a:pPr>
            <a:endParaRPr lang="de-AT" sz="1600" dirty="0"/>
          </a:p>
          <a:p>
            <a:pPr marL="274320" indent="-274320" fontAlgn="auto">
              <a:spcAft>
                <a:spcPts val="0"/>
              </a:spcAft>
              <a:buFont typeface="Wingdings 2"/>
              <a:buChar char=""/>
              <a:defRPr/>
            </a:pPr>
            <a:endParaRPr lang="de-A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8FF8860-DA28-400A-B101-544A7203F3A6}"/>
              </a:ext>
            </a:extLst>
          </p:cNvPr>
          <p:cNvSpPr>
            <a:spLocks noGrp="1"/>
          </p:cNvSpPr>
          <p:nvPr>
            <p:ph type="title"/>
          </p:nvPr>
        </p:nvSpPr>
        <p:spPr>
          <a:xfrm>
            <a:off x="457200" y="320040"/>
            <a:ext cx="7239000" cy="1143000"/>
          </a:xfrm>
        </p:spPr>
        <p:txBody>
          <a:bodyPr/>
          <a:lstStyle/>
          <a:p>
            <a:pPr fontAlgn="auto">
              <a:spcAft>
                <a:spcPts val="0"/>
              </a:spcAft>
              <a:defRPr/>
            </a:pPr>
            <a:r>
              <a:rPr lang="sl-SI" dirty="0"/>
              <a:t>Na kratko o knjigi </a:t>
            </a:r>
            <a:r>
              <a:rPr lang="sl-SI" dirty="0">
                <a:sym typeface="Wingdings" pitchFamily="2" charset="2"/>
              </a:rPr>
              <a:t></a:t>
            </a:r>
            <a:endParaRPr lang="de-AT" dirty="0"/>
          </a:p>
        </p:txBody>
      </p:sp>
      <p:sp>
        <p:nvSpPr>
          <p:cNvPr id="8195" name="Ograda vsebine 2">
            <a:extLst>
              <a:ext uri="{FF2B5EF4-FFF2-40B4-BE49-F238E27FC236}">
                <a16:creationId xmlns:a16="http://schemas.microsoft.com/office/drawing/2014/main" id="{8CE2E2D5-C5D0-4E45-B4C0-CBE894A6BBCA}"/>
              </a:ext>
            </a:extLst>
          </p:cNvPr>
          <p:cNvSpPr>
            <a:spLocks noGrp="1"/>
          </p:cNvSpPr>
          <p:nvPr>
            <p:ph idx="1"/>
          </p:nvPr>
        </p:nvSpPr>
        <p:spPr/>
        <p:txBody>
          <a:bodyPr/>
          <a:lstStyle/>
          <a:p>
            <a:pPr>
              <a:buFont typeface="Trebuchet MS" panose="020B0603020202020204" pitchFamily="34" charset="0"/>
              <a:buChar char="●"/>
            </a:pPr>
            <a:r>
              <a:rPr lang="sl-SI" altLang="sl-SI"/>
              <a:t>Črni tulipan je zgodovinski roman,ki govori o spletkah in krutosti prejšnjega stoletja.</a:t>
            </a:r>
          </a:p>
          <a:p>
            <a:pPr>
              <a:buFont typeface="Trebuchet MS" panose="020B0603020202020204" pitchFamily="34" charset="0"/>
              <a:buChar char="●"/>
            </a:pPr>
            <a:r>
              <a:rPr lang="sl-SI" altLang="sl-SI"/>
              <a:t>Roman je še vedno zanimivo, poučno branje, ki bralca umetniško obogati. Poleg zgodovinske vrednosti podaja tudi moralno sporočilo, da zavist in pohlep na koncu uničita tistega, ki se jim prepusti. Na drugi stani je iskrena ljubezen kos težkim preizkušnjam in oviram in na koncu slavi zasluženo zmago.</a:t>
            </a:r>
          </a:p>
          <a:p>
            <a:pPr>
              <a:buFont typeface="Trebuchet MS" panose="020B0603020202020204" pitchFamily="34" charset="0"/>
              <a:buChar char="●"/>
            </a:pPr>
            <a:endParaRPr lang="sl-SI" altLang="sl-SI"/>
          </a:p>
          <a:p>
            <a:pPr>
              <a:buFont typeface="Trebuchet MS" panose="020B0603020202020204" pitchFamily="34" charset="0"/>
              <a:buChar char="●"/>
            </a:pPr>
            <a:endParaRPr lang="sl-SI" altLang="sl-SI"/>
          </a:p>
          <a:p>
            <a:pPr>
              <a:buFont typeface="Trebuchet MS" panose="020B0603020202020204" pitchFamily="34" charset="0"/>
              <a:buChar char="●"/>
            </a:pPr>
            <a:endParaRPr lang="sl-SI" alt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8C84EEC-E3C2-4638-B61E-3D72E97BC129}"/>
              </a:ext>
            </a:extLst>
          </p:cNvPr>
          <p:cNvSpPr>
            <a:spLocks noGrp="1"/>
          </p:cNvSpPr>
          <p:nvPr>
            <p:ph type="title"/>
          </p:nvPr>
        </p:nvSpPr>
        <p:spPr>
          <a:xfrm>
            <a:off x="457200" y="320040"/>
            <a:ext cx="7239000" cy="1143000"/>
          </a:xfrm>
        </p:spPr>
        <p:txBody>
          <a:bodyPr>
            <a:normAutofit fontScale="90000"/>
          </a:bodyPr>
          <a:lstStyle/>
          <a:p>
            <a:pPr fontAlgn="auto">
              <a:spcAft>
                <a:spcPts val="0"/>
              </a:spcAft>
              <a:defRPr/>
            </a:pPr>
            <a:r>
              <a:rPr lang="sl-SI" dirty="0"/>
              <a:t>O pisatelju :Alexandre Dumas francoski pisatelj</a:t>
            </a:r>
            <a:endParaRPr lang="de-AT" sz="1300" dirty="0"/>
          </a:p>
        </p:txBody>
      </p:sp>
      <p:sp>
        <p:nvSpPr>
          <p:cNvPr id="3" name="Ograda vsebine 2">
            <a:extLst>
              <a:ext uri="{FF2B5EF4-FFF2-40B4-BE49-F238E27FC236}">
                <a16:creationId xmlns:a16="http://schemas.microsoft.com/office/drawing/2014/main" id="{B8CCBC95-2C8B-4FFB-89A2-486890396BF8}"/>
              </a:ext>
            </a:extLst>
          </p:cNvPr>
          <p:cNvSpPr>
            <a:spLocks noGrp="1"/>
          </p:cNvSpPr>
          <p:nvPr>
            <p:ph idx="1"/>
          </p:nvPr>
        </p:nvSpPr>
        <p:spPr/>
        <p:txBody>
          <a:bodyPr>
            <a:normAutofit fontScale="70000" lnSpcReduction="20000"/>
          </a:bodyPr>
          <a:lstStyle/>
          <a:p>
            <a:pPr marL="274320" indent="-274320" fontAlgn="auto">
              <a:spcAft>
                <a:spcPts val="0"/>
              </a:spcAft>
              <a:buFont typeface="Wingdings 2"/>
              <a:buChar char=""/>
              <a:defRPr/>
            </a:pPr>
            <a:r>
              <a:rPr lang="de-AT" dirty="0"/>
              <a:t>Življenje</a:t>
            </a:r>
            <a:r>
              <a:rPr lang="sl-SI" dirty="0"/>
              <a:t>:</a:t>
            </a:r>
          </a:p>
          <a:p>
            <a:pPr marL="274320" indent="-274320" fontAlgn="auto">
              <a:spcAft>
                <a:spcPts val="0"/>
              </a:spcAft>
              <a:buFont typeface="Wingdings 2"/>
              <a:buChar char=""/>
              <a:defRPr/>
            </a:pPr>
            <a:r>
              <a:rPr lang="de-AT" dirty="0"/>
              <a:t>Rodil se je</a:t>
            </a:r>
            <a:r>
              <a:rPr lang="sl-SI" dirty="0"/>
              <a:t> 24. julija </a:t>
            </a:r>
            <a:r>
              <a:rPr lang="de-AT" dirty="0"/>
              <a:t>leta</a:t>
            </a:r>
            <a:r>
              <a:rPr lang="sl-SI" dirty="0"/>
              <a:t> </a:t>
            </a:r>
            <a:r>
              <a:rPr lang="de-AT" dirty="0"/>
              <a:t>1802 pri Villers-Cotterets v Franciji, umrl pa je</a:t>
            </a:r>
            <a:r>
              <a:rPr lang="sl-SI" dirty="0"/>
              <a:t> 5. decembra </a:t>
            </a:r>
            <a:r>
              <a:rPr lang="de-AT" dirty="0"/>
              <a:t> leta 1870 pri Puys, blizu Dieppe. Bil je prvi in edini otrok francoskega generala Thomasa-Alexandra Dumasa in Marie-Louise Élisabeth Labouret. Njegov oče je umrl, ko je Dumas imel komaj štiri leta. Tako je zanj skrbela le mati, ki pa sama ni zmogla plačevati šolanja. Zato mu je kupovala razne knjige in s tem je Alexandre pridobil besedni zaklad, hkrati pa se je navdušil nad herojskimi in vojaškimi zgodbami svojega očeta, ki mu jih je pripovedovala mati. Ko je dopolnil petindvajset let, se je preselil v Pariz in se zaposlil v Palasis Royal. 1. februarja 1840 se je poročil s francosko igralko Marguerite-Joséphine Ferrand, s katero ni imel nobenega otroka. Imel pa je štiri nezakonske otroke, sina je poimenoval po sebi (Alexandre Dumas sin). V Parizu je začel pisati razne članke za časopise in gledališke igre, v katerih je tudi sam nastopal. Po uspešnih gledaliških igrah pa je začel pisati romane, predvsem zgodovinske in herojske.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0C8C856-40E5-47D4-95F9-AB2CA894AA97}"/>
              </a:ext>
            </a:extLst>
          </p:cNvPr>
          <p:cNvSpPr>
            <a:spLocks noGrp="1"/>
          </p:cNvSpPr>
          <p:nvPr>
            <p:ph type="title"/>
          </p:nvPr>
        </p:nvSpPr>
        <p:spPr>
          <a:xfrm>
            <a:off x="457200" y="320040"/>
            <a:ext cx="7239000" cy="1143000"/>
          </a:xfrm>
        </p:spPr>
        <p:txBody>
          <a:bodyPr/>
          <a:lstStyle/>
          <a:p>
            <a:pPr fontAlgn="auto">
              <a:spcAft>
                <a:spcPts val="0"/>
              </a:spcAft>
              <a:defRPr/>
            </a:pPr>
            <a:r>
              <a:rPr lang="sl-SI" dirty="0"/>
              <a:t>Njegova dela :</a:t>
            </a:r>
            <a:endParaRPr lang="de-AT" dirty="0"/>
          </a:p>
        </p:txBody>
      </p:sp>
      <p:sp>
        <p:nvSpPr>
          <p:cNvPr id="10243" name="Ograda vsebine 2">
            <a:extLst>
              <a:ext uri="{FF2B5EF4-FFF2-40B4-BE49-F238E27FC236}">
                <a16:creationId xmlns:a16="http://schemas.microsoft.com/office/drawing/2014/main" id="{95BE9EFA-D661-4158-AC36-32823A964221}"/>
              </a:ext>
            </a:extLst>
          </p:cNvPr>
          <p:cNvSpPr>
            <a:spLocks noGrp="1"/>
          </p:cNvSpPr>
          <p:nvPr>
            <p:ph idx="1"/>
          </p:nvPr>
        </p:nvSpPr>
        <p:spPr/>
        <p:txBody>
          <a:bodyPr/>
          <a:lstStyle/>
          <a:p>
            <a:r>
              <a:rPr lang="de-AT" altLang="sl-SI"/>
              <a:t>Njegova najbolj znana dela so:</a:t>
            </a:r>
          </a:p>
          <a:p>
            <a:r>
              <a:rPr lang="de-AT" altLang="sl-SI"/>
              <a:t>Grof Monte Cristo,</a:t>
            </a:r>
          </a:p>
          <a:p>
            <a:r>
              <a:rPr lang="de-AT" altLang="sl-SI"/>
              <a:t>Trije mušketirji,</a:t>
            </a:r>
          </a:p>
          <a:p>
            <a:r>
              <a:rPr lang="de-AT" altLang="sl-SI"/>
              <a:t>Dvajset let pozneje,</a:t>
            </a:r>
          </a:p>
          <a:p>
            <a:r>
              <a:rPr lang="de-AT" altLang="sl-SI"/>
              <a:t>Mož z železno masko,</a:t>
            </a:r>
          </a:p>
          <a:p>
            <a:r>
              <a:rPr lang="de-AT" altLang="sl-SI"/>
              <a:t>Črni tulipan ...</a:t>
            </a:r>
          </a:p>
          <a:p>
            <a:endParaRPr lang="de-AT"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51DB5F2-4719-468D-99D3-D8B62EDDDAFE}"/>
              </a:ext>
            </a:extLst>
          </p:cNvPr>
          <p:cNvSpPr>
            <a:spLocks noGrp="1"/>
          </p:cNvSpPr>
          <p:nvPr>
            <p:ph type="title"/>
          </p:nvPr>
        </p:nvSpPr>
        <p:spPr>
          <a:xfrm>
            <a:off x="457200" y="320040"/>
            <a:ext cx="7239000" cy="1143000"/>
          </a:xfrm>
        </p:spPr>
        <p:txBody>
          <a:bodyPr/>
          <a:lstStyle/>
          <a:p>
            <a:pPr fontAlgn="auto">
              <a:spcAft>
                <a:spcPts val="0"/>
              </a:spcAft>
              <a:defRPr/>
            </a:pPr>
            <a:r>
              <a:rPr lang="sl-SI" dirty="0"/>
              <a:t>Moje mnenje o knjigi:</a:t>
            </a:r>
            <a:endParaRPr lang="de-AT" dirty="0"/>
          </a:p>
        </p:txBody>
      </p:sp>
      <p:sp>
        <p:nvSpPr>
          <p:cNvPr id="11267" name="Ograda vsebine 2">
            <a:extLst>
              <a:ext uri="{FF2B5EF4-FFF2-40B4-BE49-F238E27FC236}">
                <a16:creationId xmlns:a16="http://schemas.microsoft.com/office/drawing/2014/main" id="{9BF08277-DF96-462F-9600-6F5B89639B17}"/>
              </a:ext>
            </a:extLst>
          </p:cNvPr>
          <p:cNvSpPr>
            <a:spLocks noGrp="1"/>
          </p:cNvSpPr>
          <p:nvPr>
            <p:ph idx="1"/>
          </p:nvPr>
        </p:nvSpPr>
        <p:spPr/>
        <p:txBody>
          <a:bodyPr/>
          <a:lstStyle/>
          <a:p>
            <a:r>
              <a:rPr lang="sl-SI" altLang="sl-SI"/>
              <a:t>Knjiga je bila zanimiva,poučna,zabavna.</a:t>
            </a:r>
          </a:p>
          <a:p>
            <a:r>
              <a:rPr lang="sl-SI" altLang="sl-SI"/>
              <a:t>Govori o spletkah na dvorih,o nepravičnosti ljudi…</a:t>
            </a:r>
          </a:p>
          <a:p>
            <a:r>
              <a:rPr lang="sl-SI" altLang="sl-SI"/>
              <a:t>Če so te v prejšnjem stoletju obsodili, da si kriv,potem si bil kriv,pa če je bilo res ali ne.</a:t>
            </a:r>
          </a:p>
          <a:p>
            <a:r>
              <a:rPr lang="sl-SI" altLang="sl-SI"/>
              <a:t>Pisatelj je pisal v prejšnjem stoletju,zato je v njej tudi nekaj starinskih besed,ki jih nisem najbolje razumela.</a:t>
            </a:r>
          </a:p>
          <a:p>
            <a:r>
              <a:rPr lang="sl-SI" altLang="sl-SI"/>
              <a:t>Knjigo priporočam vsem,ki ste ljubitelji zgodovinskih romanov in tistim, ki obožujete spletke in spletkarjenja.</a:t>
            </a:r>
          </a:p>
          <a:p>
            <a:endParaRPr lang="sl-SI" altLang="sl-SI"/>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zkošno">
  <a:themeElements>
    <a:clrScheme name="Razkošn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Razkošn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zkošn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Razkošn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0</TotalTime>
  <Words>746</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Trebuchet MS</vt:lpstr>
      <vt:lpstr>Wingdings</vt:lpstr>
      <vt:lpstr>Wingdings 2</vt:lpstr>
      <vt:lpstr>Razkošno</vt:lpstr>
      <vt:lpstr>1. DOMAČE BRANJE  Alexandre Dumas: Črni tulipan </vt:lpstr>
      <vt:lpstr>Obnova knjige  :</vt:lpstr>
      <vt:lpstr>Na kratko o knjigi </vt:lpstr>
      <vt:lpstr>O pisatelju :Alexandre Dumas francoski pisatelj</vt:lpstr>
      <vt:lpstr>Njegova dela :</vt:lpstr>
      <vt:lpstr>Moje mnenje o knjigi: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2019-06-03T09:08:06Z</dcterms:created>
  <dcterms:modified xsi:type="dcterms:W3CDTF">2019-06-03T09:08:06Z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