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9" r:id="rId4"/>
    <p:sldId id="260" r:id="rId5"/>
    <p:sldId id="261" r:id="rId6"/>
    <p:sldId id="262" r:id="rId7"/>
    <p:sldId id="263" r:id="rId8"/>
    <p:sldId id="264" r:id="rId9"/>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4" name="Group 60">
            <a:extLst>
              <a:ext uri="{FF2B5EF4-FFF2-40B4-BE49-F238E27FC236}">
                <a16:creationId xmlns:a16="http://schemas.microsoft.com/office/drawing/2014/main" id="{6F617232-14BE-4612-B757-83A61D4C4DCB}"/>
              </a:ext>
            </a:extLst>
          </p:cNvPr>
          <p:cNvGrpSpPr>
            <a:grpSpLocks/>
          </p:cNvGrpSpPr>
          <p:nvPr/>
        </p:nvGrpSpPr>
        <p:grpSpPr bwMode="auto">
          <a:xfrm>
            <a:off x="-382588" y="0"/>
            <a:ext cx="9932988" cy="6858000"/>
            <a:chOff x="-382404" y="0"/>
            <a:chExt cx="9932332" cy="6858000"/>
          </a:xfrm>
        </p:grpSpPr>
        <p:grpSp>
          <p:nvGrpSpPr>
            <p:cNvPr id="5" name="Group 44">
              <a:extLst>
                <a:ext uri="{FF2B5EF4-FFF2-40B4-BE49-F238E27FC236}">
                  <a16:creationId xmlns:a16="http://schemas.microsoft.com/office/drawing/2014/main" id="{B5D37F38-62BE-4B1F-98F9-B15092A901B7}"/>
                </a:ext>
              </a:extLst>
            </p:cNvPr>
            <p:cNvGrpSpPr>
              <a:grpSpLocks/>
            </p:cNvGrpSpPr>
            <p:nvPr/>
          </p:nvGrpSpPr>
          <p:grpSpPr bwMode="auto">
            <a:xfrm>
              <a:off x="0" y="0"/>
              <a:ext cx="9144000" cy="6858000"/>
              <a:chOff x="0" y="0"/>
              <a:chExt cx="9144000" cy="6858000"/>
            </a:xfrm>
          </p:grpSpPr>
          <p:grpSp>
            <p:nvGrpSpPr>
              <p:cNvPr id="28" name="Group 4">
                <a:extLst>
                  <a:ext uri="{FF2B5EF4-FFF2-40B4-BE49-F238E27FC236}">
                    <a16:creationId xmlns:a16="http://schemas.microsoft.com/office/drawing/2014/main" id="{264C6646-58AD-401E-8118-5E91EADF0328}"/>
                  </a:ext>
                </a:extLst>
              </p:cNvPr>
              <p:cNvGrpSpPr>
                <a:grpSpLocks/>
              </p:cNvGrpSpPr>
              <p:nvPr/>
            </p:nvGrpSpPr>
            <p:grpSpPr bwMode="auto">
              <a:xfrm>
                <a:off x="0" y="0"/>
                <a:ext cx="2514600" cy="6858000"/>
                <a:chOff x="0" y="0"/>
                <a:chExt cx="2514600" cy="6858000"/>
              </a:xfrm>
            </p:grpSpPr>
            <p:sp>
              <p:nvSpPr>
                <p:cNvPr id="40" name="Rectangle 39">
                  <a:extLst>
                    <a:ext uri="{FF2B5EF4-FFF2-40B4-BE49-F238E27FC236}">
                      <a16:creationId xmlns:a16="http://schemas.microsoft.com/office/drawing/2014/main" id="{FA9E4890-5556-4BFC-86C7-5E19CC11DC27}"/>
                    </a:ext>
                  </a:extLst>
                </p:cNvPr>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 name="Rectangle 2">
                  <a:extLst>
                    <a:ext uri="{FF2B5EF4-FFF2-40B4-BE49-F238E27FC236}">
                      <a16:creationId xmlns:a16="http://schemas.microsoft.com/office/drawing/2014/main" id="{A1AE5EBE-8103-43AC-BF45-9D139E8867CA}"/>
                    </a:ext>
                  </a:extLst>
                </p:cNvPr>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3">
                  <a:extLst>
                    <a:ext uri="{FF2B5EF4-FFF2-40B4-BE49-F238E27FC236}">
                      <a16:creationId xmlns:a16="http://schemas.microsoft.com/office/drawing/2014/main" id="{2C304EA8-E23F-44EA-ACFA-0EADBCABCA44}"/>
                    </a:ext>
                  </a:extLst>
                </p:cNvPr>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9" name="Group 5">
                <a:extLst>
                  <a:ext uri="{FF2B5EF4-FFF2-40B4-BE49-F238E27FC236}">
                    <a16:creationId xmlns:a16="http://schemas.microsoft.com/office/drawing/2014/main" id="{ACB5C214-FDFE-4C08-A2E3-29D86CA95064}"/>
                  </a:ext>
                </a:extLst>
              </p:cNvPr>
              <p:cNvGrpSpPr>
                <a:grpSpLocks/>
              </p:cNvGrpSpPr>
              <p:nvPr/>
            </p:nvGrpSpPr>
            <p:grpSpPr bwMode="auto">
              <a:xfrm>
                <a:off x="422910" y="0"/>
                <a:ext cx="2514600" cy="6858000"/>
                <a:chOff x="0" y="0"/>
                <a:chExt cx="2514600" cy="6858000"/>
              </a:xfrm>
            </p:grpSpPr>
            <p:sp>
              <p:nvSpPr>
                <p:cNvPr id="37" name="Rectangle 36">
                  <a:extLst>
                    <a:ext uri="{FF2B5EF4-FFF2-40B4-BE49-F238E27FC236}">
                      <a16:creationId xmlns:a16="http://schemas.microsoft.com/office/drawing/2014/main" id="{E322F792-7338-4AA5-B156-770609BE3A95}"/>
                    </a:ext>
                  </a:extLst>
                </p:cNvPr>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37">
                  <a:extLst>
                    <a:ext uri="{FF2B5EF4-FFF2-40B4-BE49-F238E27FC236}">
                      <a16:creationId xmlns:a16="http://schemas.microsoft.com/office/drawing/2014/main" id="{918D139C-3B50-4BA1-A5BD-ABE9F70BE0B6}"/>
                    </a:ext>
                  </a:extLst>
                </p:cNvPr>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38">
                  <a:extLst>
                    <a:ext uri="{FF2B5EF4-FFF2-40B4-BE49-F238E27FC236}">
                      <a16:creationId xmlns:a16="http://schemas.microsoft.com/office/drawing/2014/main" id="{8002B1DD-38AB-480A-A903-8F53B6D61FCE}"/>
                    </a:ext>
                  </a:extLst>
                </p:cNvPr>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9">
                <a:extLst>
                  <a:ext uri="{FF2B5EF4-FFF2-40B4-BE49-F238E27FC236}">
                    <a16:creationId xmlns:a16="http://schemas.microsoft.com/office/drawing/2014/main" id="{9F19ADF6-86B7-4CCA-9247-43CDDF730B88}"/>
                  </a:ext>
                </a:extLst>
              </p:cNvPr>
              <p:cNvGrpSpPr>
                <a:grpSpLocks/>
              </p:cNvGrpSpPr>
              <p:nvPr/>
            </p:nvGrpSpPr>
            <p:grpSpPr bwMode="auto">
              <a:xfrm rot="10800000">
                <a:off x="6629400" y="0"/>
                <a:ext cx="2514600" cy="6858000"/>
                <a:chOff x="0" y="0"/>
                <a:chExt cx="2514600" cy="6858000"/>
              </a:xfrm>
            </p:grpSpPr>
            <p:sp>
              <p:nvSpPr>
                <p:cNvPr id="34" name="Rectangle 33">
                  <a:extLst>
                    <a:ext uri="{FF2B5EF4-FFF2-40B4-BE49-F238E27FC236}">
                      <a16:creationId xmlns:a16="http://schemas.microsoft.com/office/drawing/2014/main" id="{69CEAB7E-F422-4DBF-BD32-DEC7E1AD1929}"/>
                    </a:ext>
                  </a:extLst>
                </p:cNvPr>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34">
                  <a:extLst>
                    <a:ext uri="{FF2B5EF4-FFF2-40B4-BE49-F238E27FC236}">
                      <a16:creationId xmlns:a16="http://schemas.microsoft.com/office/drawing/2014/main" id="{DE231F05-6010-4752-A769-3C25BABB7E77}"/>
                    </a:ext>
                  </a:extLst>
                </p:cNvPr>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35">
                  <a:extLst>
                    <a:ext uri="{FF2B5EF4-FFF2-40B4-BE49-F238E27FC236}">
                      <a16:creationId xmlns:a16="http://schemas.microsoft.com/office/drawing/2014/main" id="{14D2F08D-7D33-4377-B7AA-5018729D1A64}"/>
                    </a:ext>
                  </a:extLst>
                </p:cNvPr>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1" name="Rectangle 30">
                <a:extLst>
                  <a:ext uri="{FF2B5EF4-FFF2-40B4-BE49-F238E27FC236}">
                    <a16:creationId xmlns:a16="http://schemas.microsoft.com/office/drawing/2014/main" id="{0256414B-929A-4768-855B-9F4B25F685EE}"/>
                  </a:ext>
                </a:extLst>
              </p:cNvPr>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31">
                <a:extLst>
                  <a:ext uri="{FF2B5EF4-FFF2-40B4-BE49-F238E27FC236}">
                    <a16:creationId xmlns:a16="http://schemas.microsoft.com/office/drawing/2014/main" id="{9BB2442E-EE61-415E-8FD0-F8AF4310F325}"/>
                  </a:ext>
                </a:extLst>
              </p:cNvPr>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32">
                <a:extLst>
                  <a:ext uri="{FF2B5EF4-FFF2-40B4-BE49-F238E27FC236}">
                    <a16:creationId xmlns:a16="http://schemas.microsoft.com/office/drawing/2014/main" id="{9269A86B-A81A-4600-B016-C8E68EF7B0CC}"/>
                  </a:ext>
                </a:extLst>
              </p:cNvPr>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 name="Freeform 62">
              <a:extLst>
                <a:ext uri="{FF2B5EF4-FFF2-40B4-BE49-F238E27FC236}">
                  <a16:creationId xmlns:a16="http://schemas.microsoft.com/office/drawing/2014/main" id="{702CEE80-E40D-4797-90CD-91B73C4E20B1}"/>
                </a:ext>
              </a:extLst>
            </p:cNvPr>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7" name="Freeform 63">
              <a:extLst>
                <a:ext uri="{FF2B5EF4-FFF2-40B4-BE49-F238E27FC236}">
                  <a16:creationId xmlns:a16="http://schemas.microsoft.com/office/drawing/2014/main" id="{C4113C60-A325-4883-B5DE-D4405F97C255}"/>
                </a:ext>
              </a:extLst>
            </p:cNvPr>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64">
              <a:extLst>
                <a:ext uri="{FF2B5EF4-FFF2-40B4-BE49-F238E27FC236}">
                  <a16:creationId xmlns:a16="http://schemas.microsoft.com/office/drawing/2014/main" id="{00EEB532-59ED-4B77-90ED-B7384F5DF87D}"/>
                </a:ext>
              </a:extLst>
            </p:cNvPr>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66">
              <a:extLst>
                <a:ext uri="{FF2B5EF4-FFF2-40B4-BE49-F238E27FC236}">
                  <a16:creationId xmlns:a16="http://schemas.microsoft.com/office/drawing/2014/main" id="{19A46212-5C5C-467E-B95A-D9E07B4555F0}"/>
                </a:ext>
              </a:extLst>
            </p:cNvPr>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67">
              <a:extLst>
                <a:ext uri="{FF2B5EF4-FFF2-40B4-BE49-F238E27FC236}">
                  <a16:creationId xmlns:a16="http://schemas.microsoft.com/office/drawing/2014/main" id="{8EB868F4-1052-46FD-A750-120D9B8F81CC}"/>
                </a:ext>
              </a:extLst>
            </p:cNvPr>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Hexagon 10">
              <a:extLst>
                <a:ext uri="{FF2B5EF4-FFF2-40B4-BE49-F238E27FC236}">
                  <a16:creationId xmlns:a16="http://schemas.microsoft.com/office/drawing/2014/main" id="{0A2F6C2C-7AD6-4B01-BA07-71CD1D0AEFAD}"/>
                </a:ext>
              </a:extLst>
            </p:cNvPr>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Hexagon 11">
              <a:extLst>
                <a:ext uri="{FF2B5EF4-FFF2-40B4-BE49-F238E27FC236}">
                  <a16:creationId xmlns:a16="http://schemas.microsoft.com/office/drawing/2014/main" id="{BE37C27F-7DCE-4B58-B148-B04F0B6E7EB1}"/>
                </a:ext>
              </a:extLst>
            </p:cNvPr>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12">
              <a:extLst>
                <a:ext uri="{FF2B5EF4-FFF2-40B4-BE49-F238E27FC236}">
                  <a16:creationId xmlns:a16="http://schemas.microsoft.com/office/drawing/2014/main" id="{718F63CF-3A3B-4D78-BDBF-69998C814B91}"/>
                </a:ext>
              </a:extLst>
            </p:cNvPr>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13">
              <a:extLst>
                <a:ext uri="{FF2B5EF4-FFF2-40B4-BE49-F238E27FC236}">
                  <a16:creationId xmlns:a16="http://schemas.microsoft.com/office/drawing/2014/main" id="{FBCA2781-56E1-4776-8DA6-81779FA3F167}"/>
                </a:ext>
              </a:extLst>
            </p:cNvPr>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14">
              <a:extLst>
                <a:ext uri="{FF2B5EF4-FFF2-40B4-BE49-F238E27FC236}">
                  <a16:creationId xmlns:a16="http://schemas.microsoft.com/office/drawing/2014/main" id="{0680CA84-0AEB-4104-9937-9AE3383BC14B}"/>
                </a:ext>
              </a:extLst>
            </p:cNvPr>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Freeform 75">
              <a:extLst>
                <a:ext uri="{FF2B5EF4-FFF2-40B4-BE49-F238E27FC236}">
                  <a16:creationId xmlns:a16="http://schemas.microsoft.com/office/drawing/2014/main" id="{0392D31C-3BB3-4D61-98A7-AAFA7697C886}"/>
                </a:ext>
              </a:extLst>
            </p:cNvPr>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Hexagon 16">
              <a:extLst>
                <a:ext uri="{FF2B5EF4-FFF2-40B4-BE49-F238E27FC236}">
                  <a16:creationId xmlns:a16="http://schemas.microsoft.com/office/drawing/2014/main" id="{DB04C3F5-31E8-46B4-80B3-4842A1E8A706}"/>
                </a:ext>
              </a:extLst>
            </p:cNvPr>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17">
              <a:extLst>
                <a:ext uri="{FF2B5EF4-FFF2-40B4-BE49-F238E27FC236}">
                  <a16:creationId xmlns:a16="http://schemas.microsoft.com/office/drawing/2014/main" id="{1531E195-B27A-4003-9C2D-DA3B9DD1B89E}"/>
                </a:ext>
              </a:extLst>
            </p:cNvPr>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18">
              <a:extLst>
                <a:ext uri="{FF2B5EF4-FFF2-40B4-BE49-F238E27FC236}">
                  <a16:creationId xmlns:a16="http://schemas.microsoft.com/office/drawing/2014/main" id="{DC96389D-E7D2-4020-88BA-CD20AE844750}"/>
                </a:ext>
              </a:extLst>
            </p:cNvPr>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19">
              <a:extLst>
                <a:ext uri="{FF2B5EF4-FFF2-40B4-BE49-F238E27FC236}">
                  <a16:creationId xmlns:a16="http://schemas.microsoft.com/office/drawing/2014/main" id="{E7476754-6E2B-401D-8E9B-531C73A5FE8A}"/>
                </a:ext>
              </a:extLst>
            </p:cNvPr>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20">
              <a:extLst>
                <a:ext uri="{FF2B5EF4-FFF2-40B4-BE49-F238E27FC236}">
                  <a16:creationId xmlns:a16="http://schemas.microsoft.com/office/drawing/2014/main" id="{2150B90F-BCE7-47AD-B43F-4CCC6072BD19}"/>
                </a:ext>
              </a:extLst>
            </p:cNvPr>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21">
              <a:extLst>
                <a:ext uri="{FF2B5EF4-FFF2-40B4-BE49-F238E27FC236}">
                  <a16:creationId xmlns:a16="http://schemas.microsoft.com/office/drawing/2014/main" id="{0C6C85CA-D1A5-43D4-AB50-B66C00F8E439}"/>
                </a:ext>
              </a:extLst>
            </p:cNvPr>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22">
              <a:extLst>
                <a:ext uri="{FF2B5EF4-FFF2-40B4-BE49-F238E27FC236}">
                  <a16:creationId xmlns:a16="http://schemas.microsoft.com/office/drawing/2014/main" id="{FE033A0E-762A-4E74-8D51-4D353CEEF5DB}"/>
                </a:ext>
              </a:extLst>
            </p:cNvPr>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23">
              <a:extLst>
                <a:ext uri="{FF2B5EF4-FFF2-40B4-BE49-F238E27FC236}">
                  <a16:creationId xmlns:a16="http://schemas.microsoft.com/office/drawing/2014/main" id="{3DE35BC6-EB91-47E5-9026-17A8F4FE1D3B}"/>
                </a:ext>
              </a:extLst>
            </p:cNvPr>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24">
              <a:extLst>
                <a:ext uri="{FF2B5EF4-FFF2-40B4-BE49-F238E27FC236}">
                  <a16:creationId xmlns:a16="http://schemas.microsoft.com/office/drawing/2014/main" id="{C478EC2C-0321-4B4B-BCFC-B89B60BAE6F9}"/>
                </a:ext>
              </a:extLst>
            </p:cNvPr>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Freeform 85">
              <a:extLst>
                <a:ext uri="{FF2B5EF4-FFF2-40B4-BE49-F238E27FC236}">
                  <a16:creationId xmlns:a16="http://schemas.microsoft.com/office/drawing/2014/main" id="{C65DFEDF-D86F-40D4-92FB-EF95B5A349F3}"/>
                </a:ext>
              </a:extLst>
            </p:cNvPr>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86">
              <a:extLst>
                <a:ext uri="{FF2B5EF4-FFF2-40B4-BE49-F238E27FC236}">
                  <a16:creationId xmlns:a16="http://schemas.microsoft.com/office/drawing/2014/main" id="{8B1DEE03-F94A-49F8-A05B-7DC8FD39F8A2}"/>
                </a:ext>
              </a:extLst>
            </p:cNvPr>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3" name="Rectangle 42">
            <a:extLst>
              <a:ext uri="{FF2B5EF4-FFF2-40B4-BE49-F238E27FC236}">
                <a16:creationId xmlns:a16="http://schemas.microsoft.com/office/drawing/2014/main" id="{9DF2B623-3AFC-4D4B-9D6C-7BF15394B851}"/>
              </a:ext>
            </a:extLst>
          </p:cNvPr>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Rectangle 43">
            <a:extLst>
              <a:ext uri="{FF2B5EF4-FFF2-40B4-BE49-F238E27FC236}">
                <a16:creationId xmlns:a16="http://schemas.microsoft.com/office/drawing/2014/main" id="{922DEC85-2685-4E7F-8B38-1D6A48CFAC84}"/>
              </a:ext>
            </a:extLst>
          </p:cNvPr>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44">
            <a:extLst>
              <a:ext uri="{FF2B5EF4-FFF2-40B4-BE49-F238E27FC236}">
                <a16:creationId xmlns:a16="http://schemas.microsoft.com/office/drawing/2014/main" id="{A5B126A6-8146-4052-8318-7864E6EF5626}"/>
              </a:ext>
            </a:extLst>
          </p:cNvPr>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45">
            <a:extLst>
              <a:ext uri="{FF2B5EF4-FFF2-40B4-BE49-F238E27FC236}">
                <a16:creationId xmlns:a16="http://schemas.microsoft.com/office/drawing/2014/main" id="{712DB5E3-4A81-4DBB-9FB5-117C7F20ABCD}"/>
              </a:ext>
            </a:extLst>
          </p:cNvPr>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sl-SI"/>
              <a:t>Uredite slog naslova matrice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Uredite slog podnaslova matrice</a:t>
            </a:r>
            <a:endParaRPr lang="en-US" dirty="0"/>
          </a:p>
        </p:txBody>
      </p:sp>
      <p:sp>
        <p:nvSpPr>
          <p:cNvPr id="47" name="Date Placeholder 3">
            <a:extLst>
              <a:ext uri="{FF2B5EF4-FFF2-40B4-BE49-F238E27FC236}">
                <a16:creationId xmlns:a16="http://schemas.microsoft.com/office/drawing/2014/main" id="{30DBA292-7FBE-4420-A2DD-168EC59B5C5D}"/>
              </a:ext>
            </a:extLst>
          </p:cNvPr>
          <p:cNvSpPr>
            <a:spLocks noGrp="1"/>
          </p:cNvSpPr>
          <p:nvPr>
            <p:ph type="dt" sz="half" idx="10"/>
          </p:nvPr>
        </p:nvSpPr>
        <p:spPr>
          <a:xfrm>
            <a:off x="4738688" y="1516063"/>
            <a:ext cx="2133600" cy="752475"/>
          </a:xfrm>
        </p:spPr>
        <p:txBody>
          <a:bodyPr anchor="b"/>
          <a:lstStyle>
            <a:lvl1pPr algn="l">
              <a:defRPr sz="2400" smtClean="0"/>
            </a:lvl1pPr>
          </a:lstStyle>
          <a:p>
            <a:pPr>
              <a:defRPr/>
            </a:pPr>
            <a:fld id="{FB726217-7CCB-4D78-A4BD-51A364342238}" type="datetimeFigureOut">
              <a:rPr lang="sl-SI"/>
              <a:pPr>
                <a:defRPr/>
              </a:pPr>
              <a:t>3. 06. 2019</a:t>
            </a:fld>
            <a:endParaRPr lang="sl-SI"/>
          </a:p>
        </p:txBody>
      </p:sp>
      <p:sp>
        <p:nvSpPr>
          <p:cNvPr id="48" name="Footer Placeholder 4">
            <a:extLst>
              <a:ext uri="{FF2B5EF4-FFF2-40B4-BE49-F238E27FC236}">
                <a16:creationId xmlns:a16="http://schemas.microsoft.com/office/drawing/2014/main" id="{94BB8EB5-85F6-46E4-AF78-83904F11C021}"/>
              </a:ext>
            </a:extLst>
          </p:cNvPr>
          <p:cNvSpPr>
            <a:spLocks noGrp="1"/>
          </p:cNvSpPr>
          <p:nvPr>
            <p:ph type="ftr" sz="quarter" idx="11"/>
          </p:nvPr>
        </p:nvSpPr>
        <p:spPr>
          <a:xfrm>
            <a:off x="5303838" y="5719763"/>
            <a:ext cx="2830512" cy="365125"/>
          </a:xfrm>
        </p:spPr>
        <p:txBody>
          <a:bodyPr>
            <a:normAutofit/>
          </a:bodyPr>
          <a:lstStyle>
            <a:lvl1pPr>
              <a:defRPr>
                <a:solidFill>
                  <a:schemeClr val="accent1"/>
                </a:solidFill>
              </a:defRPr>
            </a:lvl1pPr>
          </a:lstStyle>
          <a:p>
            <a:pPr>
              <a:defRPr/>
            </a:pPr>
            <a:endParaRPr lang="sl-SI"/>
          </a:p>
        </p:txBody>
      </p:sp>
      <p:sp>
        <p:nvSpPr>
          <p:cNvPr id="49" name="Slide Number Placeholder 5">
            <a:extLst>
              <a:ext uri="{FF2B5EF4-FFF2-40B4-BE49-F238E27FC236}">
                <a16:creationId xmlns:a16="http://schemas.microsoft.com/office/drawing/2014/main" id="{56A8685B-A5AF-43BD-B119-1608CFA5B6B7}"/>
              </a:ext>
            </a:extLst>
          </p:cNvPr>
          <p:cNvSpPr>
            <a:spLocks noGrp="1"/>
          </p:cNvSpPr>
          <p:nvPr>
            <p:ph type="sldNum" sz="quarter" idx="12"/>
          </p:nvPr>
        </p:nvSpPr>
        <p:spPr>
          <a:xfrm>
            <a:off x="4649788" y="5719763"/>
            <a:ext cx="642937" cy="365125"/>
          </a:xfrm>
        </p:spPr>
        <p:txBody>
          <a:bodyPr/>
          <a:lstStyle>
            <a:lvl1pPr>
              <a:defRPr>
                <a:solidFill>
                  <a:schemeClr val="accent1"/>
                </a:solidFill>
              </a:defRPr>
            </a:lvl1pPr>
          </a:lstStyle>
          <a:p>
            <a:fld id="{43AFD7E9-D165-4B8B-B3F1-6108EA49F877}" type="slidenum">
              <a:rPr lang="sl-SI" altLang="sl-SI"/>
              <a:pPr/>
              <a:t>‹#›</a:t>
            </a:fld>
            <a:endParaRPr lang="sl-SI" altLang="sl-SI"/>
          </a:p>
        </p:txBody>
      </p:sp>
    </p:spTree>
    <p:extLst>
      <p:ext uri="{BB962C8B-B14F-4D97-AF65-F5344CB8AC3E}">
        <p14:creationId xmlns:p14="http://schemas.microsoft.com/office/powerpoint/2010/main" val="1867805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a:p>
        </p:txBody>
      </p:sp>
      <p:sp>
        <p:nvSpPr>
          <p:cNvPr id="3" name="Vertical Text Placeholder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a:extLst>
              <a:ext uri="{FF2B5EF4-FFF2-40B4-BE49-F238E27FC236}">
                <a16:creationId xmlns:a16="http://schemas.microsoft.com/office/drawing/2014/main" id="{84A358A6-3710-4290-A32A-765E4847245D}"/>
              </a:ext>
            </a:extLst>
          </p:cNvPr>
          <p:cNvSpPr>
            <a:spLocks noGrp="1"/>
          </p:cNvSpPr>
          <p:nvPr>
            <p:ph type="dt" sz="half" idx="10"/>
          </p:nvPr>
        </p:nvSpPr>
        <p:spPr/>
        <p:txBody>
          <a:bodyPr/>
          <a:lstStyle>
            <a:lvl1pPr>
              <a:defRPr/>
            </a:lvl1pPr>
          </a:lstStyle>
          <a:p>
            <a:pPr>
              <a:defRPr/>
            </a:pPr>
            <a:fld id="{77DB556D-5E0D-4F4A-95A7-ABC613E9EC27}" type="datetimeFigureOut">
              <a:rPr lang="sl-SI"/>
              <a:pPr>
                <a:defRPr/>
              </a:pPr>
              <a:t>3. 06. 2019</a:t>
            </a:fld>
            <a:endParaRPr lang="sl-SI"/>
          </a:p>
        </p:txBody>
      </p:sp>
      <p:sp>
        <p:nvSpPr>
          <p:cNvPr id="5" name="Footer Placeholder 4">
            <a:extLst>
              <a:ext uri="{FF2B5EF4-FFF2-40B4-BE49-F238E27FC236}">
                <a16:creationId xmlns:a16="http://schemas.microsoft.com/office/drawing/2014/main" id="{B4F59211-A6B1-4817-A93B-4369F6D89FDB}"/>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7649AFF0-919B-4FF1-ADA2-11CEBFF44FD7}"/>
              </a:ext>
            </a:extLst>
          </p:cNvPr>
          <p:cNvSpPr>
            <a:spLocks noGrp="1"/>
          </p:cNvSpPr>
          <p:nvPr>
            <p:ph type="sldNum" sz="quarter" idx="12"/>
          </p:nvPr>
        </p:nvSpPr>
        <p:spPr/>
        <p:txBody>
          <a:bodyPr/>
          <a:lstStyle>
            <a:lvl1pPr>
              <a:defRPr/>
            </a:lvl1pPr>
          </a:lstStyle>
          <a:p>
            <a:fld id="{C00982C7-87BD-4E8F-AC17-7E2195BBD8D8}" type="slidenum">
              <a:rPr lang="sl-SI" altLang="sl-SI"/>
              <a:pPr/>
              <a:t>‹#›</a:t>
            </a:fld>
            <a:endParaRPr lang="sl-SI" altLang="sl-SI"/>
          </a:p>
        </p:txBody>
      </p:sp>
    </p:spTree>
    <p:extLst>
      <p:ext uri="{BB962C8B-B14F-4D97-AF65-F5344CB8AC3E}">
        <p14:creationId xmlns:p14="http://schemas.microsoft.com/office/powerpoint/2010/main" val="1576245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sl-SI"/>
              <a:t>Uredite slog naslova matrice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a:extLst>
              <a:ext uri="{FF2B5EF4-FFF2-40B4-BE49-F238E27FC236}">
                <a16:creationId xmlns:a16="http://schemas.microsoft.com/office/drawing/2014/main" id="{9270A149-D8A3-44DE-BF30-7BA5ACD882B2}"/>
              </a:ext>
            </a:extLst>
          </p:cNvPr>
          <p:cNvSpPr>
            <a:spLocks noGrp="1"/>
          </p:cNvSpPr>
          <p:nvPr>
            <p:ph type="dt" sz="half" idx="10"/>
          </p:nvPr>
        </p:nvSpPr>
        <p:spPr/>
        <p:txBody>
          <a:bodyPr/>
          <a:lstStyle>
            <a:lvl1pPr>
              <a:defRPr/>
            </a:lvl1pPr>
          </a:lstStyle>
          <a:p>
            <a:pPr>
              <a:defRPr/>
            </a:pPr>
            <a:fld id="{D1FAFEA7-C243-4B0B-A790-76F598078369}" type="datetimeFigureOut">
              <a:rPr lang="sl-SI"/>
              <a:pPr>
                <a:defRPr/>
              </a:pPr>
              <a:t>3. 06. 2019</a:t>
            </a:fld>
            <a:endParaRPr lang="sl-SI"/>
          </a:p>
        </p:txBody>
      </p:sp>
      <p:sp>
        <p:nvSpPr>
          <p:cNvPr id="5" name="Footer Placeholder 4">
            <a:extLst>
              <a:ext uri="{FF2B5EF4-FFF2-40B4-BE49-F238E27FC236}">
                <a16:creationId xmlns:a16="http://schemas.microsoft.com/office/drawing/2014/main" id="{5FC95848-FC06-43DF-8A44-B4704E1D6181}"/>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D0FD5D84-435C-43FC-89AE-54C4639EB36A}"/>
              </a:ext>
            </a:extLst>
          </p:cNvPr>
          <p:cNvSpPr>
            <a:spLocks noGrp="1"/>
          </p:cNvSpPr>
          <p:nvPr>
            <p:ph type="sldNum" sz="quarter" idx="12"/>
          </p:nvPr>
        </p:nvSpPr>
        <p:spPr/>
        <p:txBody>
          <a:bodyPr/>
          <a:lstStyle>
            <a:lvl1pPr>
              <a:defRPr/>
            </a:lvl1pPr>
          </a:lstStyle>
          <a:p>
            <a:fld id="{34E69C4D-F002-46BD-BFC7-8EF5B123BCD8}" type="slidenum">
              <a:rPr lang="sl-SI" altLang="sl-SI"/>
              <a:pPr/>
              <a:t>‹#›</a:t>
            </a:fld>
            <a:endParaRPr lang="sl-SI" altLang="sl-SI"/>
          </a:p>
        </p:txBody>
      </p:sp>
    </p:spTree>
    <p:extLst>
      <p:ext uri="{BB962C8B-B14F-4D97-AF65-F5344CB8AC3E}">
        <p14:creationId xmlns:p14="http://schemas.microsoft.com/office/powerpoint/2010/main" val="1549574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a:p>
        </p:txBody>
      </p:sp>
      <p:sp>
        <p:nvSpPr>
          <p:cNvPr id="3" name="Content Placeholder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a:extLst>
              <a:ext uri="{FF2B5EF4-FFF2-40B4-BE49-F238E27FC236}">
                <a16:creationId xmlns:a16="http://schemas.microsoft.com/office/drawing/2014/main" id="{C8778262-091D-4A1D-A895-7D9B187ECA7D}"/>
              </a:ext>
            </a:extLst>
          </p:cNvPr>
          <p:cNvSpPr>
            <a:spLocks noGrp="1"/>
          </p:cNvSpPr>
          <p:nvPr>
            <p:ph type="dt" sz="half" idx="10"/>
          </p:nvPr>
        </p:nvSpPr>
        <p:spPr/>
        <p:txBody>
          <a:bodyPr/>
          <a:lstStyle>
            <a:lvl1pPr>
              <a:defRPr/>
            </a:lvl1pPr>
          </a:lstStyle>
          <a:p>
            <a:pPr>
              <a:defRPr/>
            </a:pPr>
            <a:fld id="{3291F8EE-E9B4-4D05-8F21-F6FE81C0227C}" type="datetimeFigureOut">
              <a:rPr lang="sl-SI"/>
              <a:pPr>
                <a:defRPr/>
              </a:pPr>
              <a:t>3. 06. 2019</a:t>
            </a:fld>
            <a:endParaRPr lang="sl-SI"/>
          </a:p>
        </p:txBody>
      </p:sp>
      <p:sp>
        <p:nvSpPr>
          <p:cNvPr id="5" name="Footer Placeholder 4">
            <a:extLst>
              <a:ext uri="{FF2B5EF4-FFF2-40B4-BE49-F238E27FC236}">
                <a16:creationId xmlns:a16="http://schemas.microsoft.com/office/drawing/2014/main" id="{261BDE2B-4A3C-4ECD-8477-89EE380BD85A}"/>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AF363355-9E36-4606-869C-60226F6F1C25}"/>
              </a:ext>
            </a:extLst>
          </p:cNvPr>
          <p:cNvSpPr>
            <a:spLocks noGrp="1"/>
          </p:cNvSpPr>
          <p:nvPr>
            <p:ph type="sldNum" sz="quarter" idx="12"/>
          </p:nvPr>
        </p:nvSpPr>
        <p:spPr/>
        <p:txBody>
          <a:bodyPr/>
          <a:lstStyle>
            <a:lvl1pPr>
              <a:defRPr/>
            </a:lvl1pPr>
          </a:lstStyle>
          <a:p>
            <a:fld id="{C7F3AE50-FB0A-4304-AC6C-323082EAD33D}" type="slidenum">
              <a:rPr lang="sl-SI" altLang="sl-SI"/>
              <a:pPr/>
              <a:t>‹#›</a:t>
            </a:fld>
            <a:endParaRPr lang="sl-SI" altLang="sl-SI"/>
          </a:p>
        </p:txBody>
      </p:sp>
    </p:spTree>
    <p:extLst>
      <p:ext uri="{BB962C8B-B14F-4D97-AF65-F5344CB8AC3E}">
        <p14:creationId xmlns:p14="http://schemas.microsoft.com/office/powerpoint/2010/main" val="4016235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sl-SI"/>
              <a:t>Uredite slog naslova matrice</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a:extLst>
              <a:ext uri="{FF2B5EF4-FFF2-40B4-BE49-F238E27FC236}">
                <a16:creationId xmlns:a16="http://schemas.microsoft.com/office/drawing/2014/main" id="{B4E9A8BC-5647-4FD7-9671-90D57A7A7CD8}"/>
              </a:ext>
            </a:extLst>
          </p:cNvPr>
          <p:cNvSpPr>
            <a:spLocks noGrp="1"/>
          </p:cNvSpPr>
          <p:nvPr>
            <p:ph type="dt" sz="half" idx="10"/>
          </p:nvPr>
        </p:nvSpPr>
        <p:spPr/>
        <p:txBody>
          <a:bodyPr/>
          <a:lstStyle>
            <a:lvl1pPr>
              <a:defRPr/>
            </a:lvl1pPr>
          </a:lstStyle>
          <a:p>
            <a:pPr>
              <a:defRPr/>
            </a:pPr>
            <a:fld id="{B98586F8-FD76-4A23-A122-5FE69A630050}" type="datetimeFigureOut">
              <a:rPr lang="sl-SI"/>
              <a:pPr>
                <a:defRPr/>
              </a:pPr>
              <a:t>3. 06. 2019</a:t>
            </a:fld>
            <a:endParaRPr lang="sl-SI"/>
          </a:p>
        </p:txBody>
      </p:sp>
      <p:sp>
        <p:nvSpPr>
          <p:cNvPr id="5" name="Footer Placeholder 4">
            <a:extLst>
              <a:ext uri="{FF2B5EF4-FFF2-40B4-BE49-F238E27FC236}">
                <a16:creationId xmlns:a16="http://schemas.microsoft.com/office/drawing/2014/main" id="{8C2C733C-0C18-4B3A-81EB-09121E88352B}"/>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CC6AEAD9-3A74-4688-BB3A-DD6665F7367B}"/>
              </a:ext>
            </a:extLst>
          </p:cNvPr>
          <p:cNvSpPr>
            <a:spLocks noGrp="1"/>
          </p:cNvSpPr>
          <p:nvPr>
            <p:ph type="sldNum" sz="quarter" idx="12"/>
          </p:nvPr>
        </p:nvSpPr>
        <p:spPr/>
        <p:txBody>
          <a:bodyPr/>
          <a:lstStyle>
            <a:lvl1pPr>
              <a:defRPr/>
            </a:lvl1pPr>
          </a:lstStyle>
          <a:p>
            <a:fld id="{0718F6CE-120D-4653-9EE1-8D772AE428A8}" type="slidenum">
              <a:rPr lang="sl-SI" altLang="sl-SI"/>
              <a:pPr/>
              <a:t>‹#›</a:t>
            </a:fld>
            <a:endParaRPr lang="sl-SI" altLang="sl-SI"/>
          </a:p>
        </p:txBody>
      </p:sp>
    </p:spTree>
    <p:extLst>
      <p:ext uri="{BB962C8B-B14F-4D97-AF65-F5344CB8AC3E}">
        <p14:creationId xmlns:p14="http://schemas.microsoft.com/office/powerpoint/2010/main" val="72512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Date Placeholder 3">
            <a:extLst>
              <a:ext uri="{FF2B5EF4-FFF2-40B4-BE49-F238E27FC236}">
                <a16:creationId xmlns:a16="http://schemas.microsoft.com/office/drawing/2014/main" id="{46382409-BD8D-48F9-AF0F-3C2FDF98B1FB}"/>
              </a:ext>
            </a:extLst>
          </p:cNvPr>
          <p:cNvSpPr>
            <a:spLocks noGrp="1"/>
          </p:cNvSpPr>
          <p:nvPr>
            <p:ph type="dt" sz="half" idx="15"/>
          </p:nvPr>
        </p:nvSpPr>
        <p:spPr/>
        <p:txBody>
          <a:bodyPr/>
          <a:lstStyle>
            <a:lvl1pPr>
              <a:defRPr/>
            </a:lvl1pPr>
          </a:lstStyle>
          <a:p>
            <a:pPr>
              <a:defRPr/>
            </a:pPr>
            <a:fld id="{1C7F2325-F3A6-49B5-AEB7-4756B683C773}" type="datetimeFigureOut">
              <a:rPr lang="sl-SI"/>
              <a:pPr>
                <a:defRPr/>
              </a:pPr>
              <a:t>3. 06. 2019</a:t>
            </a:fld>
            <a:endParaRPr lang="sl-SI"/>
          </a:p>
        </p:txBody>
      </p:sp>
      <p:sp>
        <p:nvSpPr>
          <p:cNvPr id="6" name="Footer Placeholder 4">
            <a:extLst>
              <a:ext uri="{FF2B5EF4-FFF2-40B4-BE49-F238E27FC236}">
                <a16:creationId xmlns:a16="http://schemas.microsoft.com/office/drawing/2014/main" id="{90B39621-E082-4652-AB5C-85E780689D72}"/>
              </a:ext>
            </a:extLst>
          </p:cNvPr>
          <p:cNvSpPr>
            <a:spLocks noGrp="1"/>
          </p:cNvSpPr>
          <p:nvPr>
            <p:ph type="ftr" sz="quarter" idx="16"/>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472DB8A4-A6CA-492F-A501-7113B281283B}"/>
              </a:ext>
            </a:extLst>
          </p:cNvPr>
          <p:cNvSpPr>
            <a:spLocks noGrp="1"/>
          </p:cNvSpPr>
          <p:nvPr>
            <p:ph type="sldNum" sz="quarter" idx="17"/>
          </p:nvPr>
        </p:nvSpPr>
        <p:spPr/>
        <p:txBody>
          <a:bodyPr/>
          <a:lstStyle>
            <a:lvl1pPr>
              <a:defRPr/>
            </a:lvl1pPr>
          </a:lstStyle>
          <a:p>
            <a:fld id="{99469B50-310E-4CB6-9EF9-D066BDA94262}" type="slidenum">
              <a:rPr lang="sl-SI" altLang="sl-SI"/>
              <a:pPr/>
              <a:t>‹#›</a:t>
            </a:fld>
            <a:endParaRPr lang="sl-SI" altLang="sl-SI"/>
          </a:p>
        </p:txBody>
      </p:sp>
    </p:spTree>
    <p:extLst>
      <p:ext uri="{BB962C8B-B14F-4D97-AF65-F5344CB8AC3E}">
        <p14:creationId xmlns:p14="http://schemas.microsoft.com/office/powerpoint/2010/main" val="349791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a:t>Uredite slog naslova matrice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3">
            <a:extLst>
              <a:ext uri="{FF2B5EF4-FFF2-40B4-BE49-F238E27FC236}">
                <a16:creationId xmlns:a16="http://schemas.microsoft.com/office/drawing/2014/main" id="{120D3F59-2B33-403D-9B19-21CB808F9F57}"/>
              </a:ext>
            </a:extLst>
          </p:cNvPr>
          <p:cNvSpPr>
            <a:spLocks noGrp="1"/>
          </p:cNvSpPr>
          <p:nvPr>
            <p:ph type="dt" sz="half" idx="10"/>
          </p:nvPr>
        </p:nvSpPr>
        <p:spPr/>
        <p:txBody>
          <a:bodyPr/>
          <a:lstStyle>
            <a:lvl1pPr>
              <a:defRPr/>
            </a:lvl1pPr>
          </a:lstStyle>
          <a:p>
            <a:pPr>
              <a:defRPr/>
            </a:pPr>
            <a:fld id="{B5945AF4-08E0-425E-BB0E-445E46BC1654}" type="datetimeFigureOut">
              <a:rPr lang="sl-SI"/>
              <a:pPr>
                <a:defRPr/>
              </a:pPr>
              <a:t>3. 06. 2019</a:t>
            </a:fld>
            <a:endParaRPr lang="sl-SI"/>
          </a:p>
        </p:txBody>
      </p:sp>
      <p:sp>
        <p:nvSpPr>
          <p:cNvPr id="8" name="Footer Placeholder 4">
            <a:extLst>
              <a:ext uri="{FF2B5EF4-FFF2-40B4-BE49-F238E27FC236}">
                <a16:creationId xmlns:a16="http://schemas.microsoft.com/office/drawing/2014/main" id="{17089B1D-A02A-4E68-9486-F452E7D7EB08}"/>
              </a:ext>
            </a:extLst>
          </p:cNvPr>
          <p:cNvSpPr>
            <a:spLocks noGrp="1"/>
          </p:cNvSpPr>
          <p:nvPr>
            <p:ph type="ftr" sz="quarter" idx="11"/>
          </p:nvPr>
        </p:nvSpPr>
        <p:spPr/>
        <p:txBody>
          <a:bodyPr/>
          <a:lstStyle>
            <a:lvl1pPr>
              <a:defRPr/>
            </a:lvl1pPr>
          </a:lstStyle>
          <a:p>
            <a:pPr>
              <a:defRPr/>
            </a:pPr>
            <a:endParaRPr lang="sl-SI"/>
          </a:p>
        </p:txBody>
      </p:sp>
      <p:sp>
        <p:nvSpPr>
          <p:cNvPr id="9" name="Slide Number Placeholder 5">
            <a:extLst>
              <a:ext uri="{FF2B5EF4-FFF2-40B4-BE49-F238E27FC236}">
                <a16:creationId xmlns:a16="http://schemas.microsoft.com/office/drawing/2014/main" id="{06811DB7-9A63-4515-B6CB-296455A771E6}"/>
              </a:ext>
            </a:extLst>
          </p:cNvPr>
          <p:cNvSpPr>
            <a:spLocks noGrp="1"/>
          </p:cNvSpPr>
          <p:nvPr>
            <p:ph type="sldNum" sz="quarter" idx="12"/>
          </p:nvPr>
        </p:nvSpPr>
        <p:spPr/>
        <p:txBody>
          <a:bodyPr/>
          <a:lstStyle>
            <a:lvl1pPr>
              <a:defRPr/>
            </a:lvl1pPr>
          </a:lstStyle>
          <a:p>
            <a:fld id="{9F575D3A-8E6A-45B4-AD0F-C38E8DBB7FE8}" type="slidenum">
              <a:rPr lang="sl-SI" altLang="sl-SI"/>
              <a:pPr/>
              <a:t>‹#›</a:t>
            </a:fld>
            <a:endParaRPr lang="sl-SI" altLang="sl-SI"/>
          </a:p>
        </p:txBody>
      </p:sp>
    </p:spTree>
    <p:extLst>
      <p:ext uri="{BB962C8B-B14F-4D97-AF65-F5344CB8AC3E}">
        <p14:creationId xmlns:p14="http://schemas.microsoft.com/office/powerpoint/2010/main" val="2478433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a:p>
        </p:txBody>
      </p:sp>
      <p:sp>
        <p:nvSpPr>
          <p:cNvPr id="3" name="Date Placeholder 3">
            <a:extLst>
              <a:ext uri="{FF2B5EF4-FFF2-40B4-BE49-F238E27FC236}">
                <a16:creationId xmlns:a16="http://schemas.microsoft.com/office/drawing/2014/main" id="{03B9447D-6E0E-463E-8ECD-C1A9E3E8B16F}"/>
              </a:ext>
            </a:extLst>
          </p:cNvPr>
          <p:cNvSpPr>
            <a:spLocks noGrp="1"/>
          </p:cNvSpPr>
          <p:nvPr>
            <p:ph type="dt" sz="half" idx="10"/>
          </p:nvPr>
        </p:nvSpPr>
        <p:spPr/>
        <p:txBody>
          <a:bodyPr/>
          <a:lstStyle>
            <a:lvl1pPr>
              <a:defRPr/>
            </a:lvl1pPr>
          </a:lstStyle>
          <a:p>
            <a:pPr>
              <a:defRPr/>
            </a:pPr>
            <a:fld id="{64FB3691-F70D-4880-BA8E-F051A32EC6F4}" type="datetimeFigureOut">
              <a:rPr lang="sl-SI"/>
              <a:pPr>
                <a:defRPr/>
              </a:pPr>
              <a:t>3. 06. 2019</a:t>
            </a:fld>
            <a:endParaRPr lang="sl-SI"/>
          </a:p>
        </p:txBody>
      </p:sp>
      <p:sp>
        <p:nvSpPr>
          <p:cNvPr id="4" name="Footer Placeholder 4">
            <a:extLst>
              <a:ext uri="{FF2B5EF4-FFF2-40B4-BE49-F238E27FC236}">
                <a16:creationId xmlns:a16="http://schemas.microsoft.com/office/drawing/2014/main" id="{7AA7492F-F898-4A6B-B75C-6B97289E793F}"/>
              </a:ext>
            </a:extLst>
          </p:cNvPr>
          <p:cNvSpPr>
            <a:spLocks noGrp="1"/>
          </p:cNvSpPr>
          <p:nvPr>
            <p:ph type="ftr" sz="quarter" idx="11"/>
          </p:nvPr>
        </p:nvSpPr>
        <p:spPr/>
        <p:txBody>
          <a:bodyPr/>
          <a:lstStyle>
            <a:lvl1pPr>
              <a:defRPr/>
            </a:lvl1pPr>
          </a:lstStyle>
          <a:p>
            <a:pPr>
              <a:defRPr/>
            </a:pPr>
            <a:endParaRPr lang="sl-SI"/>
          </a:p>
        </p:txBody>
      </p:sp>
      <p:sp>
        <p:nvSpPr>
          <p:cNvPr id="5" name="Slide Number Placeholder 5">
            <a:extLst>
              <a:ext uri="{FF2B5EF4-FFF2-40B4-BE49-F238E27FC236}">
                <a16:creationId xmlns:a16="http://schemas.microsoft.com/office/drawing/2014/main" id="{DA060AD8-5C1E-4DCE-8F4F-0445F74B059B}"/>
              </a:ext>
            </a:extLst>
          </p:cNvPr>
          <p:cNvSpPr>
            <a:spLocks noGrp="1"/>
          </p:cNvSpPr>
          <p:nvPr>
            <p:ph type="sldNum" sz="quarter" idx="12"/>
          </p:nvPr>
        </p:nvSpPr>
        <p:spPr/>
        <p:txBody>
          <a:bodyPr/>
          <a:lstStyle>
            <a:lvl1pPr>
              <a:defRPr/>
            </a:lvl1pPr>
          </a:lstStyle>
          <a:p>
            <a:fld id="{CA8FCF53-45C5-47A4-B950-6E23DB47B0CB}" type="slidenum">
              <a:rPr lang="sl-SI" altLang="sl-SI"/>
              <a:pPr/>
              <a:t>‹#›</a:t>
            </a:fld>
            <a:endParaRPr lang="sl-SI" altLang="sl-SI"/>
          </a:p>
        </p:txBody>
      </p:sp>
    </p:spTree>
    <p:extLst>
      <p:ext uri="{BB962C8B-B14F-4D97-AF65-F5344CB8AC3E}">
        <p14:creationId xmlns:p14="http://schemas.microsoft.com/office/powerpoint/2010/main" val="4122979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3E5043E-8A77-4C0D-9789-80E9DAAF2124}"/>
              </a:ext>
            </a:extLst>
          </p:cNvPr>
          <p:cNvSpPr>
            <a:spLocks noGrp="1"/>
          </p:cNvSpPr>
          <p:nvPr>
            <p:ph type="dt" sz="half" idx="10"/>
          </p:nvPr>
        </p:nvSpPr>
        <p:spPr/>
        <p:txBody>
          <a:bodyPr/>
          <a:lstStyle>
            <a:lvl1pPr>
              <a:defRPr/>
            </a:lvl1pPr>
          </a:lstStyle>
          <a:p>
            <a:pPr>
              <a:defRPr/>
            </a:pPr>
            <a:fld id="{19A59D56-3015-44EC-8658-15F6722D79FD}" type="datetimeFigureOut">
              <a:rPr lang="sl-SI"/>
              <a:pPr>
                <a:defRPr/>
              </a:pPr>
              <a:t>3. 06. 2019</a:t>
            </a:fld>
            <a:endParaRPr lang="sl-SI"/>
          </a:p>
        </p:txBody>
      </p:sp>
      <p:sp>
        <p:nvSpPr>
          <p:cNvPr id="3" name="Footer Placeholder 4">
            <a:extLst>
              <a:ext uri="{FF2B5EF4-FFF2-40B4-BE49-F238E27FC236}">
                <a16:creationId xmlns:a16="http://schemas.microsoft.com/office/drawing/2014/main" id="{034A37C2-4FDC-49F2-90E1-9293AEAF87C3}"/>
              </a:ext>
            </a:extLst>
          </p:cNvPr>
          <p:cNvSpPr>
            <a:spLocks noGrp="1"/>
          </p:cNvSpPr>
          <p:nvPr>
            <p:ph type="ftr" sz="quarter" idx="11"/>
          </p:nvPr>
        </p:nvSpPr>
        <p:spPr/>
        <p:txBody>
          <a:bodyPr/>
          <a:lstStyle>
            <a:lvl1pPr>
              <a:defRPr/>
            </a:lvl1pPr>
          </a:lstStyle>
          <a:p>
            <a:pPr>
              <a:defRPr/>
            </a:pPr>
            <a:endParaRPr lang="sl-SI"/>
          </a:p>
        </p:txBody>
      </p:sp>
      <p:sp>
        <p:nvSpPr>
          <p:cNvPr id="4" name="Slide Number Placeholder 5">
            <a:extLst>
              <a:ext uri="{FF2B5EF4-FFF2-40B4-BE49-F238E27FC236}">
                <a16:creationId xmlns:a16="http://schemas.microsoft.com/office/drawing/2014/main" id="{4EA18CEF-11F1-44AF-8001-A5A2C6AF82EC}"/>
              </a:ext>
            </a:extLst>
          </p:cNvPr>
          <p:cNvSpPr>
            <a:spLocks noGrp="1"/>
          </p:cNvSpPr>
          <p:nvPr>
            <p:ph type="sldNum" sz="quarter" idx="12"/>
          </p:nvPr>
        </p:nvSpPr>
        <p:spPr/>
        <p:txBody>
          <a:bodyPr/>
          <a:lstStyle>
            <a:lvl1pPr>
              <a:defRPr/>
            </a:lvl1pPr>
          </a:lstStyle>
          <a:p>
            <a:fld id="{381AAC2C-11D2-4948-A40D-892A3B53999E}" type="slidenum">
              <a:rPr lang="sl-SI" altLang="sl-SI"/>
              <a:pPr/>
              <a:t>‹#›</a:t>
            </a:fld>
            <a:endParaRPr lang="sl-SI" altLang="sl-SI"/>
          </a:p>
        </p:txBody>
      </p:sp>
    </p:spTree>
    <p:extLst>
      <p:ext uri="{BB962C8B-B14F-4D97-AF65-F5344CB8AC3E}">
        <p14:creationId xmlns:p14="http://schemas.microsoft.com/office/powerpoint/2010/main" val="1368729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grpSp>
        <p:nvGrpSpPr>
          <p:cNvPr id="5" name="Group 60">
            <a:extLst>
              <a:ext uri="{FF2B5EF4-FFF2-40B4-BE49-F238E27FC236}">
                <a16:creationId xmlns:a16="http://schemas.microsoft.com/office/drawing/2014/main" id="{DAD18397-F4BD-491B-98A3-103DDEA2FB20}"/>
              </a:ext>
            </a:extLst>
          </p:cNvPr>
          <p:cNvGrpSpPr>
            <a:grpSpLocks/>
          </p:cNvGrpSpPr>
          <p:nvPr/>
        </p:nvGrpSpPr>
        <p:grpSpPr bwMode="auto">
          <a:xfrm>
            <a:off x="-382588" y="0"/>
            <a:ext cx="9932988" cy="6858000"/>
            <a:chOff x="-382404" y="0"/>
            <a:chExt cx="9932332" cy="6858000"/>
          </a:xfrm>
        </p:grpSpPr>
        <p:grpSp>
          <p:nvGrpSpPr>
            <p:cNvPr id="6" name="Group 61">
              <a:extLst>
                <a:ext uri="{FF2B5EF4-FFF2-40B4-BE49-F238E27FC236}">
                  <a16:creationId xmlns:a16="http://schemas.microsoft.com/office/drawing/2014/main" id="{EFC6A936-4647-450D-BDE2-A9B98CFA7983}"/>
                </a:ext>
              </a:extLst>
            </p:cNvPr>
            <p:cNvGrpSpPr>
              <a:grpSpLocks/>
            </p:cNvGrpSpPr>
            <p:nvPr/>
          </p:nvGrpSpPr>
          <p:grpSpPr bwMode="auto">
            <a:xfrm>
              <a:off x="0" y="0"/>
              <a:ext cx="9144000" cy="6858000"/>
              <a:chOff x="0" y="0"/>
              <a:chExt cx="9144000" cy="6858000"/>
            </a:xfrm>
          </p:grpSpPr>
          <p:grpSp>
            <p:nvGrpSpPr>
              <p:cNvPr id="29" name="Group 4">
                <a:extLst>
                  <a:ext uri="{FF2B5EF4-FFF2-40B4-BE49-F238E27FC236}">
                    <a16:creationId xmlns:a16="http://schemas.microsoft.com/office/drawing/2014/main" id="{7258A34F-9812-418E-89ED-02B03A0086CA}"/>
                  </a:ext>
                </a:extLst>
              </p:cNvPr>
              <p:cNvGrpSpPr>
                <a:grpSpLocks/>
              </p:cNvGrpSpPr>
              <p:nvPr/>
            </p:nvGrpSpPr>
            <p:grpSpPr bwMode="auto">
              <a:xfrm>
                <a:off x="0" y="0"/>
                <a:ext cx="2514600" cy="6858000"/>
                <a:chOff x="0" y="0"/>
                <a:chExt cx="2514600" cy="6858000"/>
              </a:xfrm>
            </p:grpSpPr>
            <p:sp>
              <p:nvSpPr>
                <p:cNvPr id="41" name="Rectangle 40">
                  <a:extLst>
                    <a:ext uri="{FF2B5EF4-FFF2-40B4-BE49-F238E27FC236}">
                      <a16:creationId xmlns:a16="http://schemas.microsoft.com/office/drawing/2014/main" id="{BBE2026A-DFA2-4FB8-A869-8F143E8079E3}"/>
                    </a:ext>
                  </a:extLst>
                </p:cNvPr>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a:extLst>
                    <a:ext uri="{FF2B5EF4-FFF2-40B4-BE49-F238E27FC236}">
                      <a16:creationId xmlns:a16="http://schemas.microsoft.com/office/drawing/2014/main" id="{37F2973D-18BE-4BC9-B263-8CC0D6BBC76E}"/>
                    </a:ext>
                  </a:extLst>
                </p:cNvPr>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a:extLst>
                    <a:ext uri="{FF2B5EF4-FFF2-40B4-BE49-F238E27FC236}">
                      <a16:creationId xmlns:a16="http://schemas.microsoft.com/office/drawing/2014/main" id="{9619697E-2251-4239-BF1C-790E977E9620}"/>
                    </a:ext>
                  </a:extLst>
                </p:cNvPr>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a:extLst>
                  <a:ext uri="{FF2B5EF4-FFF2-40B4-BE49-F238E27FC236}">
                    <a16:creationId xmlns:a16="http://schemas.microsoft.com/office/drawing/2014/main" id="{4639C06A-CE05-47F3-A427-B2319E82C10B}"/>
                  </a:ext>
                </a:extLst>
              </p:cNvPr>
              <p:cNvGrpSpPr>
                <a:grpSpLocks/>
              </p:cNvGrpSpPr>
              <p:nvPr/>
            </p:nvGrpSpPr>
            <p:grpSpPr bwMode="auto">
              <a:xfrm>
                <a:off x="422910" y="0"/>
                <a:ext cx="2514600" cy="6858000"/>
                <a:chOff x="0" y="0"/>
                <a:chExt cx="2514600" cy="6858000"/>
              </a:xfrm>
            </p:grpSpPr>
            <p:sp>
              <p:nvSpPr>
                <p:cNvPr id="38" name="Rectangle 37">
                  <a:extLst>
                    <a:ext uri="{FF2B5EF4-FFF2-40B4-BE49-F238E27FC236}">
                      <a16:creationId xmlns:a16="http://schemas.microsoft.com/office/drawing/2014/main" id="{EEAA39B3-5457-4BAF-A688-88A2A0C048B0}"/>
                    </a:ext>
                  </a:extLst>
                </p:cNvPr>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38">
                  <a:extLst>
                    <a:ext uri="{FF2B5EF4-FFF2-40B4-BE49-F238E27FC236}">
                      <a16:creationId xmlns:a16="http://schemas.microsoft.com/office/drawing/2014/main" id="{6D5B7DB7-63B3-470D-AE11-84BB5D07C656}"/>
                    </a:ext>
                  </a:extLst>
                </p:cNvPr>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39">
                  <a:extLst>
                    <a:ext uri="{FF2B5EF4-FFF2-40B4-BE49-F238E27FC236}">
                      <a16:creationId xmlns:a16="http://schemas.microsoft.com/office/drawing/2014/main" id="{0D4961AB-D755-4DCD-95CB-6150C692AD33}"/>
                    </a:ext>
                  </a:extLst>
                </p:cNvPr>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a:extLst>
                  <a:ext uri="{FF2B5EF4-FFF2-40B4-BE49-F238E27FC236}">
                    <a16:creationId xmlns:a16="http://schemas.microsoft.com/office/drawing/2014/main" id="{36C4C197-45D9-4061-9306-05BB835BEE10}"/>
                  </a:ext>
                </a:extLst>
              </p:cNvPr>
              <p:cNvGrpSpPr>
                <a:grpSpLocks/>
              </p:cNvGrpSpPr>
              <p:nvPr/>
            </p:nvGrpSpPr>
            <p:grpSpPr bwMode="auto">
              <a:xfrm rot="10800000">
                <a:off x="6629400" y="0"/>
                <a:ext cx="2514600" cy="6858000"/>
                <a:chOff x="0" y="0"/>
                <a:chExt cx="2514600" cy="6858000"/>
              </a:xfrm>
            </p:grpSpPr>
            <p:sp>
              <p:nvSpPr>
                <p:cNvPr id="35" name="Rectangle 34">
                  <a:extLst>
                    <a:ext uri="{FF2B5EF4-FFF2-40B4-BE49-F238E27FC236}">
                      <a16:creationId xmlns:a16="http://schemas.microsoft.com/office/drawing/2014/main" id="{322CA14F-367E-4FB0-82C8-4253DF4DEEA2}"/>
                    </a:ext>
                  </a:extLst>
                </p:cNvPr>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35">
                  <a:extLst>
                    <a:ext uri="{FF2B5EF4-FFF2-40B4-BE49-F238E27FC236}">
                      <a16:creationId xmlns:a16="http://schemas.microsoft.com/office/drawing/2014/main" id="{B3C52EBF-2116-43F7-9F1D-ADDECC5316B8}"/>
                    </a:ext>
                  </a:extLst>
                </p:cNvPr>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36">
                  <a:extLst>
                    <a:ext uri="{FF2B5EF4-FFF2-40B4-BE49-F238E27FC236}">
                      <a16:creationId xmlns:a16="http://schemas.microsoft.com/office/drawing/2014/main" id="{349E57BA-C672-40B8-ACC4-D871352F010F}"/>
                    </a:ext>
                  </a:extLst>
                </p:cNvPr>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31">
                <a:extLst>
                  <a:ext uri="{FF2B5EF4-FFF2-40B4-BE49-F238E27FC236}">
                    <a16:creationId xmlns:a16="http://schemas.microsoft.com/office/drawing/2014/main" id="{82559E7F-E77A-4959-97E9-F5D3CA1EB762}"/>
                  </a:ext>
                </a:extLst>
              </p:cNvPr>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32">
                <a:extLst>
                  <a:ext uri="{FF2B5EF4-FFF2-40B4-BE49-F238E27FC236}">
                    <a16:creationId xmlns:a16="http://schemas.microsoft.com/office/drawing/2014/main" id="{12C51D00-7345-4E18-811D-165D9EC3B44B}"/>
                  </a:ext>
                </a:extLst>
              </p:cNvPr>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33">
                <a:extLst>
                  <a:ext uri="{FF2B5EF4-FFF2-40B4-BE49-F238E27FC236}">
                    <a16:creationId xmlns:a16="http://schemas.microsoft.com/office/drawing/2014/main" id="{A138EA8C-D05A-4EA3-894F-F88EA9963FF8}"/>
                  </a:ext>
                </a:extLst>
              </p:cNvPr>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62">
              <a:extLst>
                <a:ext uri="{FF2B5EF4-FFF2-40B4-BE49-F238E27FC236}">
                  <a16:creationId xmlns:a16="http://schemas.microsoft.com/office/drawing/2014/main" id="{F8794714-95AB-4E4C-B53F-E08FF81B6613}"/>
                </a:ext>
              </a:extLst>
            </p:cNvPr>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63">
              <a:extLst>
                <a:ext uri="{FF2B5EF4-FFF2-40B4-BE49-F238E27FC236}">
                  <a16:creationId xmlns:a16="http://schemas.microsoft.com/office/drawing/2014/main" id="{4759DF7F-ABCB-4D62-8B08-2B682327419C}"/>
                </a:ext>
              </a:extLst>
            </p:cNvPr>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64">
              <a:extLst>
                <a:ext uri="{FF2B5EF4-FFF2-40B4-BE49-F238E27FC236}">
                  <a16:creationId xmlns:a16="http://schemas.microsoft.com/office/drawing/2014/main" id="{62226E87-9B27-41B7-8FC8-454E3B1EC70F}"/>
                </a:ext>
              </a:extLst>
            </p:cNvPr>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66">
              <a:extLst>
                <a:ext uri="{FF2B5EF4-FFF2-40B4-BE49-F238E27FC236}">
                  <a16:creationId xmlns:a16="http://schemas.microsoft.com/office/drawing/2014/main" id="{C51CE596-E07C-49FE-B142-7DE1174DA6AC}"/>
                </a:ext>
              </a:extLst>
            </p:cNvPr>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67">
              <a:extLst>
                <a:ext uri="{FF2B5EF4-FFF2-40B4-BE49-F238E27FC236}">
                  <a16:creationId xmlns:a16="http://schemas.microsoft.com/office/drawing/2014/main" id="{E743906F-68E9-4253-BD0C-DF27814424D4}"/>
                </a:ext>
              </a:extLst>
            </p:cNvPr>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11">
              <a:extLst>
                <a:ext uri="{FF2B5EF4-FFF2-40B4-BE49-F238E27FC236}">
                  <a16:creationId xmlns:a16="http://schemas.microsoft.com/office/drawing/2014/main" id="{9DEDD747-5C7B-4712-85AA-269C69DB5A51}"/>
                </a:ext>
              </a:extLst>
            </p:cNvPr>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12">
              <a:extLst>
                <a:ext uri="{FF2B5EF4-FFF2-40B4-BE49-F238E27FC236}">
                  <a16:creationId xmlns:a16="http://schemas.microsoft.com/office/drawing/2014/main" id="{D708B6F8-D3F6-47B1-8189-08815456090F}"/>
                </a:ext>
              </a:extLst>
            </p:cNvPr>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13">
              <a:extLst>
                <a:ext uri="{FF2B5EF4-FFF2-40B4-BE49-F238E27FC236}">
                  <a16:creationId xmlns:a16="http://schemas.microsoft.com/office/drawing/2014/main" id="{3DB6E6AC-CD3B-4324-8FD5-C5D33DDB11A4}"/>
                </a:ext>
              </a:extLst>
            </p:cNvPr>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14">
              <a:extLst>
                <a:ext uri="{FF2B5EF4-FFF2-40B4-BE49-F238E27FC236}">
                  <a16:creationId xmlns:a16="http://schemas.microsoft.com/office/drawing/2014/main" id="{81848B2B-A75F-462D-8DFA-7BDA792C7202}"/>
                </a:ext>
              </a:extLst>
            </p:cNvPr>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15">
              <a:extLst>
                <a:ext uri="{FF2B5EF4-FFF2-40B4-BE49-F238E27FC236}">
                  <a16:creationId xmlns:a16="http://schemas.microsoft.com/office/drawing/2014/main" id="{D7565424-05C5-4D7E-A0B1-B8C42D9D31FE}"/>
                </a:ext>
              </a:extLst>
            </p:cNvPr>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75">
              <a:extLst>
                <a:ext uri="{FF2B5EF4-FFF2-40B4-BE49-F238E27FC236}">
                  <a16:creationId xmlns:a16="http://schemas.microsoft.com/office/drawing/2014/main" id="{BA3E9FD0-F328-4A03-8D3E-5B32523C8DEE}"/>
                </a:ext>
              </a:extLst>
            </p:cNvPr>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17">
              <a:extLst>
                <a:ext uri="{FF2B5EF4-FFF2-40B4-BE49-F238E27FC236}">
                  <a16:creationId xmlns:a16="http://schemas.microsoft.com/office/drawing/2014/main" id="{A36CE545-C79E-4829-883B-26AA48B030E9}"/>
                </a:ext>
              </a:extLst>
            </p:cNvPr>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18">
              <a:extLst>
                <a:ext uri="{FF2B5EF4-FFF2-40B4-BE49-F238E27FC236}">
                  <a16:creationId xmlns:a16="http://schemas.microsoft.com/office/drawing/2014/main" id="{E7CF7E2E-C22D-42E5-85CF-36152FF14692}"/>
                </a:ext>
              </a:extLst>
            </p:cNvPr>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19">
              <a:extLst>
                <a:ext uri="{FF2B5EF4-FFF2-40B4-BE49-F238E27FC236}">
                  <a16:creationId xmlns:a16="http://schemas.microsoft.com/office/drawing/2014/main" id="{6D530D4F-5391-42AB-BA64-CDBF2B7B2270}"/>
                </a:ext>
              </a:extLst>
            </p:cNvPr>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20">
              <a:extLst>
                <a:ext uri="{FF2B5EF4-FFF2-40B4-BE49-F238E27FC236}">
                  <a16:creationId xmlns:a16="http://schemas.microsoft.com/office/drawing/2014/main" id="{5BC43856-B0A8-4735-AC00-0D57AFE167C6}"/>
                </a:ext>
              </a:extLst>
            </p:cNvPr>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21">
              <a:extLst>
                <a:ext uri="{FF2B5EF4-FFF2-40B4-BE49-F238E27FC236}">
                  <a16:creationId xmlns:a16="http://schemas.microsoft.com/office/drawing/2014/main" id="{403C1786-3AE1-4938-A940-7CB0D4DBC4A7}"/>
                </a:ext>
              </a:extLst>
            </p:cNvPr>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22">
              <a:extLst>
                <a:ext uri="{FF2B5EF4-FFF2-40B4-BE49-F238E27FC236}">
                  <a16:creationId xmlns:a16="http://schemas.microsoft.com/office/drawing/2014/main" id="{D9AE71D0-C94C-435F-A5F8-84D8910786EC}"/>
                </a:ext>
              </a:extLst>
            </p:cNvPr>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23">
              <a:extLst>
                <a:ext uri="{FF2B5EF4-FFF2-40B4-BE49-F238E27FC236}">
                  <a16:creationId xmlns:a16="http://schemas.microsoft.com/office/drawing/2014/main" id="{52AF58DE-2766-44B8-8669-C7A2581FF1C1}"/>
                </a:ext>
              </a:extLst>
            </p:cNvPr>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24">
              <a:extLst>
                <a:ext uri="{FF2B5EF4-FFF2-40B4-BE49-F238E27FC236}">
                  <a16:creationId xmlns:a16="http://schemas.microsoft.com/office/drawing/2014/main" id="{EDDC2670-4CAD-49B6-AD47-80ED2CD5C862}"/>
                </a:ext>
              </a:extLst>
            </p:cNvPr>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25">
              <a:extLst>
                <a:ext uri="{FF2B5EF4-FFF2-40B4-BE49-F238E27FC236}">
                  <a16:creationId xmlns:a16="http://schemas.microsoft.com/office/drawing/2014/main" id="{CE6084DD-40B2-4E14-9C54-BCEB7AE9DB73}"/>
                </a:ext>
              </a:extLst>
            </p:cNvPr>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85">
              <a:extLst>
                <a:ext uri="{FF2B5EF4-FFF2-40B4-BE49-F238E27FC236}">
                  <a16:creationId xmlns:a16="http://schemas.microsoft.com/office/drawing/2014/main" id="{C7307731-1007-4AA7-BF53-22FEFEBAA099}"/>
                </a:ext>
              </a:extLst>
            </p:cNvPr>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86">
              <a:extLst>
                <a:ext uri="{FF2B5EF4-FFF2-40B4-BE49-F238E27FC236}">
                  <a16:creationId xmlns:a16="http://schemas.microsoft.com/office/drawing/2014/main" id="{EEAB03F6-6682-4ABB-BC03-DDA1C561541E}"/>
                </a:ext>
              </a:extLst>
            </p:cNvPr>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43">
            <a:extLst>
              <a:ext uri="{FF2B5EF4-FFF2-40B4-BE49-F238E27FC236}">
                <a16:creationId xmlns:a16="http://schemas.microsoft.com/office/drawing/2014/main" id="{A8C58CD1-23F9-4912-BAC1-CD94C8DE29EE}"/>
              </a:ext>
            </a:extLst>
          </p:cNvPr>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44">
            <a:extLst>
              <a:ext uri="{FF2B5EF4-FFF2-40B4-BE49-F238E27FC236}">
                <a16:creationId xmlns:a16="http://schemas.microsoft.com/office/drawing/2014/main" id="{A9999F85-860A-44B4-B216-F21C6B01617A}"/>
              </a:ext>
            </a:extLst>
          </p:cNvPr>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45">
            <a:extLst>
              <a:ext uri="{FF2B5EF4-FFF2-40B4-BE49-F238E27FC236}">
                <a16:creationId xmlns:a16="http://schemas.microsoft.com/office/drawing/2014/main" id="{FC472AC3-4D96-4D59-8297-0C97BC0FA657}"/>
              </a:ext>
            </a:extLst>
          </p:cNvPr>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46">
            <a:extLst>
              <a:ext uri="{FF2B5EF4-FFF2-40B4-BE49-F238E27FC236}">
                <a16:creationId xmlns:a16="http://schemas.microsoft.com/office/drawing/2014/main" id="{777C0A18-4057-43F0-99F7-A3374A480A74}"/>
              </a:ext>
            </a:extLst>
          </p:cNvPr>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sl-SI"/>
              <a:t>Uredite slog naslova matrice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48" name="Date Placeholder 4">
            <a:extLst>
              <a:ext uri="{FF2B5EF4-FFF2-40B4-BE49-F238E27FC236}">
                <a16:creationId xmlns:a16="http://schemas.microsoft.com/office/drawing/2014/main" id="{96DCDDEA-73FE-4AFF-9C9D-2E1AE6AB07F8}"/>
              </a:ext>
            </a:extLst>
          </p:cNvPr>
          <p:cNvSpPr>
            <a:spLocks noGrp="1"/>
          </p:cNvSpPr>
          <p:nvPr>
            <p:ph type="dt" sz="half" idx="10"/>
          </p:nvPr>
        </p:nvSpPr>
        <p:spPr/>
        <p:txBody>
          <a:bodyPr/>
          <a:lstStyle>
            <a:lvl1pPr>
              <a:defRPr/>
            </a:lvl1pPr>
          </a:lstStyle>
          <a:p>
            <a:pPr>
              <a:defRPr/>
            </a:pPr>
            <a:fld id="{1714F2B0-7C46-41BE-AF50-01B6B27268F7}" type="datetimeFigureOut">
              <a:rPr lang="sl-SI"/>
              <a:pPr>
                <a:defRPr/>
              </a:pPr>
              <a:t>3. 06. 2019</a:t>
            </a:fld>
            <a:endParaRPr lang="sl-SI"/>
          </a:p>
        </p:txBody>
      </p:sp>
      <p:sp>
        <p:nvSpPr>
          <p:cNvPr id="49" name="Slide Number Placeholder 6">
            <a:extLst>
              <a:ext uri="{FF2B5EF4-FFF2-40B4-BE49-F238E27FC236}">
                <a16:creationId xmlns:a16="http://schemas.microsoft.com/office/drawing/2014/main" id="{10271AE1-B84E-40ED-A8AB-CE97B9FCDA6A}"/>
              </a:ext>
            </a:extLst>
          </p:cNvPr>
          <p:cNvSpPr>
            <a:spLocks noGrp="1"/>
          </p:cNvSpPr>
          <p:nvPr>
            <p:ph type="sldNum" sz="quarter" idx="11"/>
          </p:nvPr>
        </p:nvSpPr>
        <p:spPr/>
        <p:txBody>
          <a:bodyPr/>
          <a:lstStyle>
            <a:lvl1pPr>
              <a:defRPr/>
            </a:lvl1pPr>
          </a:lstStyle>
          <a:p>
            <a:fld id="{0990D4E2-EC44-4506-ABEB-89842CE9E6A7}" type="slidenum">
              <a:rPr lang="sl-SI" altLang="sl-SI"/>
              <a:pPr/>
              <a:t>‹#›</a:t>
            </a:fld>
            <a:endParaRPr lang="sl-SI" altLang="sl-SI"/>
          </a:p>
        </p:txBody>
      </p:sp>
      <p:sp>
        <p:nvSpPr>
          <p:cNvPr id="50" name="Footer Placeholder 5">
            <a:extLst>
              <a:ext uri="{FF2B5EF4-FFF2-40B4-BE49-F238E27FC236}">
                <a16:creationId xmlns:a16="http://schemas.microsoft.com/office/drawing/2014/main" id="{33DB4772-7E30-4419-8B79-0339B2ACDB1B}"/>
              </a:ext>
            </a:extLst>
          </p:cNvPr>
          <p:cNvSpPr>
            <a:spLocks noGrp="1"/>
          </p:cNvSpPr>
          <p:nvPr>
            <p:ph type="ftr" sz="quarter" idx="12"/>
          </p:nvPr>
        </p:nvSpPr>
        <p:spPr>
          <a:xfrm>
            <a:off x="4641850" y="5724525"/>
            <a:ext cx="3492500" cy="365125"/>
          </a:xfrm>
        </p:spPr>
        <p:txBody>
          <a:bodyPr>
            <a:normAutofit/>
          </a:bodyPr>
          <a:lstStyle>
            <a:lvl1pPr>
              <a:defRPr/>
            </a:lvl1pPr>
          </a:lstStyle>
          <a:p>
            <a:pPr>
              <a:defRPr/>
            </a:pPr>
            <a:endParaRPr lang="sl-SI"/>
          </a:p>
        </p:txBody>
      </p:sp>
    </p:spTree>
    <p:extLst>
      <p:ext uri="{BB962C8B-B14F-4D97-AF65-F5344CB8AC3E}">
        <p14:creationId xmlns:p14="http://schemas.microsoft.com/office/powerpoint/2010/main" val="2765285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grpSp>
        <p:nvGrpSpPr>
          <p:cNvPr id="5" name="Group 60">
            <a:extLst>
              <a:ext uri="{FF2B5EF4-FFF2-40B4-BE49-F238E27FC236}">
                <a16:creationId xmlns:a16="http://schemas.microsoft.com/office/drawing/2014/main" id="{0C6CE534-BB0A-4DF0-9E06-E4144E2C9302}"/>
              </a:ext>
            </a:extLst>
          </p:cNvPr>
          <p:cNvGrpSpPr>
            <a:grpSpLocks/>
          </p:cNvGrpSpPr>
          <p:nvPr/>
        </p:nvGrpSpPr>
        <p:grpSpPr bwMode="auto">
          <a:xfrm>
            <a:off x="-382588" y="0"/>
            <a:ext cx="9932988" cy="6858000"/>
            <a:chOff x="-382404" y="0"/>
            <a:chExt cx="9932332" cy="6858000"/>
          </a:xfrm>
        </p:grpSpPr>
        <p:grpSp>
          <p:nvGrpSpPr>
            <p:cNvPr id="6" name="Group 61">
              <a:extLst>
                <a:ext uri="{FF2B5EF4-FFF2-40B4-BE49-F238E27FC236}">
                  <a16:creationId xmlns:a16="http://schemas.microsoft.com/office/drawing/2014/main" id="{B8738093-18A9-4A45-8C05-1374248CBCEC}"/>
                </a:ext>
              </a:extLst>
            </p:cNvPr>
            <p:cNvGrpSpPr>
              <a:grpSpLocks/>
            </p:cNvGrpSpPr>
            <p:nvPr/>
          </p:nvGrpSpPr>
          <p:grpSpPr bwMode="auto">
            <a:xfrm>
              <a:off x="0" y="0"/>
              <a:ext cx="9144000" cy="6858000"/>
              <a:chOff x="0" y="0"/>
              <a:chExt cx="9144000" cy="6858000"/>
            </a:xfrm>
          </p:grpSpPr>
          <p:grpSp>
            <p:nvGrpSpPr>
              <p:cNvPr id="29" name="Group 4">
                <a:extLst>
                  <a:ext uri="{FF2B5EF4-FFF2-40B4-BE49-F238E27FC236}">
                    <a16:creationId xmlns:a16="http://schemas.microsoft.com/office/drawing/2014/main" id="{604A61FB-4282-4083-8258-F049A6B26547}"/>
                  </a:ext>
                </a:extLst>
              </p:cNvPr>
              <p:cNvGrpSpPr>
                <a:grpSpLocks/>
              </p:cNvGrpSpPr>
              <p:nvPr/>
            </p:nvGrpSpPr>
            <p:grpSpPr bwMode="auto">
              <a:xfrm>
                <a:off x="0" y="0"/>
                <a:ext cx="2514600" cy="6858000"/>
                <a:chOff x="0" y="0"/>
                <a:chExt cx="2514600" cy="6858000"/>
              </a:xfrm>
            </p:grpSpPr>
            <p:sp>
              <p:nvSpPr>
                <p:cNvPr id="41" name="Rectangle 40">
                  <a:extLst>
                    <a:ext uri="{FF2B5EF4-FFF2-40B4-BE49-F238E27FC236}">
                      <a16:creationId xmlns:a16="http://schemas.microsoft.com/office/drawing/2014/main" id="{10619795-991C-4006-AB4B-A91F8C718306}"/>
                    </a:ext>
                  </a:extLst>
                </p:cNvPr>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a:extLst>
                    <a:ext uri="{FF2B5EF4-FFF2-40B4-BE49-F238E27FC236}">
                      <a16:creationId xmlns:a16="http://schemas.microsoft.com/office/drawing/2014/main" id="{AFF0EB83-DC56-434E-A2A5-3F7CA9A4C726}"/>
                    </a:ext>
                  </a:extLst>
                </p:cNvPr>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a:extLst>
                    <a:ext uri="{FF2B5EF4-FFF2-40B4-BE49-F238E27FC236}">
                      <a16:creationId xmlns:a16="http://schemas.microsoft.com/office/drawing/2014/main" id="{196C8DCE-5D94-4831-A7D3-3502BAE2334A}"/>
                    </a:ext>
                  </a:extLst>
                </p:cNvPr>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a:extLst>
                  <a:ext uri="{FF2B5EF4-FFF2-40B4-BE49-F238E27FC236}">
                    <a16:creationId xmlns:a16="http://schemas.microsoft.com/office/drawing/2014/main" id="{5AE274C1-F345-4BFE-878E-12544CBDDBD3}"/>
                  </a:ext>
                </a:extLst>
              </p:cNvPr>
              <p:cNvGrpSpPr>
                <a:grpSpLocks/>
              </p:cNvGrpSpPr>
              <p:nvPr/>
            </p:nvGrpSpPr>
            <p:grpSpPr bwMode="auto">
              <a:xfrm>
                <a:off x="422910" y="0"/>
                <a:ext cx="2514600" cy="6858000"/>
                <a:chOff x="0" y="0"/>
                <a:chExt cx="2514600" cy="6858000"/>
              </a:xfrm>
            </p:grpSpPr>
            <p:sp>
              <p:nvSpPr>
                <p:cNvPr id="38" name="Rectangle 37">
                  <a:extLst>
                    <a:ext uri="{FF2B5EF4-FFF2-40B4-BE49-F238E27FC236}">
                      <a16:creationId xmlns:a16="http://schemas.microsoft.com/office/drawing/2014/main" id="{9811E69D-F2BA-499F-A02A-F2D844B2266C}"/>
                    </a:ext>
                  </a:extLst>
                </p:cNvPr>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38">
                  <a:extLst>
                    <a:ext uri="{FF2B5EF4-FFF2-40B4-BE49-F238E27FC236}">
                      <a16:creationId xmlns:a16="http://schemas.microsoft.com/office/drawing/2014/main" id="{BCA28AC5-BA97-42B3-A6E6-648563DB2CD6}"/>
                    </a:ext>
                  </a:extLst>
                </p:cNvPr>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39">
                  <a:extLst>
                    <a:ext uri="{FF2B5EF4-FFF2-40B4-BE49-F238E27FC236}">
                      <a16:creationId xmlns:a16="http://schemas.microsoft.com/office/drawing/2014/main" id="{A7A0D238-4C08-4DC5-8384-6A2809402EE8}"/>
                    </a:ext>
                  </a:extLst>
                </p:cNvPr>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a:extLst>
                  <a:ext uri="{FF2B5EF4-FFF2-40B4-BE49-F238E27FC236}">
                    <a16:creationId xmlns:a16="http://schemas.microsoft.com/office/drawing/2014/main" id="{49410126-E802-4943-B84B-2DFB07A28FF8}"/>
                  </a:ext>
                </a:extLst>
              </p:cNvPr>
              <p:cNvGrpSpPr>
                <a:grpSpLocks/>
              </p:cNvGrpSpPr>
              <p:nvPr/>
            </p:nvGrpSpPr>
            <p:grpSpPr bwMode="auto">
              <a:xfrm rot="10800000">
                <a:off x="6629400" y="0"/>
                <a:ext cx="2514600" cy="6858000"/>
                <a:chOff x="0" y="0"/>
                <a:chExt cx="2514600" cy="6858000"/>
              </a:xfrm>
            </p:grpSpPr>
            <p:sp>
              <p:nvSpPr>
                <p:cNvPr id="35" name="Rectangle 34">
                  <a:extLst>
                    <a:ext uri="{FF2B5EF4-FFF2-40B4-BE49-F238E27FC236}">
                      <a16:creationId xmlns:a16="http://schemas.microsoft.com/office/drawing/2014/main" id="{6384BDFF-EBF3-43D2-BC93-CBB2759C829D}"/>
                    </a:ext>
                  </a:extLst>
                </p:cNvPr>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35">
                  <a:extLst>
                    <a:ext uri="{FF2B5EF4-FFF2-40B4-BE49-F238E27FC236}">
                      <a16:creationId xmlns:a16="http://schemas.microsoft.com/office/drawing/2014/main" id="{8417F3BF-AB62-49A0-A27F-0AD8DADDD5CA}"/>
                    </a:ext>
                  </a:extLst>
                </p:cNvPr>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36">
                  <a:extLst>
                    <a:ext uri="{FF2B5EF4-FFF2-40B4-BE49-F238E27FC236}">
                      <a16:creationId xmlns:a16="http://schemas.microsoft.com/office/drawing/2014/main" id="{EC821F1F-362D-47B0-8CDC-420F89201EA9}"/>
                    </a:ext>
                  </a:extLst>
                </p:cNvPr>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31">
                <a:extLst>
                  <a:ext uri="{FF2B5EF4-FFF2-40B4-BE49-F238E27FC236}">
                    <a16:creationId xmlns:a16="http://schemas.microsoft.com/office/drawing/2014/main" id="{C48DFE29-30E2-4A35-8B69-1A685D8FB7D6}"/>
                  </a:ext>
                </a:extLst>
              </p:cNvPr>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32">
                <a:extLst>
                  <a:ext uri="{FF2B5EF4-FFF2-40B4-BE49-F238E27FC236}">
                    <a16:creationId xmlns:a16="http://schemas.microsoft.com/office/drawing/2014/main" id="{C6BDFA95-9576-4D89-9239-69D37E88FC6B}"/>
                  </a:ext>
                </a:extLst>
              </p:cNvPr>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33">
                <a:extLst>
                  <a:ext uri="{FF2B5EF4-FFF2-40B4-BE49-F238E27FC236}">
                    <a16:creationId xmlns:a16="http://schemas.microsoft.com/office/drawing/2014/main" id="{75C99855-73B9-494C-9E8A-0390A6558833}"/>
                  </a:ext>
                </a:extLst>
              </p:cNvPr>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62">
              <a:extLst>
                <a:ext uri="{FF2B5EF4-FFF2-40B4-BE49-F238E27FC236}">
                  <a16:creationId xmlns:a16="http://schemas.microsoft.com/office/drawing/2014/main" id="{4D3DE883-5D34-48C2-8D8F-1B86861835DF}"/>
                </a:ext>
              </a:extLst>
            </p:cNvPr>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63">
              <a:extLst>
                <a:ext uri="{FF2B5EF4-FFF2-40B4-BE49-F238E27FC236}">
                  <a16:creationId xmlns:a16="http://schemas.microsoft.com/office/drawing/2014/main" id="{DED520FD-2436-4AB6-A570-6DDBCCC35AB7}"/>
                </a:ext>
              </a:extLst>
            </p:cNvPr>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64">
              <a:extLst>
                <a:ext uri="{FF2B5EF4-FFF2-40B4-BE49-F238E27FC236}">
                  <a16:creationId xmlns:a16="http://schemas.microsoft.com/office/drawing/2014/main" id="{8C5E10A8-858D-471D-9DE9-6128F6455464}"/>
                </a:ext>
              </a:extLst>
            </p:cNvPr>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66">
              <a:extLst>
                <a:ext uri="{FF2B5EF4-FFF2-40B4-BE49-F238E27FC236}">
                  <a16:creationId xmlns:a16="http://schemas.microsoft.com/office/drawing/2014/main" id="{B49EFF6E-7745-4636-9ABC-D6FFF884AA76}"/>
                </a:ext>
              </a:extLst>
            </p:cNvPr>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67">
              <a:extLst>
                <a:ext uri="{FF2B5EF4-FFF2-40B4-BE49-F238E27FC236}">
                  <a16:creationId xmlns:a16="http://schemas.microsoft.com/office/drawing/2014/main" id="{CB2207A8-B448-4990-9753-F5D6F2B3100F}"/>
                </a:ext>
              </a:extLst>
            </p:cNvPr>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11">
              <a:extLst>
                <a:ext uri="{FF2B5EF4-FFF2-40B4-BE49-F238E27FC236}">
                  <a16:creationId xmlns:a16="http://schemas.microsoft.com/office/drawing/2014/main" id="{C7A5703A-71DE-4108-A19B-228B11AA8DB5}"/>
                </a:ext>
              </a:extLst>
            </p:cNvPr>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12">
              <a:extLst>
                <a:ext uri="{FF2B5EF4-FFF2-40B4-BE49-F238E27FC236}">
                  <a16:creationId xmlns:a16="http://schemas.microsoft.com/office/drawing/2014/main" id="{37BC0E11-5DC4-42A1-A3DC-698D9D4737C7}"/>
                </a:ext>
              </a:extLst>
            </p:cNvPr>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13">
              <a:extLst>
                <a:ext uri="{FF2B5EF4-FFF2-40B4-BE49-F238E27FC236}">
                  <a16:creationId xmlns:a16="http://schemas.microsoft.com/office/drawing/2014/main" id="{A92E79E5-244E-4D82-A95F-4D63FC6AC224}"/>
                </a:ext>
              </a:extLst>
            </p:cNvPr>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14">
              <a:extLst>
                <a:ext uri="{FF2B5EF4-FFF2-40B4-BE49-F238E27FC236}">
                  <a16:creationId xmlns:a16="http://schemas.microsoft.com/office/drawing/2014/main" id="{48C013CC-29CC-4423-829B-9830095E44D9}"/>
                </a:ext>
              </a:extLst>
            </p:cNvPr>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15">
              <a:extLst>
                <a:ext uri="{FF2B5EF4-FFF2-40B4-BE49-F238E27FC236}">
                  <a16:creationId xmlns:a16="http://schemas.microsoft.com/office/drawing/2014/main" id="{DB789DA8-FCBA-4E3A-ADB5-8C40ED473607}"/>
                </a:ext>
              </a:extLst>
            </p:cNvPr>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75">
              <a:extLst>
                <a:ext uri="{FF2B5EF4-FFF2-40B4-BE49-F238E27FC236}">
                  <a16:creationId xmlns:a16="http://schemas.microsoft.com/office/drawing/2014/main" id="{4C108A6E-2032-45E0-B1D5-8E7A6CFFFD65}"/>
                </a:ext>
              </a:extLst>
            </p:cNvPr>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17">
              <a:extLst>
                <a:ext uri="{FF2B5EF4-FFF2-40B4-BE49-F238E27FC236}">
                  <a16:creationId xmlns:a16="http://schemas.microsoft.com/office/drawing/2014/main" id="{EF93BC4E-60AD-4F2B-84B5-F9031A34ACFC}"/>
                </a:ext>
              </a:extLst>
            </p:cNvPr>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18">
              <a:extLst>
                <a:ext uri="{FF2B5EF4-FFF2-40B4-BE49-F238E27FC236}">
                  <a16:creationId xmlns:a16="http://schemas.microsoft.com/office/drawing/2014/main" id="{06BD12E7-0089-48DE-AAA7-1FB9096522DC}"/>
                </a:ext>
              </a:extLst>
            </p:cNvPr>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19">
              <a:extLst>
                <a:ext uri="{FF2B5EF4-FFF2-40B4-BE49-F238E27FC236}">
                  <a16:creationId xmlns:a16="http://schemas.microsoft.com/office/drawing/2014/main" id="{EC07B4F6-255A-4DCF-9E28-FD13B3673301}"/>
                </a:ext>
              </a:extLst>
            </p:cNvPr>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20">
              <a:extLst>
                <a:ext uri="{FF2B5EF4-FFF2-40B4-BE49-F238E27FC236}">
                  <a16:creationId xmlns:a16="http://schemas.microsoft.com/office/drawing/2014/main" id="{CA39A070-CE08-4D67-9FF0-1B22E74F67E8}"/>
                </a:ext>
              </a:extLst>
            </p:cNvPr>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21">
              <a:extLst>
                <a:ext uri="{FF2B5EF4-FFF2-40B4-BE49-F238E27FC236}">
                  <a16:creationId xmlns:a16="http://schemas.microsoft.com/office/drawing/2014/main" id="{E60E7A13-B1D5-44D4-ADF9-9DA6E7BAFAEF}"/>
                </a:ext>
              </a:extLst>
            </p:cNvPr>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22">
              <a:extLst>
                <a:ext uri="{FF2B5EF4-FFF2-40B4-BE49-F238E27FC236}">
                  <a16:creationId xmlns:a16="http://schemas.microsoft.com/office/drawing/2014/main" id="{17F0EFE2-5658-487B-8191-4E658B6B003F}"/>
                </a:ext>
              </a:extLst>
            </p:cNvPr>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23">
              <a:extLst>
                <a:ext uri="{FF2B5EF4-FFF2-40B4-BE49-F238E27FC236}">
                  <a16:creationId xmlns:a16="http://schemas.microsoft.com/office/drawing/2014/main" id="{D4F2AEEB-EFD9-4F68-AA14-35BC7B9E7A38}"/>
                </a:ext>
              </a:extLst>
            </p:cNvPr>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24">
              <a:extLst>
                <a:ext uri="{FF2B5EF4-FFF2-40B4-BE49-F238E27FC236}">
                  <a16:creationId xmlns:a16="http://schemas.microsoft.com/office/drawing/2014/main" id="{A57D720F-F37D-451D-97EB-22CDE6BA9C4C}"/>
                </a:ext>
              </a:extLst>
            </p:cNvPr>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25">
              <a:extLst>
                <a:ext uri="{FF2B5EF4-FFF2-40B4-BE49-F238E27FC236}">
                  <a16:creationId xmlns:a16="http://schemas.microsoft.com/office/drawing/2014/main" id="{DC359A6C-19C4-4259-A16A-1017264364AE}"/>
                </a:ext>
              </a:extLst>
            </p:cNvPr>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85">
              <a:extLst>
                <a:ext uri="{FF2B5EF4-FFF2-40B4-BE49-F238E27FC236}">
                  <a16:creationId xmlns:a16="http://schemas.microsoft.com/office/drawing/2014/main" id="{F82C62ED-CBEA-420B-9BF8-03E439F6A98B}"/>
                </a:ext>
              </a:extLst>
            </p:cNvPr>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86">
              <a:extLst>
                <a:ext uri="{FF2B5EF4-FFF2-40B4-BE49-F238E27FC236}">
                  <a16:creationId xmlns:a16="http://schemas.microsoft.com/office/drawing/2014/main" id="{7BF5A426-39D5-4180-8798-6209D848CC31}"/>
                </a:ext>
              </a:extLst>
            </p:cNvPr>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43">
            <a:extLst>
              <a:ext uri="{FF2B5EF4-FFF2-40B4-BE49-F238E27FC236}">
                <a16:creationId xmlns:a16="http://schemas.microsoft.com/office/drawing/2014/main" id="{6421DFD9-CDBD-4376-81C0-EF0F775F7900}"/>
              </a:ext>
            </a:extLst>
          </p:cNvPr>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44">
            <a:extLst>
              <a:ext uri="{FF2B5EF4-FFF2-40B4-BE49-F238E27FC236}">
                <a16:creationId xmlns:a16="http://schemas.microsoft.com/office/drawing/2014/main" id="{BEC96474-1F5D-4809-943E-0791AE2E017B}"/>
              </a:ext>
            </a:extLst>
          </p:cNvPr>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45">
            <a:extLst>
              <a:ext uri="{FF2B5EF4-FFF2-40B4-BE49-F238E27FC236}">
                <a16:creationId xmlns:a16="http://schemas.microsoft.com/office/drawing/2014/main" id="{1CF78837-CA79-4815-B5DE-6011AE24727B}"/>
              </a:ext>
            </a:extLst>
          </p:cNvPr>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46">
            <a:extLst>
              <a:ext uri="{FF2B5EF4-FFF2-40B4-BE49-F238E27FC236}">
                <a16:creationId xmlns:a16="http://schemas.microsoft.com/office/drawing/2014/main" id="{08E0D29D-2573-41D3-A2EF-A1BF210CA902}"/>
              </a:ext>
            </a:extLst>
          </p:cNvPr>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sl-SI"/>
              <a:t>Uredite slog naslova matrice</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l-SI" noProof="0"/>
              <a:t>Kliknite ikono, če želite dodati sliko</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48" name="Date Placeholder 4">
            <a:extLst>
              <a:ext uri="{FF2B5EF4-FFF2-40B4-BE49-F238E27FC236}">
                <a16:creationId xmlns:a16="http://schemas.microsoft.com/office/drawing/2014/main" id="{CBB62886-3798-4D46-A2A3-8E49502D4693}"/>
              </a:ext>
            </a:extLst>
          </p:cNvPr>
          <p:cNvSpPr>
            <a:spLocks noGrp="1"/>
          </p:cNvSpPr>
          <p:nvPr>
            <p:ph type="dt" sz="half" idx="10"/>
          </p:nvPr>
        </p:nvSpPr>
        <p:spPr/>
        <p:txBody>
          <a:bodyPr/>
          <a:lstStyle>
            <a:lvl1pPr>
              <a:defRPr/>
            </a:lvl1pPr>
          </a:lstStyle>
          <a:p>
            <a:pPr>
              <a:defRPr/>
            </a:pPr>
            <a:fld id="{6662F74C-5B27-4F27-9C2F-7751AFF50390}" type="datetimeFigureOut">
              <a:rPr lang="sl-SI"/>
              <a:pPr>
                <a:defRPr/>
              </a:pPr>
              <a:t>3. 06. 2019</a:t>
            </a:fld>
            <a:endParaRPr lang="sl-SI"/>
          </a:p>
        </p:txBody>
      </p:sp>
      <p:sp>
        <p:nvSpPr>
          <p:cNvPr id="49" name="Footer Placeholder 5">
            <a:extLst>
              <a:ext uri="{FF2B5EF4-FFF2-40B4-BE49-F238E27FC236}">
                <a16:creationId xmlns:a16="http://schemas.microsoft.com/office/drawing/2014/main" id="{A88E716B-3A9B-49FC-B4BD-7FB8ABE255E5}"/>
              </a:ext>
            </a:extLst>
          </p:cNvPr>
          <p:cNvSpPr>
            <a:spLocks noGrp="1"/>
          </p:cNvSpPr>
          <p:nvPr>
            <p:ph type="ftr" sz="quarter" idx="11"/>
          </p:nvPr>
        </p:nvSpPr>
        <p:spPr>
          <a:xfrm>
            <a:off x="4641850" y="5724525"/>
            <a:ext cx="3492500" cy="365125"/>
          </a:xfrm>
        </p:spPr>
        <p:txBody>
          <a:bodyPr>
            <a:normAutofit/>
          </a:bodyPr>
          <a:lstStyle>
            <a:lvl1pPr>
              <a:defRPr/>
            </a:lvl1pPr>
          </a:lstStyle>
          <a:p>
            <a:pPr>
              <a:defRPr/>
            </a:pPr>
            <a:endParaRPr lang="sl-SI"/>
          </a:p>
        </p:txBody>
      </p:sp>
      <p:sp>
        <p:nvSpPr>
          <p:cNvPr id="50" name="Slide Number Placeholder 6">
            <a:extLst>
              <a:ext uri="{FF2B5EF4-FFF2-40B4-BE49-F238E27FC236}">
                <a16:creationId xmlns:a16="http://schemas.microsoft.com/office/drawing/2014/main" id="{BEEB7027-F631-4DF7-9183-518BEC442863}"/>
              </a:ext>
            </a:extLst>
          </p:cNvPr>
          <p:cNvSpPr>
            <a:spLocks noGrp="1"/>
          </p:cNvSpPr>
          <p:nvPr>
            <p:ph type="sldNum" sz="quarter" idx="12"/>
          </p:nvPr>
        </p:nvSpPr>
        <p:spPr/>
        <p:txBody>
          <a:bodyPr/>
          <a:lstStyle>
            <a:lvl1pPr>
              <a:defRPr/>
            </a:lvl1pPr>
          </a:lstStyle>
          <a:p>
            <a:fld id="{3246F3CF-0C00-4ECF-A8E0-8AA85F2A42B3}" type="slidenum">
              <a:rPr lang="sl-SI" altLang="sl-SI"/>
              <a:pPr/>
              <a:t>‹#›</a:t>
            </a:fld>
            <a:endParaRPr lang="sl-SI" altLang="sl-SI"/>
          </a:p>
        </p:txBody>
      </p:sp>
    </p:spTree>
    <p:extLst>
      <p:ext uri="{BB962C8B-B14F-4D97-AF65-F5344CB8AC3E}">
        <p14:creationId xmlns:p14="http://schemas.microsoft.com/office/powerpoint/2010/main" val="572272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C2F35F"/>
            </a:gs>
            <a:gs pos="62000">
              <a:srgbClr val="92BE3F"/>
            </a:gs>
            <a:gs pos="100000">
              <a:srgbClr val="80A33D"/>
            </a:gs>
          </a:gsLst>
          <a:lin ang="5400000"/>
        </a:gradFill>
        <a:effectLst/>
      </p:bgPr>
    </p:bg>
    <p:spTree>
      <p:nvGrpSpPr>
        <p:cNvPr id="1" name=""/>
        <p:cNvGrpSpPr/>
        <p:nvPr/>
      </p:nvGrpSpPr>
      <p:grpSpPr>
        <a:xfrm>
          <a:off x="0" y="0"/>
          <a:ext cx="0" cy="0"/>
          <a:chOff x="0" y="0"/>
          <a:chExt cx="0" cy="0"/>
        </a:xfrm>
      </p:grpSpPr>
      <p:grpSp>
        <p:nvGrpSpPr>
          <p:cNvPr id="1026" name="Group 41">
            <a:extLst>
              <a:ext uri="{FF2B5EF4-FFF2-40B4-BE49-F238E27FC236}">
                <a16:creationId xmlns:a16="http://schemas.microsoft.com/office/drawing/2014/main" id="{EF02EE3B-3B9E-42F2-8D57-21D1BC94877E}"/>
              </a:ext>
            </a:extLst>
          </p:cNvPr>
          <p:cNvGrpSpPr>
            <a:grpSpLocks/>
          </p:cNvGrpSpPr>
          <p:nvPr/>
        </p:nvGrpSpPr>
        <p:grpSpPr bwMode="auto">
          <a:xfrm>
            <a:off x="-304800" y="0"/>
            <a:ext cx="9932988" cy="6858000"/>
            <a:chOff x="-382404" y="0"/>
            <a:chExt cx="9932332" cy="6858000"/>
          </a:xfrm>
        </p:grpSpPr>
        <p:grpSp>
          <p:nvGrpSpPr>
            <p:cNvPr id="1035" name="Group 44">
              <a:extLst>
                <a:ext uri="{FF2B5EF4-FFF2-40B4-BE49-F238E27FC236}">
                  <a16:creationId xmlns:a16="http://schemas.microsoft.com/office/drawing/2014/main" id="{066BE866-807C-41FD-8790-673401821060}"/>
                </a:ext>
              </a:extLst>
            </p:cNvPr>
            <p:cNvGrpSpPr>
              <a:grpSpLocks/>
            </p:cNvGrpSpPr>
            <p:nvPr/>
          </p:nvGrpSpPr>
          <p:grpSpPr bwMode="auto">
            <a:xfrm>
              <a:off x="0" y="0"/>
              <a:ext cx="9144000" cy="6858000"/>
              <a:chOff x="0" y="0"/>
              <a:chExt cx="9144000" cy="6858000"/>
            </a:xfrm>
          </p:grpSpPr>
          <p:grpSp>
            <p:nvGrpSpPr>
              <p:cNvPr id="1058" name="Group 4">
                <a:extLst>
                  <a:ext uri="{FF2B5EF4-FFF2-40B4-BE49-F238E27FC236}">
                    <a16:creationId xmlns:a16="http://schemas.microsoft.com/office/drawing/2014/main" id="{7CD8258F-E5BE-4344-B61A-ED1959C72A90}"/>
                  </a:ext>
                </a:extLst>
              </p:cNvPr>
              <p:cNvGrpSpPr>
                <a:grpSpLocks/>
              </p:cNvGrpSpPr>
              <p:nvPr/>
            </p:nvGrpSpPr>
            <p:grpSpPr bwMode="auto">
              <a:xfrm>
                <a:off x="0" y="0"/>
                <a:ext cx="2514600" cy="6858000"/>
                <a:chOff x="0" y="0"/>
                <a:chExt cx="2514600" cy="6858000"/>
              </a:xfrm>
            </p:grpSpPr>
            <p:sp>
              <p:nvSpPr>
                <p:cNvPr id="113" name="Rectangle 112">
                  <a:extLst>
                    <a:ext uri="{FF2B5EF4-FFF2-40B4-BE49-F238E27FC236}">
                      <a16:creationId xmlns:a16="http://schemas.microsoft.com/office/drawing/2014/main" id="{82172F1F-080F-4C24-9D48-93EA7FEAB9F7}"/>
                    </a:ext>
                  </a:extLst>
                </p:cNvPr>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4" name="Rectangle 2">
                  <a:extLst>
                    <a:ext uri="{FF2B5EF4-FFF2-40B4-BE49-F238E27FC236}">
                      <a16:creationId xmlns:a16="http://schemas.microsoft.com/office/drawing/2014/main" id="{DFC7A4B8-8A86-4ADC-AA9E-8E83AE1770C1}"/>
                    </a:ext>
                  </a:extLst>
                </p:cNvPr>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5" name="Rectangle 3">
                  <a:extLst>
                    <a:ext uri="{FF2B5EF4-FFF2-40B4-BE49-F238E27FC236}">
                      <a16:creationId xmlns:a16="http://schemas.microsoft.com/office/drawing/2014/main" id="{99B489BF-AAB6-4986-804E-71435DB2A6B8}"/>
                    </a:ext>
                  </a:extLst>
                </p:cNvPr>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59" name="Group 5">
                <a:extLst>
                  <a:ext uri="{FF2B5EF4-FFF2-40B4-BE49-F238E27FC236}">
                    <a16:creationId xmlns:a16="http://schemas.microsoft.com/office/drawing/2014/main" id="{56EF785B-2C5A-40E4-8908-1AA7FBB2F681}"/>
                  </a:ext>
                </a:extLst>
              </p:cNvPr>
              <p:cNvGrpSpPr>
                <a:grpSpLocks/>
              </p:cNvGrpSpPr>
              <p:nvPr/>
            </p:nvGrpSpPr>
            <p:grpSpPr bwMode="auto">
              <a:xfrm>
                <a:off x="422910" y="0"/>
                <a:ext cx="2514600" cy="6858000"/>
                <a:chOff x="0" y="0"/>
                <a:chExt cx="2514600" cy="6858000"/>
              </a:xfrm>
            </p:grpSpPr>
            <p:sp>
              <p:nvSpPr>
                <p:cNvPr id="110" name="Rectangle 109">
                  <a:extLst>
                    <a:ext uri="{FF2B5EF4-FFF2-40B4-BE49-F238E27FC236}">
                      <a16:creationId xmlns:a16="http://schemas.microsoft.com/office/drawing/2014/main" id="{4CB27A4A-B53E-40CE-B988-89D7F292BE80}"/>
                    </a:ext>
                  </a:extLst>
                </p:cNvPr>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1" name="Rectangle 110">
                  <a:extLst>
                    <a:ext uri="{FF2B5EF4-FFF2-40B4-BE49-F238E27FC236}">
                      <a16:creationId xmlns:a16="http://schemas.microsoft.com/office/drawing/2014/main" id="{3C8E3C6B-B015-4502-A969-A14850A8C9E1}"/>
                    </a:ext>
                  </a:extLst>
                </p:cNvPr>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 name="Rectangle 111">
                  <a:extLst>
                    <a:ext uri="{FF2B5EF4-FFF2-40B4-BE49-F238E27FC236}">
                      <a16:creationId xmlns:a16="http://schemas.microsoft.com/office/drawing/2014/main" id="{428905D5-D9CB-4644-AB8E-E7F72E2AF599}"/>
                    </a:ext>
                  </a:extLst>
                </p:cNvPr>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60" name="Group 9">
                <a:extLst>
                  <a:ext uri="{FF2B5EF4-FFF2-40B4-BE49-F238E27FC236}">
                    <a16:creationId xmlns:a16="http://schemas.microsoft.com/office/drawing/2014/main" id="{9808274D-AE0D-4B20-996B-3C24C148A5B1}"/>
                  </a:ext>
                </a:extLst>
              </p:cNvPr>
              <p:cNvGrpSpPr>
                <a:grpSpLocks/>
              </p:cNvGrpSpPr>
              <p:nvPr/>
            </p:nvGrpSpPr>
            <p:grpSpPr bwMode="auto">
              <a:xfrm rot="10800000">
                <a:off x="6629400" y="0"/>
                <a:ext cx="2514600" cy="6858000"/>
                <a:chOff x="0" y="0"/>
                <a:chExt cx="2514600" cy="6858000"/>
              </a:xfrm>
            </p:grpSpPr>
            <p:sp>
              <p:nvSpPr>
                <p:cNvPr id="107" name="Rectangle 106">
                  <a:extLst>
                    <a:ext uri="{FF2B5EF4-FFF2-40B4-BE49-F238E27FC236}">
                      <a16:creationId xmlns:a16="http://schemas.microsoft.com/office/drawing/2014/main" id="{E3E7EAE9-0346-4425-8AAB-D10B0CE1DB91}"/>
                    </a:ext>
                  </a:extLst>
                </p:cNvPr>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8" name="Rectangle 107">
                  <a:extLst>
                    <a:ext uri="{FF2B5EF4-FFF2-40B4-BE49-F238E27FC236}">
                      <a16:creationId xmlns:a16="http://schemas.microsoft.com/office/drawing/2014/main" id="{8634BEB1-7E5D-4315-A5BA-09C9B681AFBF}"/>
                    </a:ext>
                  </a:extLst>
                </p:cNvPr>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9" name="Rectangle 108">
                  <a:extLst>
                    <a:ext uri="{FF2B5EF4-FFF2-40B4-BE49-F238E27FC236}">
                      <a16:creationId xmlns:a16="http://schemas.microsoft.com/office/drawing/2014/main" id="{3A6EB40C-C6DF-4117-821A-122569FB900C}"/>
                    </a:ext>
                  </a:extLst>
                </p:cNvPr>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04" name="Rectangle 103">
                <a:extLst>
                  <a:ext uri="{FF2B5EF4-FFF2-40B4-BE49-F238E27FC236}">
                    <a16:creationId xmlns:a16="http://schemas.microsoft.com/office/drawing/2014/main" id="{871CFCC1-0E00-42F0-9AEA-B6BE5A2B0E54}"/>
                  </a:ext>
                </a:extLst>
              </p:cNvPr>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5" name="Rectangle 104">
                <a:extLst>
                  <a:ext uri="{FF2B5EF4-FFF2-40B4-BE49-F238E27FC236}">
                    <a16:creationId xmlns:a16="http://schemas.microsoft.com/office/drawing/2014/main" id="{A6332137-ABCD-42CE-926B-A7A9CE15E5E0}"/>
                  </a:ext>
                </a:extLst>
              </p:cNvPr>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6" name="Rectangle 105">
                <a:extLst>
                  <a:ext uri="{FF2B5EF4-FFF2-40B4-BE49-F238E27FC236}">
                    <a16:creationId xmlns:a16="http://schemas.microsoft.com/office/drawing/2014/main" id="{D064BE19-41A4-4395-9A42-334DD9A8526D}"/>
                  </a:ext>
                </a:extLst>
              </p:cNvPr>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Freeform 43">
              <a:extLst>
                <a:ext uri="{FF2B5EF4-FFF2-40B4-BE49-F238E27FC236}">
                  <a16:creationId xmlns:a16="http://schemas.microsoft.com/office/drawing/2014/main" id="{0F81BF7A-BC2D-4025-9639-2DDC73F3FB81}"/>
                </a:ext>
              </a:extLst>
            </p:cNvPr>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5" name="Freeform 44">
              <a:extLst>
                <a:ext uri="{FF2B5EF4-FFF2-40B4-BE49-F238E27FC236}">
                  <a16:creationId xmlns:a16="http://schemas.microsoft.com/office/drawing/2014/main" id="{E65CDCD0-33F3-4E45-A52F-92F5A3CFE7CA}"/>
                </a:ext>
              </a:extLst>
            </p:cNvPr>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6" name="Freeform 45">
              <a:extLst>
                <a:ext uri="{FF2B5EF4-FFF2-40B4-BE49-F238E27FC236}">
                  <a16:creationId xmlns:a16="http://schemas.microsoft.com/office/drawing/2014/main" id="{C009C891-3AB5-49B0-989D-560EC21D0001}"/>
                </a:ext>
              </a:extLst>
            </p:cNvPr>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7" name="Freeform 46">
              <a:extLst>
                <a:ext uri="{FF2B5EF4-FFF2-40B4-BE49-F238E27FC236}">
                  <a16:creationId xmlns:a16="http://schemas.microsoft.com/office/drawing/2014/main" id="{C8C0DC2C-8E08-4234-8073-D12532A9E286}"/>
                </a:ext>
              </a:extLst>
            </p:cNvPr>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9" name="Freeform 48">
              <a:extLst>
                <a:ext uri="{FF2B5EF4-FFF2-40B4-BE49-F238E27FC236}">
                  <a16:creationId xmlns:a16="http://schemas.microsoft.com/office/drawing/2014/main" id="{3DEB337D-9597-4CAC-A0B7-2888E0479CA5}"/>
                </a:ext>
              </a:extLst>
            </p:cNvPr>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50" name="Hexagon 49">
              <a:extLst>
                <a:ext uri="{FF2B5EF4-FFF2-40B4-BE49-F238E27FC236}">
                  <a16:creationId xmlns:a16="http://schemas.microsoft.com/office/drawing/2014/main" id="{AC26D7E8-CC67-4678-BF43-B38DC9F5F594}"/>
                </a:ext>
              </a:extLst>
            </p:cNvPr>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Hexagon 50">
              <a:extLst>
                <a:ext uri="{FF2B5EF4-FFF2-40B4-BE49-F238E27FC236}">
                  <a16:creationId xmlns:a16="http://schemas.microsoft.com/office/drawing/2014/main" id="{746DC342-6649-49DB-B9F4-C2389ECF6C40}"/>
                </a:ext>
              </a:extLst>
            </p:cNvPr>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 name="Hexagon 51">
              <a:extLst>
                <a:ext uri="{FF2B5EF4-FFF2-40B4-BE49-F238E27FC236}">
                  <a16:creationId xmlns:a16="http://schemas.microsoft.com/office/drawing/2014/main" id="{DB9CD6D3-B45C-4824-A34C-21A3ADD9DF77}"/>
                </a:ext>
              </a:extLst>
            </p:cNvPr>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Hexagon 52">
              <a:extLst>
                <a:ext uri="{FF2B5EF4-FFF2-40B4-BE49-F238E27FC236}">
                  <a16:creationId xmlns:a16="http://schemas.microsoft.com/office/drawing/2014/main" id="{A3341192-262C-49DE-B7A9-0C343FFEEBCD}"/>
                </a:ext>
              </a:extLst>
            </p:cNvPr>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Hexagon 53">
              <a:extLst>
                <a:ext uri="{FF2B5EF4-FFF2-40B4-BE49-F238E27FC236}">
                  <a16:creationId xmlns:a16="http://schemas.microsoft.com/office/drawing/2014/main" id="{5F42E3F4-C682-40B0-96EA-8069CC5986FE}"/>
                </a:ext>
              </a:extLst>
            </p:cNvPr>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Freeform 54">
              <a:extLst>
                <a:ext uri="{FF2B5EF4-FFF2-40B4-BE49-F238E27FC236}">
                  <a16:creationId xmlns:a16="http://schemas.microsoft.com/office/drawing/2014/main" id="{0D6160E0-FFF4-445F-9B95-FBD7E5A8ADEC}"/>
                </a:ext>
              </a:extLst>
            </p:cNvPr>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6" name="Hexagon 55">
              <a:extLst>
                <a:ext uri="{FF2B5EF4-FFF2-40B4-BE49-F238E27FC236}">
                  <a16:creationId xmlns:a16="http://schemas.microsoft.com/office/drawing/2014/main" id="{89ACDB5D-9B35-44B0-9CDF-824FE3ABB76A}"/>
                </a:ext>
              </a:extLst>
            </p:cNvPr>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 name="Hexagon 56">
              <a:extLst>
                <a:ext uri="{FF2B5EF4-FFF2-40B4-BE49-F238E27FC236}">
                  <a16:creationId xmlns:a16="http://schemas.microsoft.com/office/drawing/2014/main" id="{AC0660C2-53ED-45C9-9458-EEA9B5DDF0BD}"/>
                </a:ext>
              </a:extLst>
            </p:cNvPr>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 name="Hexagon 57">
              <a:extLst>
                <a:ext uri="{FF2B5EF4-FFF2-40B4-BE49-F238E27FC236}">
                  <a16:creationId xmlns:a16="http://schemas.microsoft.com/office/drawing/2014/main" id="{451182C2-8CA6-4953-9FF3-CFF898C0C981}"/>
                </a:ext>
              </a:extLst>
            </p:cNvPr>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Hexagon 58">
              <a:extLst>
                <a:ext uri="{FF2B5EF4-FFF2-40B4-BE49-F238E27FC236}">
                  <a16:creationId xmlns:a16="http://schemas.microsoft.com/office/drawing/2014/main" id="{328E4D08-FDD2-465E-A156-E972B385D1A1}"/>
                </a:ext>
              </a:extLst>
            </p:cNvPr>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0" name="Hexagon 59">
              <a:extLst>
                <a:ext uri="{FF2B5EF4-FFF2-40B4-BE49-F238E27FC236}">
                  <a16:creationId xmlns:a16="http://schemas.microsoft.com/office/drawing/2014/main" id="{869811A6-87EF-481D-A749-4F2792AE45B2}"/>
                </a:ext>
              </a:extLst>
            </p:cNvPr>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5" name="Hexagon 94">
              <a:extLst>
                <a:ext uri="{FF2B5EF4-FFF2-40B4-BE49-F238E27FC236}">
                  <a16:creationId xmlns:a16="http://schemas.microsoft.com/office/drawing/2014/main" id="{F3B9F5A3-B247-46AE-A49F-A8693D5EE08F}"/>
                </a:ext>
              </a:extLst>
            </p:cNvPr>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6" name="Hexagon 95">
              <a:extLst>
                <a:ext uri="{FF2B5EF4-FFF2-40B4-BE49-F238E27FC236}">
                  <a16:creationId xmlns:a16="http://schemas.microsoft.com/office/drawing/2014/main" id="{8DE19998-B9D6-446E-8EB9-675D0E12F037}"/>
                </a:ext>
              </a:extLst>
            </p:cNvPr>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7" name="Hexagon 96">
              <a:extLst>
                <a:ext uri="{FF2B5EF4-FFF2-40B4-BE49-F238E27FC236}">
                  <a16:creationId xmlns:a16="http://schemas.microsoft.com/office/drawing/2014/main" id="{BF004F4B-186A-4D31-BB36-C38C7C4155FB}"/>
                </a:ext>
              </a:extLst>
            </p:cNvPr>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8" name="Hexagon 97">
              <a:extLst>
                <a:ext uri="{FF2B5EF4-FFF2-40B4-BE49-F238E27FC236}">
                  <a16:creationId xmlns:a16="http://schemas.microsoft.com/office/drawing/2014/main" id="{DEC38591-F9DF-46E0-B074-05E3F41507BF}"/>
                </a:ext>
              </a:extLst>
            </p:cNvPr>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9" name="Freeform 98">
              <a:extLst>
                <a:ext uri="{FF2B5EF4-FFF2-40B4-BE49-F238E27FC236}">
                  <a16:creationId xmlns:a16="http://schemas.microsoft.com/office/drawing/2014/main" id="{7883B03C-91A7-4FA3-AB1A-172A2F5FBE61}"/>
                </a:ext>
              </a:extLst>
            </p:cNvPr>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0" name="Freeform 99">
              <a:extLst>
                <a:ext uri="{FF2B5EF4-FFF2-40B4-BE49-F238E27FC236}">
                  <a16:creationId xmlns:a16="http://schemas.microsoft.com/office/drawing/2014/main" id="{9D9EE3A4-7EB4-49A3-BF56-76D856E532F0}"/>
                </a:ext>
              </a:extLst>
            </p:cNvPr>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6" name="Rectangle 65">
            <a:extLst>
              <a:ext uri="{FF2B5EF4-FFF2-40B4-BE49-F238E27FC236}">
                <a16:creationId xmlns:a16="http://schemas.microsoft.com/office/drawing/2014/main" id="{A6D5078F-CEC0-4EA2-916A-7FC185B4277A}"/>
              </a:ext>
            </a:extLst>
          </p:cNvPr>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0" name="Rectangle 69">
            <a:extLst>
              <a:ext uri="{FF2B5EF4-FFF2-40B4-BE49-F238E27FC236}">
                <a16:creationId xmlns:a16="http://schemas.microsoft.com/office/drawing/2014/main" id="{C35BE34A-ED11-4A5A-950E-B4B111CADBA2}"/>
              </a:ext>
            </a:extLst>
          </p:cNvPr>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 name="Rectangle 70">
            <a:extLst>
              <a:ext uri="{FF2B5EF4-FFF2-40B4-BE49-F238E27FC236}">
                <a16:creationId xmlns:a16="http://schemas.microsoft.com/office/drawing/2014/main" id="{EE22A9D8-9A9A-445F-8F34-12DBDDEAEC49}"/>
              </a:ext>
            </a:extLst>
          </p:cNvPr>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0" name="Title Placeholder 1">
            <a:extLst>
              <a:ext uri="{FF2B5EF4-FFF2-40B4-BE49-F238E27FC236}">
                <a16:creationId xmlns:a16="http://schemas.microsoft.com/office/drawing/2014/main" id="{626F8ED9-866B-4692-BB70-9B9AA7EEC068}"/>
              </a:ext>
            </a:extLst>
          </p:cNvPr>
          <p:cNvSpPr>
            <a:spLocks noGrp="1"/>
          </p:cNvSpPr>
          <p:nvPr>
            <p:ph type="title"/>
          </p:nvPr>
        </p:nvSpPr>
        <p:spPr bwMode="auto">
          <a:xfrm>
            <a:off x="1042988" y="1027113"/>
            <a:ext cx="70246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sl-SI" altLang="sl-SI"/>
              <a:t>Uredite slog naslova matrice</a:t>
            </a:r>
            <a:endParaRPr lang="en-US" altLang="sl-SI"/>
          </a:p>
        </p:txBody>
      </p:sp>
      <p:sp>
        <p:nvSpPr>
          <p:cNvPr id="1031" name="Text Placeholder 2">
            <a:extLst>
              <a:ext uri="{FF2B5EF4-FFF2-40B4-BE49-F238E27FC236}">
                <a16:creationId xmlns:a16="http://schemas.microsoft.com/office/drawing/2014/main" id="{D3C9F22F-6C93-401E-A80F-F1D4AAFDC3F8}"/>
              </a:ext>
            </a:extLst>
          </p:cNvPr>
          <p:cNvSpPr>
            <a:spLocks noGrp="1"/>
          </p:cNvSpPr>
          <p:nvPr>
            <p:ph type="body" idx="1"/>
          </p:nvPr>
        </p:nvSpPr>
        <p:spPr bwMode="auto">
          <a:xfrm>
            <a:off x="1042988" y="2324100"/>
            <a:ext cx="6777037"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Uredite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4" name="Date Placeholder 3">
            <a:extLst>
              <a:ext uri="{FF2B5EF4-FFF2-40B4-BE49-F238E27FC236}">
                <a16:creationId xmlns:a16="http://schemas.microsoft.com/office/drawing/2014/main" id="{53B9DEF1-1244-4C0E-8303-6A644C79DC51}"/>
              </a:ext>
            </a:extLst>
          </p:cNvPr>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FEFEFE"/>
                </a:solidFill>
                <a:latin typeface="+mn-lt"/>
                <a:cs typeface="+mn-cs"/>
              </a:defRPr>
            </a:lvl1pPr>
          </a:lstStyle>
          <a:p>
            <a:pPr>
              <a:defRPr/>
            </a:pPr>
            <a:fld id="{46ABBF00-2624-4139-941F-243B6B3EC595}" type="datetimeFigureOut">
              <a:rPr lang="sl-SI"/>
              <a:pPr>
                <a:defRPr/>
              </a:pPr>
              <a:t>3. 06. 2019</a:t>
            </a:fld>
            <a:endParaRPr lang="sl-SI"/>
          </a:p>
        </p:txBody>
      </p:sp>
      <p:sp>
        <p:nvSpPr>
          <p:cNvPr id="5" name="Footer Placeholder 4">
            <a:extLst>
              <a:ext uri="{FF2B5EF4-FFF2-40B4-BE49-F238E27FC236}">
                <a16:creationId xmlns:a16="http://schemas.microsoft.com/office/drawing/2014/main" id="{24686DC4-E191-44B6-A58E-11D91FC7F16E}"/>
              </a:ext>
            </a:extLst>
          </p:cNvPr>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fontAlgn="auto">
              <a:spcBef>
                <a:spcPts val="0"/>
              </a:spcBef>
              <a:spcAft>
                <a:spcPts val="0"/>
              </a:spcAft>
              <a:defRPr sz="1200">
                <a:solidFill>
                  <a:schemeClr val="accent1"/>
                </a:solidFill>
                <a:latin typeface="+mn-lt"/>
                <a:cs typeface="+mn-cs"/>
              </a:defRPr>
            </a:lvl1pPr>
          </a:lstStyle>
          <a:p>
            <a:pPr>
              <a:defRPr/>
            </a:pPr>
            <a:endParaRPr lang="sl-SI"/>
          </a:p>
        </p:txBody>
      </p:sp>
      <p:sp>
        <p:nvSpPr>
          <p:cNvPr id="6" name="Slide Number Placeholder 5">
            <a:extLst>
              <a:ext uri="{FF2B5EF4-FFF2-40B4-BE49-F238E27FC236}">
                <a16:creationId xmlns:a16="http://schemas.microsoft.com/office/drawing/2014/main" id="{6134ED52-4674-4606-BEDC-4F4E3F5A2266}"/>
              </a:ext>
            </a:extLst>
          </p:cNvPr>
          <p:cNvSpPr>
            <a:spLocks noGrp="1"/>
          </p:cNvSpPr>
          <p:nvPr>
            <p:ph type="sldNum" sz="quarter" idx="4"/>
          </p:nvPr>
        </p:nvSpPr>
        <p:spPr>
          <a:xfrm>
            <a:off x="4649788" y="223838"/>
            <a:ext cx="1331912"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FEFEFE"/>
                </a:solidFill>
              </a:defRPr>
            </a:lvl1pPr>
          </a:lstStyle>
          <a:p>
            <a:fld id="{1C60DDF1-4428-47BD-9824-FC64BC08E7B9}"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83" r:id="rId1"/>
    <p:sldLayoutId id="2147483675" r:id="rId2"/>
    <p:sldLayoutId id="2147483676" r:id="rId3"/>
    <p:sldLayoutId id="2147483677" r:id="rId4"/>
    <p:sldLayoutId id="2147483678" r:id="rId5"/>
    <p:sldLayoutId id="2147483679" r:id="rId6"/>
    <p:sldLayoutId id="2147483680" r:id="rId7"/>
    <p:sldLayoutId id="2147483684" r:id="rId8"/>
    <p:sldLayoutId id="2147483685" r:id="rId9"/>
    <p:sldLayoutId id="2147483681" r:id="rId10"/>
    <p:sldLayoutId id="2147483682" r:id="rId11"/>
  </p:sldLayoutIdLst>
  <p:txStyles>
    <p:titleStyle>
      <a:lvl1pPr algn="l" rtl="0" fontAlgn="base">
        <a:spcBef>
          <a:spcPct val="0"/>
        </a:spcBef>
        <a:spcAft>
          <a:spcPct val="0"/>
        </a:spcAft>
        <a:defRPr sz="4000" kern="1200">
          <a:solidFill>
            <a:schemeClr val="accent1"/>
          </a:solidFill>
          <a:latin typeface="+mj-lt"/>
          <a:ea typeface="+mj-ea"/>
          <a:cs typeface="+mj-cs"/>
        </a:defRPr>
      </a:lvl1pPr>
      <a:lvl2pPr algn="l" rtl="0" fontAlgn="base">
        <a:spcBef>
          <a:spcPct val="0"/>
        </a:spcBef>
        <a:spcAft>
          <a:spcPct val="0"/>
        </a:spcAft>
        <a:defRPr sz="4000">
          <a:solidFill>
            <a:schemeClr val="accent1"/>
          </a:solidFill>
          <a:latin typeface="Century Gothic" panose="020B0502020202020204" pitchFamily="34" charset="0"/>
        </a:defRPr>
      </a:lvl2pPr>
      <a:lvl3pPr algn="l" rtl="0" fontAlgn="base">
        <a:spcBef>
          <a:spcPct val="0"/>
        </a:spcBef>
        <a:spcAft>
          <a:spcPct val="0"/>
        </a:spcAft>
        <a:defRPr sz="4000">
          <a:solidFill>
            <a:schemeClr val="accent1"/>
          </a:solidFill>
          <a:latin typeface="Century Gothic" panose="020B0502020202020204" pitchFamily="34" charset="0"/>
        </a:defRPr>
      </a:lvl3pPr>
      <a:lvl4pPr algn="l" rtl="0" fontAlgn="base">
        <a:spcBef>
          <a:spcPct val="0"/>
        </a:spcBef>
        <a:spcAft>
          <a:spcPct val="0"/>
        </a:spcAft>
        <a:defRPr sz="4000">
          <a:solidFill>
            <a:schemeClr val="accent1"/>
          </a:solidFill>
          <a:latin typeface="Century Gothic" panose="020B0502020202020204" pitchFamily="34" charset="0"/>
        </a:defRPr>
      </a:lvl4pPr>
      <a:lvl5pPr algn="l" rtl="0" fontAlgn="base">
        <a:spcBef>
          <a:spcPct val="0"/>
        </a:spcBef>
        <a:spcAft>
          <a:spcPct val="0"/>
        </a:spcAft>
        <a:defRPr sz="4000">
          <a:solidFill>
            <a:schemeClr val="accent1"/>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fontAlgn="base">
        <a:spcBef>
          <a:spcPct val="20000"/>
        </a:spcBef>
        <a:spcAft>
          <a:spcPct val="0"/>
        </a:spcAft>
        <a:buClr>
          <a:schemeClr val="accent1"/>
        </a:buClr>
        <a:buSzPct val="76000"/>
        <a:buFont typeface="Wingdings 2" panose="05020102010507070707" pitchFamily="18" charset="2"/>
        <a:buChar char=""/>
        <a:defRPr sz="2400" kern="1200">
          <a:solidFill>
            <a:schemeClr val="tx2"/>
          </a:solidFill>
          <a:latin typeface="+mn-lt"/>
          <a:ea typeface="+mn-ea"/>
          <a:cs typeface="+mn-cs"/>
        </a:defRPr>
      </a:lvl1pPr>
      <a:lvl2pPr marL="639763" indent="-273050" algn="l" rtl="0" fontAlgn="base">
        <a:spcBef>
          <a:spcPct val="20000"/>
        </a:spcBef>
        <a:spcAft>
          <a:spcPct val="0"/>
        </a:spcAft>
        <a:buClr>
          <a:schemeClr val="accent1"/>
        </a:buClr>
        <a:buSzPct val="76000"/>
        <a:buFont typeface="Wingdings 2" panose="05020102010507070707" pitchFamily="18" charset="2"/>
        <a:buChar char=""/>
        <a:defRPr sz="2200" kern="1200">
          <a:solidFill>
            <a:schemeClr val="tx2"/>
          </a:solidFill>
          <a:latin typeface="+mn-lt"/>
          <a:ea typeface="+mn-ea"/>
          <a:cs typeface="+mn-cs"/>
        </a:defRPr>
      </a:lvl2pPr>
      <a:lvl3pPr marL="914400" indent="-228600" algn="l" rtl="0" fontAlgn="base">
        <a:spcBef>
          <a:spcPct val="20000"/>
        </a:spcBef>
        <a:spcAft>
          <a:spcPct val="0"/>
        </a:spcAft>
        <a:buClr>
          <a:schemeClr val="accent1"/>
        </a:buClr>
        <a:buSzPct val="76000"/>
        <a:buFont typeface="Wingdings 2" panose="05020102010507070707" pitchFamily="18" charset="2"/>
        <a:buChar char=""/>
        <a:defRPr sz="2000" kern="1200">
          <a:solidFill>
            <a:schemeClr val="tx2"/>
          </a:solidFill>
          <a:latin typeface="+mn-lt"/>
          <a:ea typeface="+mn-ea"/>
          <a:cs typeface="+mn-cs"/>
        </a:defRPr>
      </a:lvl3pPr>
      <a:lvl4pPr marL="1123950" indent="-228600" algn="l" rtl="0" fontAlgn="base">
        <a:spcBef>
          <a:spcPct val="20000"/>
        </a:spcBef>
        <a:spcAft>
          <a:spcPct val="0"/>
        </a:spcAft>
        <a:buClr>
          <a:schemeClr val="accent1"/>
        </a:buClr>
        <a:buSzPct val="76000"/>
        <a:buFont typeface="Wingdings 2" panose="05020102010507070707" pitchFamily="18" charset="2"/>
        <a:buChar char=""/>
        <a:defRPr kern="1200">
          <a:solidFill>
            <a:schemeClr val="tx2"/>
          </a:solidFill>
          <a:latin typeface="+mn-lt"/>
          <a:ea typeface="+mn-ea"/>
          <a:cs typeface="+mn-cs"/>
        </a:defRPr>
      </a:lvl4pPr>
      <a:lvl5pPr marL="1325563" indent="-228600" algn="l" rtl="0" fontAlgn="base">
        <a:spcBef>
          <a:spcPct val="20000"/>
        </a:spcBef>
        <a:spcAft>
          <a:spcPct val="0"/>
        </a:spcAft>
        <a:buClr>
          <a:schemeClr val="accent1"/>
        </a:buClr>
        <a:buSzPct val="76000"/>
        <a:buFont typeface="Wingdings 2" panose="05020102010507070707"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slov 1">
            <a:extLst>
              <a:ext uri="{FF2B5EF4-FFF2-40B4-BE49-F238E27FC236}">
                <a16:creationId xmlns:a16="http://schemas.microsoft.com/office/drawing/2014/main" id="{B8AEFE29-1150-4D9C-8860-8DE9F3A85E06}"/>
              </a:ext>
            </a:extLst>
          </p:cNvPr>
          <p:cNvSpPr>
            <a:spLocks noGrp="1"/>
          </p:cNvSpPr>
          <p:nvPr>
            <p:ph type="ctrTitle"/>
          </p:nvPr>
        </p:nvSpPr>
        <p:spPr>
          <a:xfrm>
            <a:off x="4733925" y="2708275"/>
            <a:ext cx="3313113" cy="1701800"/>
          </a:xfrm>
        </p:spPr>
        <p:txBody>
          <a:bodyPr/>
          <a:lstStyle/>
          <a:p>
            <a:r>
              <a:rPr lang="sl-SI" altLang="sl-SI">
                <a:solidFill>
                  <a:srgbClr val="00B0F0"/>
                </a:solidFill>
              </a:rPr>
              <a:t>Anna Fienberg</a:t>
            </a:r>
          </a:p>
        </p:txBody>
      </p:sp>
      <p:sp>
        <p:nvSpPr>
          <p:cNvPr id="5123" name="Podnaslov 2">
            <a:extLst>
              <a:ext uri="{FF2B5EF4-FFF2-40B4-BE49-F238E27FC236}">
                <a16:creationId xmlns:a16="http://schemas.microsoft.com/office/drawing/2014/main" id="{A15941C5-6BF3-47F0-AAC8-739DE70497F1}"/>
              </a:ext>
            </a:extLst>
          </p:cNvPr>
          <p:cNvSpPr>
            <a:spLocks noGrp="1"/>
          </p:cNvSpPr>
          <p:nvPr>
            <p:ph type="subTitle" idx="1"/>
          </p:nvPr>
        </p:nvSpPr>
        <p:spPr>
          <a:xfrm>
            <a:off x="4716463" y="4724400"/>
            <a:ext cx="3309937" cy="1262063"/>
          </a:xfrm>
        </p:spPr>
        <p:txBody>
          <a:bodyPr/>
          <a:lstStyle/>
          <a:p>
            <a:r>
              <a:rPr lang="sl-SI" altLang="sl-SI" sz="3600">
                <a:solidFill>
                  <a:srgbClr val="0070C0"/>
                </a:solidFill>
              </a:rPr>
              <a:t>Sposojena svetloba</a:t>
            </a:r>
          </a:p>
        </p:txBody>
      </p:sp>
      <p:pic>
        <p:nvPicPr>
          <p:cNvPr id="5124" name="Picture 2">
            <a:extLst>
              <a:ext uri="{FF2B5EF4-FFF2-40B4-BE49-F238E27FC236}">
                <a16:creationId xmlns:a16="http://schemas.microsoft.com/office/drawing/2014/main" id="{31B38487-FE0D-4198-B3C5-88D4FDB11E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1412875"/>
            <a:ext cx="3095625" cy="477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slov 1">
            <a:extLst>
              <a:ext uri="{FF2B5EF4-FFF2-40B4-BE49-F238E27FC236}">
                <a16:creationId xmlns:a16="http://schemas.microsoft.com/office/drawing/2014/main" id="{79105D17-9F8E-4A21-8C46-A8B30F59CCC4}"/>
              </a:ext>
            </a:extLst>
          </p:cNvPr>
          <p:cNvSpPr>
            <a:spLocks noGrp="1"/>
          </p:cNvSpPr>
          <p:nvPr>
            <p:ph type="title"/>
          </p:nvPr>
        </p:nvSpPr>
        <p:spPr/>
        <p:txBody>
          <a:bodyPr/>
          <a:lstStyle/>
          <a:p>
            <a:r>
              <a:rPr lang="sl-SI" altLang="sl-SI"/>
              <a:t>Anna Fienberg</a:t>
            </a:r>
          </a:p>
        </p:txBody>
      </p:sp>
      <p:sp>
        <p:nvSpPr>
          <p:cNvPr id="3" name="Ograda vsebine 2">
            <a:extLst>
              <a:ext uri="{FF2B5EF4-FFF2-40B4-BE49-F238E27FC236}">
                <a16:creationId xmlns:a16="http://schemas.microsoft.com/office/drawing/2014/main" id="{02F2A982-787C-4F21-AC15-793498EDFC57}"/>
              </a:ext>
            </a:extLst>
          </p:cNvPr>
          <p:cNvSpPr>
            <a:spLocks noGrp="1"/>
          </p:cNvSpPr>
          <p:nvPr>
            <p:ph idx="1"/>
          </p:nvPr>
        </p:nvSpPr>
        <p:spPr/>
        <p:txBody>
          <a:bodyPr rtlCol="0">
            <a:normAutofit/>
          </a:bodyPr>
          <a:lstStyle/>
          <a:p>
            <a:pPr indent="-274320" fontAlgn="auto">
              <a:spcAft>
                <a:spcPts val="0"/>
              </a:spcAft>
              <a:defRPr/>
            </a:pPr>
            <a:r>
              <a:rPr lang="sl-SI" dirty="0"/>
              <a:t>Rojena: 1956,Anglija</a:t>
            </a:r>
          </a:p>
          <a:p>
            <a:pPr indent="-274320" fontAlgn="auto">
              <a:spcAft>
                <a:spcPts val="0"/>
              </a:spcAft>
              <a:defRPr/>
            </a:pPr>
            <a:r>
              <a:rPr lang="sl-SI" dirty="0"/>
              <a:t>L. 1959 se preseli v Avstralijo</a:t>
            </a:r>
          </a:p>
          <a:p>
            <a:pPr indent="-274320" fontAlgn="auto">
              <a:spcAft>
                <a:spcPts val="0"/>
              </a:spcAft>
              <a:defRPr/>
            </a:pPr>
            <a:r>
              <a:rPr lang="sl-SI" dirty="0"/>
              <a:t>Avstralska pisateljica</a:t>
            </a:r>
          </a:p>
          <a:p>
            <a:pPr indent="-274320" fontAlgn="auto">
              <a:spcAft>
                <a:spcPts val="0"/>
              </a:spcAft>
              <a:defRPr/>
            </a:pPr>
            <a:r>
              <a:rPr lang="sl-SI" dirty="0"/>
              <a:t>Piše mladinske romane in otroško literaturo</a:t>
            </a:r>
          </a:p>
          <a:p>
            <a:pPr indent="-274320" fontAlgn="auto">
              <a:spcAft>
                <a:spcPts val="0"/>
              </a:spcAft>
              <a:defRPr/>
            </a:pPr>
            <a:r>
              <a:rPr lang="sl-SI" dirty="0"/>
              <a:t>Prejela že več nagrad</a:t>
            </a:r>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indent="-274320" fontAlgn="auto">
              <a:spcAft>
                <a:spcPts val="0"/>
              </a:spcAft>
              <a:defRPr/>
            </a:pPr>
            <a:endParaRPr lang="sl-SI" dirty="0"/>
          </a:p>
          <a:p>
            <a:pPr marL="68580" indent="0" fontAlgn="auto">
              <a:spcAft>
                <a:spcPts val="0"/>
              </a:spcAft>
              <a:buFont typeface="Wingdings 2" panose="05020102010507070707" pitchFamily="18" charset="2"/>
              <a:buNone/>
              <a:defRPr/>
            </a:pPr>
            <a:endParaRPr lang="sl-SI" dirty="0"/>
          </a:p>
          <a:p>
            <a:pPr indent="-274320" fontAlgn="auto">
              <a:spcAft>
                <a:spcPts val="0"/>
              </a:spcAft>
              <a:defRPr/>
            </a:pPr>
            <a:endParaRPr lang="sl-SI" dirty="0"/>
          </a:p>
        </p:txBody>
      </p:sp>
    </p:spTree>
  </p:cSld>
  <p:clrMapOvr>
    <a:masterClrMapping/>
  </p:clrMapOvr>
  <p:transition spd="slow">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slov 1">
            <a:extLst>
              <a:ext uri="{FF2B5EF4-FFF2-40B4-BE49-F238E27FC236}">
                <a16:creationId xmlns:a16="http://schemas.microsoft.com/office/drawing/2014/main" id="{75DB7340-1F25-477B-8CCD-86CBE86A3931}"/>
              </a:ext>
            </a:extLst>
          </p:cNvPr>
          <p:cNvSpPr>
            <a:spLocks noGrp="1"/>
          </p:cNvSpPr>
          <p:nvPr>
            <p:ph type="title"/>
          </p:nvPr>
        </p:nvSpPr>
        <p:spPr>
          <a:xfrm>
            <a:off x="1042988" y="765175"/>
            <a:ext cx="7024687" cy="1143000"/>
          </a:xfrm>
        </p:spPr>
        <p:txBody>
          <a:bodyPr/>
          <a:lstStyle/>
          <a:p>
            <a:r>
              <a:rPr lang="sl-SI" altLang="sl-SI"/>
              <a:t>Predstavitev oseb</a:t>
            </a:r>
          </a:p>
        </p:txBody>
      </p:sp>
      <p:sp>
        <p:nvSpPr>
          <p:cNvPr id="7171" name="Ograda vsebine 2">
            <a:extLst>
              <a:ext uri="{FF2B5EF4-FFF2-40B4-BE49-F238E27FC236}">
                <a16:creationId xmlns:a16="http://schemas.microsoft.com/office/drawing/2014/main" id="{DCF28E06-A483-44C1-8465-4B1335D14433}"/>
              </a:ext>
            </a:extLst>
          </p:cNvPr>
          <p:cNvSpPr>
            <a:spLocks noGrp="1"/>
          </p:cNvSpPr>
          <p:nvPr>
            <p:ph idx="1"/>
          </p:nvPr>
        </p:nvSpPr>
        <p:spPr/>
        <p:txBody>
          <a:bodyPr/>
          <a:lstStyle/>
          <a:p>
            <a:r>
              <a:rPr lang="sl-SI" altLang="sl-SI"/>
              <a:t>Callisto May  (glavna oseba)</a:t>
            </a:r>
          </a:p>
          <a:p>
            <a:r>
              <a:rPr lang="sl-SI" altLang="sl-SI"/>
              <a:t>Jeremy  (njen mlajši brat)</a:t>
            </a:r>
          </a:p>
          <a:p>
            <a:r>
              <a:rPr lang="sl-SI" altLang="sl-SI"/>
              <a:t>Mama  (odmaknjena od družine)</a:t>
            </a:r>
          </a:p>
          <a:p>
            <a:r>
              <a:rPr lang="sl-SI" altLang="sl-SI"/>
              <a:t>Oče   (na službenih potovanjih) </a:t>
            </a:r>
          </a:p>
        </p:txBody>
      </p:sp>
    </p:spTree>
  </p:cSld>
  <p:clrMapOvr>
    <a:masterClrMapping/>
  </p:clrMapOvr>
  <p:transition spd="slow">
    <p:check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slov 1">
            <a:extLst>
              <a:ext uri="{FF2B5EF4-FFF2-40B4-BE49-F238E27FC236}">
                <a16:creationId xmlns:a16="http://schemas.microsoft.com/office/drawing/2014/main" id="{07ED3CFA-2DDE-4A21-90F1-91B322EA6804}"/>
              </a:ext>
            </a:extLst>
          </p:cNvPr>
          <p:cNvSpPr>
            <a:spLocks noGrp="1"/>
          </p:cNvSpPr>
          <p:nvPr>
            <p:ph type="title"/>
          </p:nvPr>
        </p:nvSpPr>
        <p:spPr>
          <a:xfrm>
            <a:off x="971550" y="692150"/>
            <a:ext cx="7024688" cy="1143000"/>
          </a:xfrm>
        </p:spPr>
        <p:txBody>
          <a:bodyPr/>
          <a:lstStyle/>
          <a:p>
            <a:r>
              <a:rPr lang="sl-SI" altLang="sl-SI"/>
              <a:t>Zgodba </a:t>
            </a:r>
          </a:p>
        </p:txBody>
      </p:sp>
      <p:sp>
        <p:nvSpPr>
          <p:cNvPr id="8195" name="Ograda vsebine 2">
            <a:extLst>
              <a:ext uri="{FF2B5EF4-FFF2-40B4-BE49-F238E27FC236}">
                <a16:creationId xmlns:a16="http://schemas.microsoft.com/office/drawing/2014/main" id="{FD78E9BE-B90E-4AFE-A77C-EDEA78449582}"/>
              </a:ext>
            </a:extLst>
          </p:cNvPr>
          <p:cNvSpPr>
            <a:spLocks noGrp="1"/>
          </p:cNvSpPr>
          <p:nvPr>
            <p:ph idx="1"/>
          </p:nvPr>
        </p:nvSpPr>
        <p:spPr>
          <a:xfrm>
            <a:off x="611188" y="2276475"/>
            <a:ext cx="7129462" cy="3841750"/>
          </a:xfrm>
        </p:spPr>
        <p:txBody>
          <a:bodyPr/>
          <a:lstStyle/>
          <a:p>
            <a:r>
              <a:rPr lang="sl-SI" altLang="sl-SI"/>
              <a:t>Callisto je dekle,ki jo zanima astronomija. Ljudi si predstavlja kot zvezde in planete, o ljubezni pa ne ve prav veliko. Ko pa nepričakovano zanosi, se ji podre svet. </a:t>
            </a:r>
          </a:p>
          <a:p>
            <a:r>
              <a:rPr lang="sl-SI" altLang="sl-SI"/>
              <a:t>V stiski ostane sama, mama se druži s starimi gospemi, njen fant Tim odide deskat, oče pa se mudi na službenem potovanju, ostane ji le bratec Jeremy, ki ji s svojo pozitivno energijo pomaga v najtežjih trenutkih.</a:t>
            </a: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slov 1">
            <a:extLst>
              <a:ext uri="{FF2B5EF4-FFF2-40B4-BE49-F238E27FC236}">
                <a16:creationId xmlns:a16="http://schemas.microsoft.com/office/drawing/2014/main" id="{53292685-F7CF-44E4-8A42-CE9E3BC42AD2}"/>
              </a:ext>
            </a:extLst>
          </p:cNvPr>
          <p:cNvSpPr>
            <a:spLocks noGrp="1"/>
          </p:cNvSpPr>
          <p:nvPr>
            <p:ph type="title"/>
          </p:nvPr>
        </p:nvSpPr>
        <p:spPr/>
        <p:txBody>
          <a:bodyPr/>
          <a:lstStyle/>
          <a:p>
            <a:endParaRPr lang="sl-SI" altLang="sl-SI"/>
          </a:p>
        </p:txBody>
      </p:sp>
      <p:sp>
        <p:nvSpPr>
          <p:cNvPr id="9219" name="Ograda vsebine 2">
            <a:extLst>
              <a:ext uri="{FF2B5EF4-FFF2-40B4-BE49-F238E27FC236}">
                <a16:creationId xmlns:a16="http://schemas.microsoft.com/office/drawing/2014/main" id="{A1DE3862-FEA3-43D1-909A-7FA9B6B201DB}"/>
              </a:ext>
            </a:extLst>
          </p:cNvPr>
          <p:cNvSpPr>
            <a:spLocks noGrp="1"/>
          </p:cNvSpPr>
          <p:nvPr>
            <p:ph idx="1"/>
          </p:nvPr>
        </p:nvSpPr>
        <p:spPr>
          <a:xfrm>
            <a:off x="1042988" y="1052513"/>
            <a:ext cx="6778625" cy="4968875"/>
          </a:xfrm>
        </p:spPr>
        <p:txBody>
          <a:bodyPr/>
          <a:lstStyle/>
          <a:p>
            <a:r>
              <a:rPr lang="sl-SI" altLang="sl-SI"/>
              <a:t>Nato se Callisto odloči za splav. Odide na kliniko za splave in s seboj vzame brata. Pred kliniko Callisto vidi protestnike, ki jo prepričujejo, naj ne splavi. Kljub temu se odloči za splav. Ko se po operaciji zbudi izve, da je Jeremy izginil. Odide domov in je staršem prisiljena povedati resnico. Oče je besen, mama pa jo brani, nato Callisto v stiski pokliče babico. </a:t>
            </a:r>
          </a:p>
          <a:p>
            <a:r>
              <a:rPr lang="sl-SI" altLang="sl-SI"/>
              <a:t>Callisto po naključju najde Jeremija, mama pa začne razkrivati skrivnost, ki jo je skrivala pred otrokoma.</a:t>
            </a:r>
          </a:p>
          <a:p>
            <a:endParaRPr lang="sl-SI" altLang="sl-SI"/>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FA97FD9D-AFFD-4023-9464-7D5F5ED49025}"/>
              </a:ext>
            </a:extLst>
          </p:cNvPr>
          <p:cNvSpPr>
            <a:spLocks noGrp="1"/>
          </p:cNvSpPr>
          <p:nvPr>
            <p:ph type="title"/>
          </p:nvPr>
        </p:nvSpPr>
        <p:spPr/>
        <p:txBody>
          <a:bodyPr/>
          <a:lstStyle/>
          <a:p>
            <a:endParaRPr lang="sl-SI" altLang="sl-SI"/>
          </a:p>
        </p:txBody>
      </p:sp>
      <p:sp>
        <p:nvSpPr>
          <p:cNvPr id="10243" name="Ograda vsebine 2">
            <a:extLst>
              <a:ext uri="{FF2B5EF4-FFF2-40B4-BE49-F238E27FC236}">
                <a16:creationId xmlns:a16="http://schemas.microsoft.com/office/drawing/2014/main" id="{1C1F9EF5-807A-4006-B16E-25BAF4742B26}"/>
              </a:ext>
            </a:extLst>
          </p:cNvPr>
          <p:cNvSpPr>
            <a:spLocks noGrp="1"/>
          </p:cNvSpPr>
          <p:nvPr>
            <p:ph idx="1"/>
          </p:nvPr>
        </p:nvSpPr>
        <p:spPr>
          <a:xfrm>
            <a:off x="900113" y="836613"/>
            <a:ext cx="6919912" cy="4995862"/>
          </a:xfrm>
        </p:spPr>
        <p:txBody>
          <a:bodyPr/>
          <a:lstStyle/>
          <a:p>
            <a:r>
              <a:rPr lang="sl-SI" altLang="sl-SI"/>
              <a:t>Mama premaga strah, in zbrani družini pove, da je njen prvi otrok umrl le nekaj mesecev po rojstvu. Za tega otroka Callisto in Jeremy nista vedela, saj ga mama ni omenjala, in ga poskušala pozabiti.</a:t>
            </a:r>
          </a:p>
          <a:p>
            <a:r>
              <a:rPr lang="sl-SI" altLang="sl-SI"/>
              <a:t>Po tem dogodku družina ni bila takšna kot poprej. Callisto živi pri svojem novem fantu, mama pa je postala bolj odprta in skrbna.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slov 1">
            <a:extLst>
              <a:ext uri="{FF2B5EF4-FFF2-40B4-BE49-F238E27FC236}">
                <a16:creationId xmlns:a16="http://schemas.microsoft.com/office/drawing/2014/main" id="{EAA0CCA4-E9E3-430A-B497-AF01664525DB}"/>
              </a:ext>
            </a:extLst>
          </p:cNvPr>
          <p:cNvSpPr>
            <a:spLocks noGrp="1"/>
          </p:cNvSpPr>
          <p:nvPr>
            <p:ph type="title"/>
          </p:nvPr>
        </p:nvSpPr>
        <p:spPr>
          <a:xfrm>
            <a:off x="1042988" y="692150"/>
            <a:ext cx="7024687" cy="1190625"/>
          </a:xfrm>
        </p:spPr>
        <p:txBody>
          <a:bodyPr/>
          <a:lstStyle/>
          <a:p>
            <a:r>
              <a:rPr lang="sl-SI" altLang="sl-SI"/>
              <a:t>Oznaka osebe</a:t>
            </a:r>
          </a:p>
        </p:txBody>
      </p:sp>
      <p:sp>
        <p:nvSpPr>
          <p:cNvPr id="11267" name="Ograda vsebine 2">
            <a:extLst>
              <a:ext uri="{FF2B5EF4-FFF2-40B4-BE49-F238E27FC236}">
                <a16:creationId xmlns:a16="http://schemas.microsoft.com/office/drawing/2014/main" id="{7328A875-D33A-4DE4-BC67-4A9D455DFA96}"/>
              </a:ext>
            </a:extLst>
          </p:cNvPr>
          <p:cNvSpPr>
            <a:spLocks noGrp="1"/>
          </p:cNvSpPr>
          <p:nvPr>
            <p:ph idx="1"/>
          </p:nvPr>
        </p:nvSpPr>
        <p:spPr>
          <a:xfrm>
            <a:off x="1042988" y="1916113"/>
            <a:ext cx="6778625" cy="4249737"/>
          </a:xfrm>
        </p:spPr>
        <p:txBody>
          <a:bodyPr/>
          <a:lstStyle/>
          <a:p>
            <a:endParaRPr lang="sl-SI" altLang="sl-SI"/>
          </a:p>
          <a:p>
            <a:r>
              <a:rPr lang="sl-SI" altLang="sl-SI"/>
              <a:t>Mama se je družila s starimi gospemi, ter z njimi v temi klicala duhove. S tem pa se je oddaljila od družine,pozabljala živeti v sedanjosti,in na hladilnik lepila slike otrok iz Afrike. Njeno vedenje pa je bilo kot obračanje v preteklost in klic na pomoč.</a:t>
            </a:r>
          </a:p>
          <a:p>
            <a:endParaRPr lang="sl-SI" altLang="sl-SI"/>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AFDDD7D-4283-411F-AD43-7A3BD3F1051A}"/>
              </a:ext>
            </a:extLst>
          </p:cNvPr>
          <p:cNvSpPr>
            <a:spLocks noGrp="1"/>
          </p:cNvSpPr>
          <p:nvPr>
            <p:ph type="title"/>
          </p:nvPr>
        </p:nvSpPr>
        <p:spPr>
          <a:xfrm>
            <a:off x="1042988" y="1052513"/>
            <a:ext cx="7024687" cy="576262"/>
          </a:xfrm>
        </p:spPr>
        <p:txBody>
          <a:bodyPr rtlCol="0">
            <a:normAutofit fontScale="90000"/>
          </a:bodyPr>
          <a:lstStyle/>
          <a:p>
            <a:pPr fontAlgn="auto">
              <a:spcAft>
                <a:spcPts val="0"/>
              </a:spcAft>
              <a:defRPr/>
            </a:pPr>
            <a:r>
              <a:rPr lang="sl-SI" dirty="0"/>
              <a:t>Moje mnenje o knjigi</a:t>
            </a:r>
          </a:p>
        </p:txBody>
      </p:sp>
      <p:sp>
        <p:nvSpPr>
          <p:cNvPr id="12291" name="Ograda vsebine 2">
            <a:extLst>
              <a:ext uri="{FF2B5EF4-FFF2-40B4-BE49-F238E27FC236}">
                <a16:creationId xmlns:a16="http://schemas.microsoft.com/office/drawing/2014/main" id="{495BA270-7298-42B2-8B8F-7339FDEC8B0B}"/>
              </a:ext>
            </a:extLst>
          </p:cNvPr>
          <p:cNvSpPr>
            <a:spLocks noGrp="1"/>
          </p:cNvSpPr>
          <p:nvPr>
            <p:ph idx="1"/>
          </p:nvPr>
        </p:nvSpPr>
        <p:spPr/>
        <p:txBody>
          <a:bodyPr/>
          <a:lstStyle/>
          <a:p>
            <a:r>
              <a:rPr lang="sl-SI" altLang="sl-SI"/>
              <a:t>Mislim, da knjiga lepo prikaže, da se je treba s težavami soočiti, in ne bežati pred njimi. Zanimivo mi je bilo tudi to, da lahko le eno napačno dejanje spremeni potek celotne zgodbe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0</TotalTime>
  <Words>394</Words>
  <Application>Microsoft Office PowerPoint</Application>
  <PresentationFormat>On-screen Show (4:3)</PresentationFormat>
  <Paragraphs>75</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Century Gothic</vt:lpstr>
      <vt:lpstr>Wingdings 2</vt:lpstr>
      <vt:lpstr>Austin</vt:lpstr>
      <vt:lpstr>Anna Fienberg</vt:lpstr>
      <vt:lpstr>Anna Fienberg</vt:lpstr>
      <vt:lpstr>Predstavitev oseb</vt:lpstr>
      <vt:lpstr>Zgodba </vt:lpstr>
      <vt:lpstr>PowerPoint Presentation</vt:lpstr>
      <vt:lpstr>PowerPoint Presentation</vt:lpstr>
      <vt:lpstr>Oznaka osebe</vt:lpstr>
      <vt:lpstr>Moje mnenje o knjigi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2019-06-03T09:08:07Z</dcterms:created>
  <dcterms:modified xsi:type="dcterms:W3CDTF">2019-06-03T09:08:07Z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