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57" r:id="rId3"/>
    <p:sldId id="261" r:id="rId4"/>
    <p:sldId id="258" r:id="rId5"/>
    <p:sldId id="266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77BB5858-0968-4711-9C9E-1B729DCF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7ACF0E-AABE-4A77-B27E-5074B09A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3A6C-CC2C-4464-91D0-89498D5BDD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65B11-6CF2-4FF9-BEE1-FEC1CC29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CA687A-3C32-4C04-A412-3754501D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D23DA-1C71-4866-8455-7F958038F6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911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1AA-A6AF-4CC6-80E3-86E97A25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6927-32BC-4C65-86ED-CCF2DF7805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9180-8946-4291-B6D5-650FC385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20958-6EF0-4C48-AA6A-08551640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F84B-1B4C-4AAE-94B0-129DED18E3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51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BEEE8-41E2-48D6-8C0D-58EFD5B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0DBA-3840-4327-B88A-3661B43B61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1EF0-7589-4DD3-B0CD-B483AA26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2B5E5-CC42-4FEE-96EA-6E16BB61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49611-05DC-4E2D-8613-B098DBC4C7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52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D44FF08C-F772-4F1D-B1AF-DB6BBBA223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5B39F8-0CBA-457E-9BFB-32944C4C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1A22-6AFB-4D4E-8AC8-2FDC275B66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709B11-DC7C-47C4-A253-FEFEDAA7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43A5D1-2F2E-47F5-B6F6-0F15234E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888E-084F-4E8F-A9CA-0F3DEC1337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953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62995BC0-1C4F-46D9-B70F-641B4CFC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278EEF22-E003-4628-8E69-D04C6E3E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DF7DADD-42FD-4C2E-AD03-99C891A0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0335-C3F7-4E6E-8175-02CA5B15BD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908110-CF4D-4CBD-B1A1-926C69A4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87E490-43C4-4379-BF66-1D3DACC2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DB91-A9EF-4526-A0B9-AAF6CC9F48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42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181CBB63-F0C2-4D33-B2AD-12A9A0CD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477324-4DF4-450C-8786-6969D21237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8A9D-39C4-4D10-A36E-AEE62BB05C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47518E4-793D-4567-B313-11594B54C3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CCA06E1-41BD-4332-B372-465D074002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8452ED7-1A01-4843-812A-6569CC714B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10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>
            <a:extLst>
              <a:ext uri="{FF2B5EF4-FFF2-40B4-BE49-F238E27FC236}">
                <a16:creationId xmlns:a16="http://schemas.microsoft.com/office/drawing/2014/main" id="{C0426879-1FBE-4180-8AE7-854F05C4CA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7CB8414-15F6-434D-96E2-2812C430F6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D9F2-C5A7-4EF9-B4F0-65A6D6240A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3DA755D-8EAC-4966-8709-9B3DED22B6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217E19B-322B-4FE2-8AD3-35EB1DF8C3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9E93E32-21E6-4D0E-AC10-4F4D9514CE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890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>
            <a:extLst>
              <a:ext uri="{FF2B5EF4-FFF2-40B4-BE49-F238E27FC236}">
                <a16:creationId xmlns:a16="http://schemas.microsoft.com/office/drawing/2014/main" id="{CD1120FE-0EDE-42C6-A7EF-EF546BF3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3A5EE75-193D-47B4-AED6-74F40CEA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E22F-F49E-4046-9657-417E6287EC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0B4D53A-889E-4346-9139-D7DE769D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706F10-6016-4F91-B130-DEB9B616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3293-3E6C-4D6E-B022-3A533D18C2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38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863157-EECF-4104-90AF-9F7F59B9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FD29-1C43-4CAC-888A-5C683BDD27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CE733A-2CBA-4999-AA96-9C8422C0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763FB-A967-4171-9067-AAB2F977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8D79-2E5E-4066-80F5-239FB3C10B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54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03E5C-D81C-47A5-BDB3-7A7E8620B6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F049-2908-40C6-8F8B-7847437206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8C8E05-B452-4CF0-AFE3-B0FD2C3D19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A72E3B-7EE0-471F-B0E8-E652B528C6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A91826-7980-4CEB-A125-18847A3186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357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A5D60309-D721-474B-9FF0-ABF12339C3EB}"/>
              </a:ext>
            </a:extLst>
          </p:cNvPr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EF0458-36F9-445C-A250-9ADB0913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C6A4-013F-4B06-9818-03C5B698F5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54D85E0-1F95-4895-B8CB-F20A505A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B13BDA-E7C4-486F-B4B9-A3FEE085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2DED6-DA27-44E2-A1AF-CC3E1AAD87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2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>
            <a:extLst>
              <a:ext uri="{FF2B5EF4-FFF2-40B4-BE49-F238E27FC236}">
                <a16:creationId xmlns:a16="http://schemas.microsoft.com/office/drawing/2014/main" id="{AFBCB8DB-BC65-4049-B7B7-C8D059055C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3CD60-75DF-4DD6-BE0B-BB696A3C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555341C-9AEB-495F-B99A-1D6CFA9BB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90D5F-6025-4875-9CCB-DCF640277E7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80641-A0CB-4FC9-A3E5-7C124E10C6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E47E6-207F-40BD-BB1D-D6D8E89C4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2455-81B1-4D5B-833A-79B7B68C3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fld id="{46441CA1-7708-488E-9D7E-67268CDF7F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5" r:id="rId7"/>
    <p:sldLayoutId id="2147483776" r:id="rId8"/>
    <p:sldLayoutId id="2147483785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276866-7275-408E-AEF6-A41A89D18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134143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/>
              <a:t>REVIZOR</a:t>
            </a: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4A798D14-418E-4DD3-826B-0A49909BA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/>
          <a:lstStyle/>
          <a:p>
            <a:r>
              <a:rPr lang="sl-SI" altLang="sl-SI" sz="2400">
                <a:solidFill>
                  <a:schemeClr val="tx1"/>
                </a:solidFill>
              </a:rPr>
              <a:t>Nikolaj Vasiljevič Gogolj</a:t>
            </a:r>
          </a:p>
        </p:txBody>
      </p:sp>
      <p:pic>
        <p:nvPicPr>
          <p:cNvPr id="9221" name="Picture 4" descr="http://www.emka.si/img/product/22t_2011/matura2012-revizor.jpg">
            <a:extLst>
              <a:ext uri="{FF2B5EF4-FFF2-40B4-BE49-F238E27FC236}">
                <a16:creationId xmlns:a16="http://schemas.microsoft.com/office/drawing/2014/main" id="{598A9DAF-40F0-40F6-BBEC-146EC697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13175"/>
            <a:ext cx="1195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BDC84-DF3B-4C5E-9634-9345B464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052513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VPRAŠANJA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B714283-6FC8-4093-B047-4E124BE8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276475"/>
            <a:ext cx="52562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1. Kako je naslov besedila?</a:t>
            </a:r>
          </a:p>
          <a:p>
            <a:endParaRPr lang="sl-SI" altLang="sl-SI"/>
          </a:p>
          <a:p>
            <a:r>
              <a:rPr lang="sl-SI" altLang="sl-SI"/>
              <a:t>2. Kdo je napisal to besedilo?</a:t>
            </a:r>
          </a:p>
          <a:p>
            <a:endParaRPr lang="sl-SI" altLang="sl-SI"/>
          </a:p>
          <a:p>
            <a:r>
              <a:rPr lang="sl-SI" altLang="sl-SI"/>
              <a:t>3. Naštej mi nekaj oseb ki nastopaj v besedilu.</a:t>
            </a:r>
          </a:p>
          <a:p>
            <a:endParaRPr lang="sl-SI" altLang="sl-SI"/>
          </a:p>
          <a:p>
            <a:r>
              <a:rPr lang="sl-SI" altLang="sl-SI"/>
              <a:t>4. Kaj je pisal avtor tega besedila?</a:t>
            </a:r>
          </a:p>
          <a:p>
            <a:endParaRPr lang="sl-SI" altLang="sl-SI"/>
          </a:p>
          <a:p>
            <a:r>
              <a:rPr lang="sl-SI" altLang="sl-SI"/>
              <a:t>5. Povej mi kaj ves o njegovem življenju in naštej nekaj njegovih del?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082CA-46C2-4273-B62D-67DFDF8D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3573463"/>
            <a:ext cx="64008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/>
              <a:t>Konec,</a:t>
            </a:r>
            <a:br>
              <a:rPr lang="sl-SI" sz="4400" dirty="0"/>
            </a:br>
            <a:r>
              <a:rPr lang="sl-SI" sz="4400" dirty="0"/>
              <a:t>hvala</a:t>
            </a:r>
            <a:br>
              <a:rPr lang="sl-SI" sz="4400" dirty="0"/>
            </a:br>
            <a:r>
              <a:rPr lang="sl-SI" sz="4400" dirty="0"/>
              <a:t>za</a:t>
            </a:r>
            <a:br>
              <a:rPr lang="sl-SI" sz="4400" dirty="0"/>
            </a:br>
            <a:r>
              <a:rPr lang="sl-SI" sz="4400" dirty="0"/>
              <a:t>pozornost</a:t>
            </a:r>
          </a:p>
        </p:txBody>
      </p:sp>
      <p:sp>
        <p:nvSpPr>
          <p:cNvPr id="3" name="Smeško 2">
            <a:extLst>
              <a:ext uri="{FF2B5EF4-FFF2-40B4-BE49-F238E27FC236}">
                <a16:creationId xmlns:a16="http://schemas.microsoft.com/office/drawing/2014/main" id="{BEF5EB89-01B0-456A-9D75-754E743C0E63}"/>
              </a:ext>
            </a:extLst>
          </p:cNvPr>
          <p:cNvSpPr/>
          <p:nvPr/>
        </p:nvSpPr>
        <p:spPr>
          <a:xfrm>
            <a:off x="3348038" y="4078288"/>
            <a:ext cx="2879725" cy="1728787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7ACF3-A326-477E-857C-717E14EB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9810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Zakaj?</a:t>
            </a:r>
          </a:p>
        </p:txBody>
      </p:sp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878A1093-DF1C-47A6-A50E-B07BCAD3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852738"/>
            <a:ext cx="4248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3200"/>
              <a:t>-odločila gospa učiteljica</a:t>
            </a:r>
          </a:p>
          <a:p>
            <a:r>
              <a:rPr lang="sl-SI" altLang="sl-SI" sz="3200"/>
              <a:t>-všeč</a:t>
            </a:r>
          </a:p>
          <a:p>
            <a:r>
              <a:rPr lang="sl-SI" altLang="sl-SI" sz="3200"/>
              <a:t>-zvrst</a:t>
            </a:r>
          </a:p>
        </p:txBody>
      </p:sp>
      <p:pic>
        <p:nvPicPr>
          <p:cNvPr id="10244" name="Picture 2" descr="http://upload.wikimedia.org/wikipedia/commons/a/ae/Question_mark_3d.png">
            <a:extLst>
              <a:ext uri="{FF2B5EF4-FFF2-40B4-BE49-F238E27FC236}">
                <a16:creationId xmlns:a16="http://schemas.microsoft.com/office/drawing/2014/main" id="{3C3CE292-4113-4610-B812-23F9C77C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125538"/>
            <a:ext cx="24590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F6450-8DE6-4ED8-807D-3DB51C19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836613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AVTOR</a:t>
            </a:r>
          </a:p>
        </p:txBody>
      </p:sp>
      <p:sp>
        <p:nvSpPr>
          <p:cNvPr id="11267" name="PoljeZBesedilom 2">
            <a:extLst>
              <a:ext uri="{FF2B5EF4-FFF2-40B4-BE49-F238E27FC236}">
                <a16:creationId xmlns:a16="http://schemas.microsoft.com/office/drawing/2014/main" id="{5342A96C-326E-4BB0-A887-3BFA18DA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484313"/>
            <a:ext cx="4537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NIKOLAJ VASILJEVIČ GOGOLJ</a:t>
            </a:r>
            <a:endParaRPr lang="sl-SI" altLang="sl-SI"/>
          </a:p>
        </p:txBody>
      </p:sp>
      <p:pic>
        <p:nvPicPr>
          <p:cNvPr id="1026" name="Picture 2" descr="http://upload.wikimedia.org/wikipedia/commons/thumb/e/e9/Ivanov_gogol.jpg/200px-Ivanov_gogol.jpg">
            <a:extLst>
              <a:ext uri="{FF2B5EF4-FFF2-40B4-BE49-F238E27FC236}">
                <a16:creationId xmlns:a16="http://schemas.microsoft.com/office/drawing/2014/main" id="{97DD34F3-80E1-4BC8-B49A-74F3BAE5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256793" cy="3063663"/>
          </a:xfrm>
          <a:prstGeom prst="roundRect">
            <a:avLst>
              <a:gd name="adj" fmla="val 2982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4E6EED4-1273-400B-A845-B4ED8700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398963"/>
            <a:ext cx="45354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b="1"/>
              <a:t>DELA:</a:t>
            </a:r>
          </a:p>
          <a:p>
            <a:r>
              <a:rPr lang="sl-SI" altLang="sl-SI" sz="1400" b="1"/>
              <a:t>-Plašč,</a:t>
            </a:r>
          </a:p>
          <a:p>
            <a:r>
              <a:rPr lang="sl-SI" altLang="sl-SI" sz="1400" b="1"/>
              <a:t>-Nevski prospekt,</a:t>
            </a:r>
          </a:p>
          <a:p>
            <a:r>
              <a:rPr lang="sl-SI" altLang="sl-SI" sz="1400" b="1"/>
              <a:t>-Dnevnik blazneža,</a:t>
            </a:r>
          </a:p>
          <a:p>
            <a:r>
              <a:rPr lang="sl-SI" altLang="sl-SI" sz="1400" b="1"/>
              <a:t>-Mirgorod </a:t>
            </a:r>
          </a:p>
          <a:p>
            <a:r>
              <a:rPr lang="sl-SI" altLang="sl-SI" sz="1400" b="1"/>
              <a:t>-Ženitev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5B5C0C-9669-4234-8C4F-CF9CA0C1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35150"/>
            <a:ext cx="39608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-Ukrajina 1.april.1809</a:t>
            </a:r>
          </a:p>
          <a:p>
            <a:r>
              <a:rPr lang="sl-SI" altLang="sl-SI"/>
              <a:t>-plemiška družina   </a:t>
            </a:r>
          </a:p>
          <a:p>
            <a:r>
              <a:rPr lang="sl-SI" altLang="sl-SI"/>
              <a:t>-študiral v Peterburgu</a:t>
            </a:r>
          </a:p>
          <a:p>
            <a:r>
              <a:rPr lang="sl-SI" altLang="sl-SI"/>
              <a:t>-državni uradnik </a:t>
            </a:r>
          </a:p>
          <a:p>
            <a:r>
              <a:rPr lang="sl-SI" altLang="sl-SI"/>
              <a:t>-profesor zgodovine</a:t>
            </a:r>
          </a:p>
          <a:p>
            <a:r>
              <a:rPr lang="sl-SI" altLang="sl-SI"/>
              <a:t>-potoval</a:t>
            </a:r>
          </a:p>
          <a:p>
            <a:r>
              <a:rPr lang="sl-SI" altLang="sl-SI"/>
              <a:t>-Rim</a:t>
            </a:r>
          </a:p>
          <a:p>
            <a:r>
              <a:rPr lang="sl-SI" altLang="sl-SI"/>
              <a:t>-Jeruzalem</a:t>
            </a:r>
          </a:p>
          <a:p>
            <a:r>
              <a:rPr lang="sl-SI" altLang="sl-SI"/>
              <a:t>-duševne motnje, 4.marec.1852,Moskva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422659B-3DBF-4DF5-A444-F9ACA60C9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619625"/>
            <a:ext cx="1620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/>
              <a:t>-romani</a:t>
            </a:r>
          </a:p>
          <a:p>
            <a:r>
              <a:rPr lang="sl-SI" altLang="sl-SI"/>
              <a:t>-komedije</a:t>
            </a:r>
          </a:p>
          <a:p>
            <a:r>
              <a:rPr lang="sl-SI" altLang="sl-SI"/>
              <a:t>-povesti</a:t>
            </a:r>
          </a:p>
          <a:p>
            <a:r>
              <a:rPr lang="sl-SI" altLang="sl-SI"/>
              <a:t>-REALIST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4CB9E-CF14-4D10-BDA9-763E12F8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9810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VSEBINA</a:t>
            </a:r>
          </a:p>
        </p:txBody>
      </p:sp>
      <p:sp>
        <p:nvSpPr>
          <p:cNvPr id="12291" name="PoljeZBesedilom 2">
            <a:extLst>
              <a:ext uri="{FF2B5EF4-FFF2-40B4-BE49-F238E27FC236}">
                <a16:creationId xmlns:a16="http://schemas.microsoft.com/office/drawing/2014/main" id="{638BF0FA-0738-4732-924A-D70824E26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133600"/>
            <a:ext cx="3529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-PISMO</a:t>
            </a:r>
          </a:p>
          <a:p>
            <a:endParaRPr lang="sl-SI" altLang="sl-SI" sz="2400"/>
          </a:p>
          <a:p>
            <a:r>
              <a:rPr lang="sl-SI" altLang="sl-SI" sz="2400"/>
              <a:t>-POGOVOR</a:t>
            </a:r>
          </a:p>
          <a:p>
            <a:endParaRPr lang="sl-SI" altLang="sl-SI" sz="2400"/>
          </a:p>
          <a:p>
            <a:r>
              <a:rPr lang="sl-SI" altLang="sl-SI" sz="2400"/>
              <a:t>-PREGOVARJANJE</a:t>
            </a:r>
          </a:p>
        </p:txBody>
      </p:sp>
      <p:sp>
        <p:nvSpPr>
          <p:cNvPr id="12292" name="AutoShape 2" descr="data:image/jpeg;base64,/9j/4AAQSkZJRgABAQAAAQABAAD/2wCEAAkGBhQSEBUUEhQVFBUUFxgWFxcYFxgUFxQXFxcVFBgXFxQaHCYfFxwkGhQXHy8gIycpLCwsFR4xNTAqNSYsLCkBCQoKDgwOGg8PFykcHCQsLCwsLCwpLCwsLCwpLCwsLCwsKSwsLCwsLCwsLCksLCwsLCwsLCwpLCwsKSwtKSksLP/AABEIAMMBAwMBIgACEQEDEQH/xAAbAAACAwEBAQAAAAAAAAAAAAACAwABBAUGB//EAD4QAAMAAQEFBQQGBgsBAAAAAAABAgMRBBIhMUEFUWFxgQYTkfAyUnKhwdEiI0JikrEHFDNDU3OCouHi8WP/xAAbAQACAwEBAQAAAAAAAAAAAAAAAQIFBgQDB//EADERAAEDAgMFCAEEAwAAAAAAAAABAgMEEQUhMRITIkFRMnGBkaGx0eFhFFLB8BUjM//aAAwDAQACEQMRAD8A+VNPV8Xz7wlr3v4jHHH1CUFmjDiuCte9/EJJ97+IyYCnGeiNFcFa97+IaT8fiGoGLGOwrikn3v4jJl97+IxYxk4x2FcSpfew1L8R04xqxCsFzMofexih+PxNCxBrEFguZph+IyYfiaJxDFiCwCJxvvYal+JonENnGILGaJfzqOmH8sfOMYsY7AIUMtQzQpC3AsAhQylD8TTuE3AsIz7jJuse8ZW4OwCHPiC5fe/iadwDdCwjO5fiC14v4mmpAcjsBnafewGn4mipF1IxGa14sTafj8TXSE2h2EJiXpzIaMa4FhYLqebccX89QlA3c4vzYaxisTuKUDFA2cYycY7CuLnGHOMbOMbMAFxM4xk4hs4xs4xAKnGEsQ+cQyYEOwlYxk4x04vA4va3aPFxD4cqfe+5Pu/n5HPPO2Fu0p20lI+pfsN8V6HSeaE9Hcp+LX5mjFo/otPyep5BEjI09U9H3p6MrExJ182pYvnYEy3C9b9x7Scfz/yHMHmtl9oMk/S0tePB/wAS/HU7exduYr0Te4+6uC/i5fHQ7oq2KTK9l/JUT4ZUQ522k/GfpqblAc4xkz6oPdOwrRW4XujFIXuxiFbhTgfulaAIS4KcjmgWhgKcgOR7QDkBCXIDkfSF0hiENC6g0UhVIAM9ITZpoRkQwUrGuBQePkQQHHccX5/iMmBrxcXw6hzAyNxaxjJxjFAyYGMXMDZgZOMZMCGLnGMnGNnGMUCJCpxjJxjVAVJJNt6JJtvuS5sSjS65IcvtjbPdY9F9K+C8F1f4LzfceYNPaG2PLkdPlyS7kuS/HzbMyRmKuffSX5cjd4fS/poURe0ua9/0TdL3AkQ47nfYXuloZoVujuFh2x9o5MX0KaXdzl+cvgd/Yfaxcss/6o/GX+D9DzLgmh7xVEkXZU5Z6OCo/wCjc+ui+Z9E2Xa4yLXHU15c15rmvgOSPm8W0009Guq5r1O32d7UZIaWT9ZPj9JeVdfJ/cWkOJtXKRLflCiqcCc3ihdf8Lr56ex67dK0DxWqlVL1TSafenxRHJbot80M4qKmSi3IGg1yDSGIU0A0NaBaABTQtofSFUhiE0hdIc0LpAIz0hNo0UhNoABhcCBY+RYAZNOJe6HpxYSkZAFSNmSShkyBJCTIyYLSGTIEiTIyZLlBzAgIpOJ7S7dolil89HXlzlPz5+iO1tOdY4q65StfF9El5vh6nhs+d3TquLp6v57irxGfYZsJqvt9l9g1JvJN67Rvv9a+QsLQFBmeNeTQvQtIsjcZW6WkQmoATdKaL1H7JsN5aUxNVVcplOqfklzBCLnI1Lqpm0O/7LeydbW3VNxjlpN6cafPSdfDRt9NVwep672Y/ohyW1e1P3c/UnSrfnXGZ/3eh6iNix4dYwzu45b0XF69HTb4ttrX/wAPfdOal3HElcyRysiW9uZyF2BGPHMYlpuLRatve4t8W+urfh5dMGTHo+K5emh6fQx7bsKvjyrv7/B95ZUlasfA/T2+imrqDe3kj7XNOv2cFoW0PyYmm1S0aF0i9RUVLoZxUVFsooCh1IXUDIiaQtjakCkAhVIVQ6kLoBCLEWjRUibXzzGBI5ECx8iEQMzXFhyU0HJMihcobCAQ1ICQUoYkVCGQAFyMQKQjtPb1hxuv2uUrvrp6Ln6eJ5vejGq52iHtFG6RyMbmqnE9pu0NaWJcp4141x4eifxbOGiVWr1f/paRkp5Vler15n0CmgbTxJG3l7lospFOjwOkPUrUFUN2fZKulMpunySWrfogsQVyJqBvD9m2K8lKZl1T5JJtvySPX9g/0dXbTzPcX1Z0detcZn7/AEPpnYXstiwTpEKdefVv7VPjXqdcdI52a5IU1Ti8ceUfEvp5ngPZz+iy8mlZ37ufqzo7fnXGZ/3eh9R7D9mMOzTpixzOvN86r7VPjXqzpYcKkejuZEyPsp4menq5aheNcunIzdpbR7vFTXPTReb4L8/Q8idj2l2rjMLp+k/N8F92vxOG6OOodd1i8w6LZi2uo3TQCkU2XvHOWNjPtWyq1x4Ncn3f8HEz4XLafP46+KPQsTtGBVOj9PDyO2lrFhXZXNvsV9bQNnTabk737zzrAZp2nZnD0fo+j+e4zs0THI9Npq3Qyr2OY5WuSyoLoVSHULaJkBLQqh9CaAQmxFIfaE0ABY+RCY3wIIDPpxCQL5/ENEiCDJGSLQyQJDJGSxcDEwGMk8f252n73Jw+hPCfHvr1/kl3Hd7f2zcwtJ8be76ftfdw/wBR49so8TnzSJO9TUYJTIiLO7uT+V/jzDRTYO8MxYHTSSbb4JJat+SXMprGhV6ICqG4dmqmkk23ySTbfklxZ6Tsn2HyXo8v6tfVXG/yn734Huex/ZqMS0iUteb5uvOub8jojpnO1yQqajFI48m8S+nn8HjexvYW70eV7i+qtHXq+U/f5H0HsP2Yx4lpEqdeb5t/ap8X6nV2Ts9I6+z4UiwjgbHohnaitln7S5dOQOybCpR0ccaAY40Cy51EuqeiXNnq5TkRFctkGos8vtvtHb4R+gvR169F5L4nMybdb53T1/ef5nE6qammZcRYTK5LuVG+o7tDaN/LdfvP4LgvuSMzoV7x/LKdnArrrc0bI9lqNTkPdkdmV5wpsVyWyP3iOhDyErIK49kvPCpaNanG2nZnPe10f4eDOt7wqmmmmtUzrpat0Duqc0OKsoGVLejk0X5PP0BTNe17I54rjPf+DMtI08UrZWo5i3Qx00L4Xqx6WUSxdsbQqmeh4iaYi2PoUwESFwIXHIsQzK+fqHItvj6hwMgg6BiYpMOKAkOkZIpBpgM4vtTFV7tStX+k2l013dG/g/gcjD2NkrmtDp9ubVkxZYzLWscrdudOMpvXfXz/ADPT7E5uVU6NNJprrrx1MviKOSdVXRTZYTKjqdGJql7+K3PL7L7NvVbzemvFLRcPBvXT4PyPW9lrHgWmPAk+Tp3rVfapzr6cvAbOzoJYOJwskczNFO6WBkqWel071+ToYe3NP7pfx/8AQ34vaH/5L+P/AKnHnCOjEeyVMvX0Q5v8dTfs9V+T0GD2jXXH/v8A+pux+0k9cdejR5rHBoiSX6qXqQXDKb9vqvyenx+0mPrNr0T/AJM5vbvaqyNKXrE8ftU+vpy+JzGzPvCfUPcllHDh0Mb9tqLkG7JvABJHOWILoGmxjQO7oAykU0i2RABaXcDRdUDvCGFb6aiaoLUH3mgAG3w0fJ/D4HJ23ZN3iuX3rl93idC9oOP2h26lW5jl5ci5ynoo8cl/sLw4t9EddJNJE/8A1535dTgr6eGWO8q2tovT+9BLFWy8brdW/pvacd1aTr13U+SBpmsTS5h11F0JoZYpjIjMa4EJjXAgrjMXX1GSxdTxZcsZBByfiOTETQyGBIfLCTFSw0wGVlwKlo1qnqmvPgzj9j7Q9jzrBbfucjfuqf7Lb4w304v4vx4dxGXtXs2c+JxXXk+svo0clVTpOyy68jrpKl1PIj08T0uz8V4hLx6HlfZTtmtXs+b+1xdfrz0pd/y+p6rHl1eqMm9qsdsu1NzFI2ViPboozGPkQ2PkSExkjJyCtQosYWG3q1wFbvf9wSogCKQSJqV7wBh6lMXvkdhcLEZW8RsFsQyUxdMjoC60AZd0Zds2yccuralLq388fDqZdp7Z4uMS37XB9Ix/bvo/3VrT7tOJknZtaV5H7y1ybWij/Lj9nz40+87aaifPnonUrKzEY6fhTid0+QMufJm5b2HG/TLa8F/dLxf6XhIWDBMTuxKmV0Xjzb734viNdAUaKCmjgSzU8TKVNVJUOu9fDkgNMRbGUxVM6jkAoVT8Q6YqqABuO1oQrG+BCIGR8/UtPyArm/MKWM80GJjJoUgwJjUNkQmNlgMcqCTFSw0xAcztzs2q3c2HhmxcZ/fXWX368fi11Ox7Pdsznxqp4PlU9Zpc5f5gI4XaGOtlzf1nEm4rRZoXVfXS7/nqypxCk3ibxuqF1hlduXbD+yvoe53+Jox0c7Z9pm5m5aqaSaaeuqZuw0Z1DXjlxI+AaQSSGIGcgxUA50LSACWgWg0R40AC1DZaxeIV1oCq6gMEJyTXxOPtPbe83OBb+j0dPX3ctc02uNV+7Pq5JsjdIuy1LqeUszIm7T1sht27bZxzvW9FyXVt9EkuNN9EuLOPlyZMvPexR3a6ZL+1Sf6teEve8Z5BTg/S37bvJppvvou6JXCF4Ln1dcw2y+psNazilzXpyMxWYs+Thi4U68/oCIUylKUyuSXBLrwRepKAbLZMikUqmKqgmxdMZEGmLdF1QqmAA1QtsKmKtjA0Yq4EFY74cv5EIiMzfFlyxbfFhSxkByY2WIljJYEkHKO4JSxU0NVgSGIOQEwkxAMlkqFSaa1T4PxKC1AZxOzM72LP7mn+oyvXHT5RT/Yb7n882ezwZDgdo9nznxuLXB/FPo0Z/ZntO1T2bO9csL9Gv8WFya8V1/8ATOYhSbtd4zRTU4VXbabl65pp8HsoyBe8bMeK9DTFalUhfh+8J/WClIq9BqBqWZA1mfQREPrwReTMpWr0SXzq2IA5jrTMvaHa0Ykk9XVcJlLeq/syuL8+S6tHMzds3m4bOtJ/xqWsv/Ljh7z7XCfGuQGz7JMata1VfSunvXXg33fupJLoiypsPfLm7JCnq8Vjh4Y+J3oheVZM39q3Ef4U1zX/ANMk8/szw73Q+Ukkkkklokloku5Lkl4FbwNM0EMDIUsxDLz1Ek7tqRbh6gNgt/Pz5lb3A9zwI2A6JTF1QCI2A2SmKYCLqhVURsXVABVMW2XVC6YxKOx1wLAxvgQQjM3x+ISoW3x9QpYERqYUsUmMlgNBssNMCWWBI0TQW8JQaoQx28FNCkwkwAamYO2OzXklXD3MuN72Ou59z8HyNs0EmRc1HJZSbXK1bpqF2H20s8atbuSXu5I6xX5PTVP8jtbNl4Pz/BHkO0MFYsi2jCtalaZI5e9x82vtLmmd/s/a4ySrik4uVUteD0pNdGtZTXeZSrplgf8AjkbagrEqY8+0mvydV5G+QMtLj95zNv7Xx4p3rtSl3/y05t+Rxq7Qz7T9De2fF9Z6LLf2Zf8AZrxfHuPKKB8y2ah71FVFTtu9fDmdftP2hnHXu4TyZWtVjnml323wifF+mpg/qdZWq2mlenFYp191Hmnxy141w7kM2LYYxTuxOmr1b11dPvqnxpj9TQU1AyLN2amWq8Tkn4W8LenyMdFNgbxN4siqC3imwN4m8AFugXZToF0AiVQDZVWA7GBKoXTLqhdUAiqoXVF1QpsAI6ALdANjIjsfIoHHk4FkbiMzfP56hJi2+ISYCHJhSxSYaoYDZYxMTLDlgSGoZvCZYSoRIfLDTEqglXzoADky0xaotUAxqZycuLNs909mmanK+M09Fjt/3i06Nc13pPodPUtM8ZoWyt2XHrDM+F20xbKc/Yuxf0veZ6ebL319GPCI5I6qoXqTfJMY1iWaliL5HPXact1GtlOgNSMmQGaguvnmA386kdAAToF0U2BqMAt4F0DvAugAJ2LdkqgWwAlMDeKpgUxiKpi2wmwGwIlMXTCqgWwEOxciFYrehCIALGtfUtY0QgIAcQhk40UQA5hrGhixohAGmpShDphEIAwpxr59RkY0UQRIKoWgaxruIQSgWsaIsaIQACnGitz+ZCDHzCmEC5IQBEUIp41wIQXMCtxcQFPAogAXuICoRCD5CJ7lcOAv3aIQEGB7tAPGiyAggKxrX4gvEtORRBkRbhFViRCABcY1p/yyEIRUD//Z">
            <a:extLst>
              <a:ext uri="{FF2B5EF4-FFF2-40B4-BE49-F238E27FC236}">
                <a16:creationId xmlns:a16="http://schemas.microsoft.com/office/drawing/2014/main" id="{07021766-24B4-4041-8774-208B628B7C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2293" name="Picture 4" descr="http://www.hrvatskiglas-berlin.com/wp-content/uploads/otvoreno-pismo2.jpg">
            <a:extLst>
              <a:ext uri="{FF2B5EF4-FFF2-40B4-BE49-F238E27FC236}">
                <a16:creationId xmlns:a16="http://schemas.microsoft.com/office/drawing/2014/main" id="{2960B575-BE15-40FD-A305-35BC7778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916113"/>
            <a:ext cx="28479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domcrnomelj.si/pics/praznovanje/Tudi_svecano_kosilo_je_priloznost_za_pomemben_pogovor_b.jpg">
            <a:extLst>
              <a:ext uri="{FF2B5EF4-FFF2-40B4-BE49-F238E27FC236}">
                <a16:creationId xmlns:a16="http://schemas.microsoft.com/office/drawing/2014/main" id="{4D1B36A1-0897-4148-B7A5-0F2CFC82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57346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F7544E-6A43-4C54-9983-3CC8E113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052513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Neznana beseda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212438-60E9-4EE9-A040-BCEEE4B1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14563"/>
            <a:ext cx="395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PIROG:pecivo iz kvašenega ali maslenega testa.</a:t>
            </a:r>
          </a:p>
        </p:txBody>
      </p:sp>
      <p:pic>
        <p:nvPicPr>
          <p:cNvPr id="3074" name="Picture 2" descr="http://jegeskave.hu/sites/default/files/images/recept/pirog1.jpg">
            <a:extLst>
              <a:ext uri="{FF2B5EF4-FFF2-40B4-BE49-F238E27FC236}">
                <a16:creationId xmlns:a16="http://schemas.microsoft.com/office/drawing/2014/main" id="{F95D85DF-8AA6-46D6-A05D-AE3913F9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3624064" cy="271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D05B0-20B5-41FF-8F7B-73EEA368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908050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osebe</a:t>
            </a:r>
          </a:p>
        </p:txBody>
      </p:sp>
      <p:sp>
        <p:nvSpPr>
          <p:cNvPr id="14339" name="PoljeZBesedilom 2">
            <a:extLst>
              <a:ext uri="{FF2B5EF4-FFF2-40B4-BE49-F238E27FC236}">
                <a16:creationId xmlns:a16="http://schemas.microsoft.com/office/drawing/2014/main" id="{D90D1FCC-190E-4B98-A437-95BC87793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484313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GLAVNA:</a:t>
            </a:r>
          </a:p>
          <a:p>
            <a:r>
              <a:rPr lang="sl-SI" altLang="sl-SI" sz="2400"/>
              <a:t>-poštar</a:t>
            </a:r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C01D0019-4A25-4980-AD22-544A78D8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492375"/>
            <a:ext cx="4008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STRANSKE:</a:t>
            </a:r>
          </a:p>
          <a:p>
            <a:r>
              <a:rPr lang="sl-SI" altLang="sl-SI" sz="2400"/>
              <a:t>-Glavar(župan)</a:t>
            </a:r>
          </a:p>
          <a:p>
            <a:r>
              <a:rPr lang="sl-SI" altLang="sl-SI" sz="2400"/>
              <a:t>-Hlestakov (domnevni revizor)</a:t>
            </a:r>
          </a:p>
          <a:p>
            <a:r>
              <a:rPr lang="sl-SI" altLang="sl-SI" sz="2400"/>
              <a:t>-Artemij Filipovič</a:t>
            </a:r>
          </a:p>
          <a:p>
            <a:r>
              <a:rPr lang="sl-SI" altLang="sl-SI" sz="2400"/>
              <a:t>-Luka Lukič(šolski nadzornik)</a:t>
            </a:r>
          </a:p>
          <a:p>
            <a:r>
              <a:rPr lang="sl-SI" altLang="sl-SI" sz="2400"/>
              <a:t>-Korobkin </a:t>
            </a:r>
          </a:p>
          <a:p>
            <a:r>
              <a:rPr lang="sl-SI" altLang="sl-SI" sz="2400"/>
              <a:t>-Amos Fojdorovič(sodnik)</a:t>
            </a:r>
          </a:p>
        </p:txBody>
      </p:sp>
      <p:pic>
        <p:nvPicPr>
          <p:cNvPr id="14341" name="Picture 2" descr="http://www.filmski.net/sw4i/thumbnail/thumb?thumbId=28381">
            <a:extLst>
              <a:ext uri="{FF2B5EF4-FFF2-40B4-BE49-F238E27FC236}">
                <a16:creationId xmlns:a16="http://schemas.microsoft.com/office/drawing/2014/main" id="{1C8CFA75-C7F1-4497-8EF8-9BF4DB3B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973263"/>
            <a:ext cx="341153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63368-7159-4FC4-B6D0-98059E50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9810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PODATKI</a:t>
            </a:r>
          </a:p>
        </p:txBody>
      </p:sp>
      <p:sp>
        <p:nvSpPr>
          <p:cNvPr id="15363" name="PoljeZBesedilom 2">
            <a:extLst>
              <a:ext uri="{FF2B5EF4-FFF2-40B4-BE49-F238E27FC236}">
                <a16:creationId xmlns:a16="http://schemas.microsoft.com/office/drawing/2014/main" id="{F6D85BC0-8C21-4B6A-A9D7-2B34DDC69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492375"/>
            <a:ext cx="42481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KRAJ: zanikrno rusko mesto</a:t>
            </a:r>
          </a:p>
          <a:p>
            <a:endParaRPr lang="sl-SI" altLang="sl-SI" sz="2400"/>
          </a:p>
          <a:p>
            <a:r>
              <a:rPr lang="sl-SI" altLang="sl-SI" sz="2400"/>
              <a:t>ČAS: ni natančno določen</a:t>
            </a:r>
          </a:p>
          <a:p>
            <a:endParaRPr lang="sl-SI" altLang="sl-SI" sz="2400"/>
          </a:p>
          <a:p>
            <a:r>
              <a:rPr lang="sl-SI" altLang="sl-SI" sz="2400"/>
              <a:t>ZVRST: dramsko besedilo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FD578-3B06-46AC-B563-BC924181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9810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POMEMBEN DOGODEK</a:t>
            </a:r>
          </a:p>
        </p:txBody>
      </p:sp>
      <p:sp>
        <p:nvSpPr>
          <p:cNvPr id="16387" name="PoljeZBesedilom 2">
            <a:extLst>
              <a:ext uri="{FF2B5EF4-FFF2-40B4-BE49-F238E27FC236}">
                <a16:creationId xmlns:a16="http://schemas.microsoft.com/office/drawing/2014/main" id="{ECA00ED8-0502-405A-A407-AA721D22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27425"/>
            <a:ext cx="345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-prejem pisma</a:t>
            </a:r>
          </a:p>
        </p:txBody>
      </p:sp>
      <p:pic>
        <p:nvPicPr>
          <p:cNvPr id="1026" name="Picture 2" descr="http://www.radiokrka.com/Portals/Slike/SlikeClanki/2009/12/8/B81C29A6-4B55-46ED-965F-D86234339039.jpg">
            <a:extLst>
              <a:ext uri="{FF2B5EF4-FFF2-40B4-BE49-F238E27FC236}">
                <a16:creationId xmlns:a16="http://schemas.microsoft.com/office/drawing/2014/main" id="{0B7A4479-549F-46C3-88BD-D7CE3975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630616" cy="313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24145-86BE-4A9D-8215-A554414F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9810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JAZ</a:t>
            </a:r>
          </a:p>
        </p:txBody>
      </p:sp>
      <p:sp>
        <p:nvSpPr>
          <p:cNvPr id="17411" name="PoljeZBesedilom 2">
            <a:extLst>
              <a:ext uri="{FF2B5EF4-FFF2-40B4-BE49-F238E27FC236}">
                <a16:creationId xmlns:a16="http://schemas.microsoft.com/office/drawing/2014/main" id="{45CEAD61-030F-49DE-85A4-B5A5FAC7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33600"/>
            <a:ext cx="65516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sl-SI" altLang="sl-SI" sz="2400"/>
              <a:t>SPOROČILO:ljudi se  nesme sodit po oblačilih in moram dobro sprejet kritike ter razmislit preden kaj naredimo.</a:t>
            </a:r>
          </a:p>
          <a:p>
            <a:endParaRPr lang="sl-SI" altLang="sl-SI" sz="2400"/>
          </a:p>
          <a:p>
            <a:r>
              <a:rPr lang="sl-SI" altLang="sl-SI" sz="2400"/>
              <a:t>MNENJE: odlomek je bil dokaj nerazumljiv. Nevem če sem ga razumel in vam prav povedal.</a:t>
            </a:r>
          </a:p>
          <a:p>
            <a:endParaRPr lang="sl-SI" altLang="sl-SI" sz="2400"/>
          </a:p>
          <a:p>
            <a:r>
              <a:rPr lang="sl-SI" altLang="sl-SI" sz="2400"/>
              <a:t>VŠEČ: nasmejal sem se ko so se vsi povprek pregovarjali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256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Visoka moda</vt:lpstr>
      <vt:lpstr>REVIZOR</vt:lpstr>
      <vt:lpstr>Zakaj?</vt:lpstr>
      <vt:lpstr>AVTOR</vt:lpstr>
      <vt:lpstr>VSEBINA</vt:lpstr>
      <vt:lpstr>Neznana beseda</vt:lpstr>
      <vt:lpstr>osebe</vt:lpstr>
      <vt:lpstr>PODATKI</vt:lpstr>
      <vt:lpstr>POMEMBEN DOGODEK</vt:lpstr>
      <vt:lpstr>JAZ</vt:lpstr>
      <vt:lpstr>VPRAŠANJA </vt:lpstr>
      <vt:lpstr>Konec, 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2019-06-03T09:08:11Z</dcterms:created>
  <dcterms:modified xsi:type="dcterms:W3CDTF">2019-06-03T09:08:11Z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