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63" r:id="rId3"/>
    <p:sldId id="259" r:id="rId4"/>
    <p:sldId id="260" r:id="rId5"/>
    <p:sldId id="261" r:id="rId6"/>
    <p:sldId id="262" r:id="rId7"/>
    <p:sldId id="257" r:id="rId8"/>
    <p:sldId id="258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1">
            <a:extLst>
              <a:ext uri="{FF2B5EF4-FFF2-40B4-BE49-F238E27FC236}">
                <a16:creationId xmlns:a16="http://schemas.microsoft.com/office/drawing/2014/main" id="{2599F2C6-8E19-4DC2-9097-414401977A7C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38">
            <a:extLst>
              <a:ext uri="{FF2B5EF4-FFF2-40B4-BE49-F238E27FC236}">
                <a16:creationId xmlns:a16="http://schemas.microsoft.com/office/drawing/2014/main" id="{5B7A85F8-1F4E-4664-9C4B-059F6D334F7A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otnik 39">
            <a:extLst>
              <a:ext uri="{FF2B5EF4-FFF2-40B4-BE49-F238E27FC236}">
                <a16:creationId xmlns:a16="http://schemas.microsoft.com/office/drawing/2014/main" id="{9E399EE3-5E64-43F0-8E5D-838B6FC01544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otnik 40">
            <a:extLst>
              <a:ext uri="{FF2B5EF4-FFF2-40B4-BE49-F238E27FC236}">
                <a16:creationId xmlns:a16="http://schemas.microsoft.com/office/drawing/2014/main" id="{B436D778-3613-4CBD-B3CC-62D7E454EA4E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41">
            <a:extLst>
              <a:ext uri="{FF2B5EF4-FFF2-40B4-BE49-F238E27FC236}">
                <a16:creationId xmlns:a16="http://schemas.microsoft.com/office/drawing/2014/main" id="{F21EF8C0-B991-42CA-817C-B90688564150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avokotnik 55">
            <a:extLst>
              <a:ext uri="{FF2B5EF4-FFF2-40B4-BE49-F238E27FC236}">
                <a16:creationId xmlns:a16="http://schemas.microsoft.com/office/drawing/2014/main" id="{AAD72BA1-A275-48B9-906B-629B93F243A6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64">
            <a:extLst>
              <a:ext uri="{FF2B5EF4-FFF2-40B4-BE49-F238E27FC236}">
                <a16:creationId xmlns:a16="http://schemas.microsoft.com/office/drawing/2014/main" id="{FD332C8B-422C-4006-B0BD-2714746F2973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65">
            <a:extLst>
              <a:ext uri="{FF2B5EF4-FFF2-40B4-BE49-F238E27FC236}">
                <a16:creationId xmlns:a16="http://schemas.microsoft.com/office/drawing/2014/main" id="{A4F9370B-942B-44C4-82B2-06EEE46DE964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ravokotnik 66">
            <a:extLst>
              <a:ext uri="{FF2B5EF4-FFF2-40B4-BE49-F238E27FC236}">
                <a16:creationId xmlns:a16="http://schemas.microsoft.com/office/drawing/2014/main" id="{7D914422-84C8-4CA6-B528-FEC334B1E8D5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359691F7-DADB-4ACD-B30A-94BEB515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3C6D-8E20-4B6B-921C-6A9B4E1C0B8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E394F6D8-650A-4275-AC21-B6D7B541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F870FA8F-03B4-48EC-BECA-7E0E9701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C9C89-CC19-445F-BF35-8BA8CE814D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783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97C90153-32DF-4A60-926D-90B389EE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1264-8C5B-47E4-A60D-128A80EA199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50D6610C-B7A5-443C-B9BA-A3A1A64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C0658DF6-1C77-4C9C-9C9A-931C1020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CA7C0-1E42-4FB5-B8EE-4789DBC820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924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2320BE56-02DA-47EE-B42D-164D5086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672C-37A1-4FCB-ADC3-08B2F39171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E766D9F-C871-4606-8879-AA7F2715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0269F6C-7659-4B64-8499-7F0CDB6A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FD38B-9A0F-4C00-9245-90C10B331A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50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4428F8D-62DD-493E-AF54-92402B29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3DC3-2145-41A8-83E4-13266AEE9E0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25AE12D-BEA4-4E96-BDB1-DCD37DCF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8AFE40F-53D1-40DF-AD98-DC9612E0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C9681-193D-49D3-B566-BEC1F827EA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779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13">
            <a:extLst>
              <a:ext uri="{FF2B5EF4-FFF2-40B4-BE49-F238E27FC236}">
                <a16:creationId xmlns:a16="http://schemas.microsoft.com/office/drawing/2014/main" id="{68A74E4E-5E4E-44F9-8096-0AA202C88785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" name="Prostoročno 14">
            <a:extLst>
              <a:ext uri="{FF2B5EF4-FFF2-40B4-BE49-F238E27FC236}">
                <a16:creationId xmlns:a16="http://schemas.microsoft.com/office/drawing/2014/main" id="{C65DE933-3EAB-405A-8F45-B8C27B214FFE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" name="Prostoročno 12">
            <a:extLst>
              <a:ext uri="{FF2B5EF4-FFF2-40B4-BE49-F238E27FC236}">
                <a16:creationId xmlns:a16="http://schemas.microsoft.com/office/drawing/2014/main" id="{2BC64563-8297-42D5-8A40-904BE109536F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ostoročno 15">
            <a:extLst>
              <a:ext uri="{FF2B5EF4-FFF2-40B4-BE49-F238E27FC236}">
                <a16:creationId xmlns:a16="http://schemas.microsoft.com/office/drawing/2014/main" id="{1634CFB4-41E0-4F44-BE53-7027429F5212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6">
            <a:extLst>
              <a:ext uri="{FF2B5EF4-FFF2-40B4-BE49-F238E27FC236}">
                <a16:creationId xmlns:a16="http://schemas.microsoft.com/office/drawing/2014/main" id="{488A15AB-DD2C-4358-ACE1-E8D5373CDA42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ostoročno 17">
            <a:extLst>
              <a:ext uri="{FF2B5EF4-FFF2-40B4-BE49-F238E27FC236}">
                <a16:creationId xmlns:a16="http://schemas.microsoft.com/office/drawing/2014/main" id="{CD6B66A5-85F8-43B8-9D9B-53CF55EEC24D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rostoročno 18">
            <a:extLst>
              <a:ext uri="{FF2B5EF4-FFF2-40B4-BE49-F238E27FC236}">
                <a16:creationId xmlns:a16="http://schemas.microsoft.com/office/drawing/2014/main" id="{3EAF11F6-1289-40AA-90A4-0B71D9F93196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ostoročno 19">
            <a:extLst>
              <a:ext uri="{FF2B5EF4-FFF2-40B4-BE49-F238E27FC236}">
                <a16:creationId xmlns:a16="http://schemas.microsoft.com/office/drawing/2014/main" id="{F2113C79-CC25-43B6-A726-07B0E644F104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očno 20">
            <a:extLst>
              <a:ext uri="{FF2B5EF4-FFF2-40B4-BE49-F238E27FC236}">
                <a16:creationId xmlns:a16="http://schemas.microsoft.com/office/drawing/2014/main" id="{665D9D58-4D18-4A4B-B004-16FDCF95823E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ostoročno 21">
            <a:extLst>
              <a:ext uri="{FF2B5EF4-FFF2-40B4-BE49-F238E27FC236}">
                <a16:creationId xmlns:a16="http://schemas.microsoft.com/office/drawing/2014/main" id="{A7DB9D5E-C46F-4D10-9290-397FD9AE3E1A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ostoročno 22">
            <a:extLst>
              <a:ext uri="{FF2B5EF4-FFF2-40B4-BE49-F238E27FC236}">
                <a16:creationId xmlns:a16="http://schemas.microsoft.com/office/drawing/2014/main" id="{3A9EAA06-2C7B-4CEA-B9CE-073C109EDBD0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rostoročno 23">
            <a:extLst>
              <a:ext uri="{FF2B5EF4-FFF2-40B4-BE49-F238E27FC236}">
                <a16:creationId xmlns:a16="http://schemas.microsoft.com/office/drawing/2014/main" id="{070A9756-3DD4-4663-813A-FF9449613111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24">
            <a:extLst>
              <a:ext uri="{FF2B5EF4-FFF2-40B4-BE49-F238E27FC236}">
                <a16:creationId xmlns:a16="http://schemas.microsoft.com/office/drawing/2014/main" id="{CE1073F2-8045-4AA9-BD1C-C841F80CA727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Prostoročno 25">
            <a:extLst>
              <a:ext uri="{FF2B5EF4-FFF2-40B4-BE49-F238E27FC236}">
                <a16:creationId xmlns:a16="http://schemas.microsoft.com/office/drawing/2014/main" id="{A3CD7A95-011E-45A6-808B-75112A326788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Prostoročno 26">
            <a:extLst>
              <a:ext uri="{FF2B5EF4-FFF2-40B4-BE49-F238E27FC236}">
                <a16:creationId xmlns:a16="http://schemas.microsoft.com/office/drawing/2014/main" id="{18F62AC6-C160-4EF8-A44E-8F8AFE8A78DB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Pravokotnik 6">
            <a:extLst>
              <a:ext uri="{FF2B5EF4-FFF2-40B4-BE49-F238E27FC236}">
                <a16:creationId xmlns:a16="http://schemas.microsoft.com/office/drawing/2014/main" id="{0B40F4FA-5745-4B0F-8D8A-D1D270E65CF3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Pravokotnik 7">
            <a:extLst>
              <a:ext uri="{FF2B5EF4-FFF2-40B4-BE49-F238E27FC236}">
                <a16:creationId xmlns:a16="http://schemas.microsoft.com/office/drawing/2014/main" id="{EE1EB6D2-9F0A-4E83-9A56-B74C5F8D384E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Pravokotnik 8">
            <a:extLst>
              <a:ext uri="{FF2B5EF4-FFF2-40B4-BE49-F238E27FC236}">
                <a16:creationId xmlns:a16="http://schemas.microsoft.com/office/drawing/2014/main" id="{7FE616AD-53A4-49E3-B179-6064F04889E1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ravokotnik 9">
            <a:extLst>
              <a:ext uri="{FF2B5EF4-FFF2-40B4-BE49-F238E27FC236}">
                <a16:creationId xmlns:a16="http://schemas.microsoft.com/office/drawing/2014/main" id="{50944D71-93F6-4346-B26B-C143E3276830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Pravokotnik 10">
            <a:extLst>
              <a:ext uri="{FF2B5EF4-FFF2-40B4-BE49-F238E27FC236}">
                <a16:creationId xmlns:a16="http://schemas.microsoft.com/office/drawing/2014/main" id="{F3470345-2811-4BC5-ABE1-7195701EEE82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Pravokotnik 11">
            <a:extLst>
              <a:ext uri="{FF2B5EF4-FFF2-40B4-BE49-F238E27FC236}">
                <a16:creationId xmlns:a16="http://schemas.microsoft.com/office/drawing/2014/main" id="{E6BD6A10-104F-4EAF-8438-CF7459BBAAFB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Ograda datuma 3">
            <a:extLst>
              <a:ext uri="{FF2B5EF4-FFF2-40B4-BE49-F238E27FC236}">
                <a16:creationId xmlns:a16="http://schemas.microsoft.com/office/drawing/2014/main" id="{3085676D-A8D3-4F46-9539-0CE4B51E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46AA6-61CA-474D-A503-E0D595CBFD2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6" name="Ograda noge 4">
            <a:extLst>
              <a:ext uri="{FF2B5EF4-FFF2-40B4-BE49-F238E27FC236}">
                <a16:creationId xmlns:a16="http://schemas.microsoft.com/office/drawing/2014/main" id="{2963DA79-1934-4117-B536-A0FAA5E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Ograda številke diapozitiva 5">
            <a:extLst>
              <a:ext uri="{FF2B5EF4-FFF2-40B4-BE49-F238E27FC236}">
                <a16:creationId xmlns:a16="http://schemas.microsoft.com/office/drawing/2014/main" id="{813A576D-ECB7-40D1-AC45-3618C7FE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16D79-64A7-4F81-BE59-5A6CF6A337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19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B2FE0E56-CF20-4FB9-812F-595A265B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5B6A-9618-4579-8010-EA384AD26F9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9125E3BB-E461-4BB7-84A2-60C4130E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7CA863A9-E258-4CA4-B17F-44711395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5CCA7-8A64-4BD4-A3BF-09FE3558AA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528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24">
            <a:extLst>
              <a:ext uri="{FF2B5EF4-FFF2-40B4-BE49-F238E27FC236}">
                <a16:creationId xmlns:a16="http://schemas.microsoft.com/office/drawing/2014/main" id="{4B72675F-E950-45EB-BC0D-EF87B0A065DE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5">
            <a:extLst>
              <a:ext uri="{FF2B5EF4-FFF2-40B4-BE49-F238E27FC236}">
                <a16:creationId xmlns:a16="http://schemas.microsoft.com/office/drawing/2014/main" id="{FDFA9FC1-2BB8-4A5B-86F4-0D12BFFBDBC1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ravokotnik 16">
            <a:extLst>
              <a:ext uri="{FF2B5EF4-FFF2-40B4-BE49-F238E27FC236}">
                <a16:creationId xmlns:a16="http://schemas.microsoft.com/office/drawing/2014/main" id="{2011BF4B-3D6A-439D-B9E5-3C5D33A62587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ravokotnik 17">
            <a:extLst>
              <a:ext uri="{FF2B5EF4-FFF2-40B4-BE49-F238E27FC236}">
                <a16:creationId xmlns:a16="http://schemas.microsoft.com/office/drawing/2014/main" id="{208A9AD9-1E4E-49B1-B46D-CD0AB8FAB512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8">
            <a:extLst>
              <a:ext uri="{FF2B5EF4-FFF2-40B4-BE49-F238E27FC236}">
                <a16:creationId xmlns:a16="http://schemas.microsoft.com/office/drawing/2014/main" id="{583F43AA-6F47-423F-829D-7882B64504AD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9">
            <a:extLst>
              <a:ext uri="{FF2B5EF4-FFF2-40B4-BE49-F238E27FC236}">
                <a16:creationId xmlns:a16="http://schemas.microsoft.com/office/drawing/2014/main" id="{B9BDDAEB-ED65-4CD7-BD1A-F8E7116261B2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ravokotnik 20">
            <a:extLst>
              <a:ext uri="{FF2B5EF4-FFF2-40B4-BE49-F238E27FC236}">
                <a16:creationId xmlns:a16="http://schemas.microsoft.com/office/drawing/2014/main" id="{94AA766E-2D4B-445E-A2DF-9E0F4E669C91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ravokotnik 21">
            <a:extLst>
              <a:ext uri="{FF2B5EF4-FFF2-40B4-BE49-F238E27FC236}">
                <a16:creationId xmlns:a16="http://schemas.microsoft.com/office/drawing/2014/main" id="{20684C4B-6EE2-4A5C-8469-5EAAA33A3AD0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8">
            <a:extLst>
              <a:ext uri="{FF2B5EF4-FFF2-40B4-BE49-F238E27FC236}">
                <a16:creationId xmlns:a16="http://schemas.microsoft.com/office/drawing/2014/main" id="{8E529893-F09E-4A4C-9400-9501AB7A90B9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29">
            <a:extLst>
              <a:ext uri="{FF2B5EF4-FFF2-40B4-BE49-F238E27FC236}">
                <a16:creationId xmlns:a16="http://schemas.microsoft.com/office/drawing/2014/main" id="{46753883-8898-4715-B5F6-D6A8FF7D993B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Ograda datuma 6">
            <a:extLst>
              <a:ext uri="{FF2B5EF4-FFF2-40B4-BE49-F238E27FC236}">
                <a16:creationId xmlns:a16="http://schemas.microsoft.com/office/drawing/2014/main" id="{4569D5D5-DB04-4134-AAE2-5255FD01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EA92-4DF4-4890-9CA4-43541BACF17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7">
            <a:extLst>
              <a:ext uri="{FF2B5EF4-FFF2-40B4-BE49-F238E27FC236}">
                <a16:creationId xmlns:a16="http://schemas.microsoft.com/office/drawing/2014/main" id="{52A8F29F-D210-43D4-93FD-ED0AD020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Ograda številke diapozitiva 8">
            <a:extLst>
              <a:ext uri="{FF2B5EF4-FFF2-40B4-BE49-F238E27FC236}">
                <a16:creationId xmlns:a16="http://schemas.microsoft.com/office/drawing/2014/main" id="{F50951C4-86C7-4D9A-9223-32FE5449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8CD6-9E9C-4B38-AD1D-E6449DE0F2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827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014A4ACE-86F3-4086-B424-92D60B72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9C04-E555-4FD3-B578-D711C976FF0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6C3D7784-467D-4465-9A0B-17B00681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3261F396-FAC5-4F25-9B40-36B6468F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27E3B-C281-4BAD-AA40-4B8560CBD4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3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D6CD1086-2CEA-4735-9D95-971C44D8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ABF96-FB42-4718-9985-FDAEBC048B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29CB28C-A3FB-4907-A1AD-18B2F8F0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63577328-59D3-4ADB-B28F-0ED3C8E6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4FF44-E03E-4C8F-A0C7-281ACA2FB4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203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68BC2A2E-595F-40F3-A681-01378FF7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10C6-19A4-4904-AE06-65474A6ED56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25045CAF-4C60-487D-B659-F07532388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E3DB2364-987F-4501-AF33-8E3D37B2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47A03-F9EF-4A72-8986-93A883CD64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332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D6A91CA2-CA7C-4740-97B1-2E62CC8B8734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8">
            <a:extLst>
              <a:ext uri="{FF2B5EF4-FFF2-40B4-BE49-F238E27FC236}">
                <a16:creationId xmlns:a16="http://schemas.microsoft.com/office/drawing/2014/main" id="{2FE74B8A-249D-470D-BB98-9EC110C3B326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>
            <a:extLst>
              <a:ext uri="{FF2B5EF4-FFF2-40B4-BE49-F238E27FC236}">
                <a16:creationId xmlns:a16="http://schemas.microsoft.com/office/drawing/2014/main" id="{2BD88FCE-21B8-4949-82EB-5ED681E89C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Raven konektor 14">
              <a:extLst>
                <a:ext uri="{FF2B5EF4-FFF2-40B4-BE49-F238E27FC236}">
                  <a16:creationId xmlns:a16="http://schemas.microsoft.com/office/drawing/2014/main" id="{FE191DF9-AE6E-4CAE-B3F2-3241F609EDC6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konektor 15">
              <a:extLst>
                <a:ext uri="{FF2B5EF4-FFF2-40B4-BE49-F238E27FC236}">
                  <a16:creationId xmlns:a16="http://schemas.microsoft.com/office/drawing/2014/main" id="{6C82F1A1-8385-4DEE-8F80-878A31BBECB7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konektor 16">
              <a:extLst>
                <a:ext uri="{FF2B5EF4-FFF2-40B4-BE49-F238E27FC236}">
                  <a16:creationId xmlns:a16="http://schemas.microsoft.com/office/drawing/2014/main" id="{283B8D8B-7A1F-4204-A54C-E0CE648F96C3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>
            <a:extLst>
              <a:ext uri="{FF2B5EF4-FFF2-40B4-BE49-F238E27FC236}">
                <a16:creationId xmlns:a16="http://schemas.microsoft.com/office/drawing/2014/main" id="{6EB44551-B226-448A-B265-73D628E6F9A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Raven konektor 10">
              <a:extLst>
                <a:ext uri="{FF2B5EF4-FFF2-40B4-BE49-F238E27FC236}">
                  <a16:creationId xmlns:a16="http://schemas.microsoft.com/office/drawing/2014/main" id="{1C3DEB69-C4D7-49D5-84A2-A4EEBF25D6A1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konektor 11">
              <a:extLst>
                <a:ext uri="{FF2B5EF4-FFF2-40B4-BE49-F238E27FC236}">
                  <a16:creationId xmlns:a16="http://schemas.microsoft.com/office/drawing/2014/main" id="{33ABE9A2-2E4D-4537-9284-CC67CFA9BFF5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konektor 12">
              <a:extLst>
                <a:ext uri="{FF2B5EF4-FFF2-40B4-BE49-F238E27FC236}">
                  <a16:creationId xmlns:a16="http://schemas.microsoft.com/office/drawing/2014/main" id="{6B69F993-7524-430B-8124-C5CBC7BE8369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>
            <a:extLst>
              <a:ext uri="{FF2B5EF4-FFF2-40B4-BE49-F238E27FC236}">
                <a16:creationId xmlns:a16="http://schemas.microsoft.com/office/drawing/2014/main" id="{FA47D2D5-3A5A-44A3-AED8-C44033BD4B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Raven konektor 18">
              <a:extLst>
                <a:ext uri="{FF2B5EF4-FFF2-40B4-BE49-F238E27FC236}">
                  <a16:creationId xmlns:a16="http://schemas.microsoft.com/office/drawing/2014/main" id="{0E7F0CCC-7195-4B4A-8201-A65C5A340A13}"/>
                </a:ext>
              </a:extLst>
            </p:cNvPr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konektor 19">
              <a:extLst>
                <a:ext uri="{FF2B5EF4-FFF2-40B4-BE49-F238E27FC236}">
                  <a16:creationId xmlns:a16="http://schemas.microsoft.com/office/drawing/2014/main" id="{9ACC2238-F804-47DF-9C12-89E5ECC2D3F1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konektor 20">
              <a:extLst>
                <a:ext uri="{FF2B5EF4-FFF2-40B4-BE49-F238E27FC236}">
                  <a16:creationId xmlns:a16="http://schemas.microsoft.com/office/drawing/2014/main" id="{6B911CDA-7551-4EBA-BB75-89B184AC28C4}"/>
                </a:ext>
              </a:extLst>
            </p:cNvPr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9" name="Ograda datuma 4">
            <a:extLst>
              <a:ext uri="{FF2B5EF4-FFF2-40B4-BE49-F238E27FC236}">
                <a16:creationId xmlns:a16="http://schemas.microsoft.com/office/drawing/2014/main" id="{DD131FBA-043D-4ECF-BA00-D98AED01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502F4-11F1-4DD9-86B7-A54B58A6BBC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0" name="Ograda noge 5">
            <a:extLst>
              <a:ext uri="{FF2B5EF4-FFF2-40B4-BE49-F238E27FC236}">
                <a16:creationId xmlns:a16="http://schemas.microsoft.com/office/drawing/2014/main" id="{0DF1BB29-47C5-430E-AFE8-57AFECB7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Ograda številke diapozitiva 6">
            <a:extLst>
              <a:ext uri="{FF2B5EF4-FFF2-40B4-BE49-F238E27FC236}">
                <a16:creationId xmlns:a16="http://schemas.microsoft.com/office/drawing/2014/main" id="{7BA7598B-5D4D-4160-A1AE-C585DF77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AF4DA7A7-1660-4FD7-8206-82B8F0829B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773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>
            <a:extLst>
              <a:ext uri="{FF2B5EF4-FFF2-40B4-BE49-F238E27FC236}">
                <a16:creationId xmlns:a16="http://schemas.microsoft.com/office/drawing/2014/main" id="{5276EA58-79F7-4246-94DD-E1F7D221B3A7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11644872-5E2F-4FA1-AD44-EEEB60B563A5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5F22086C-4634-4DDF-B09B-6E2EA84D5005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55B24AF5-DCA7-40C6-87E0-BFDAECBF5775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2265AA75-4D24-4FBC-8027-399823EF393A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4E322F55-5731-476C-BE72-498F10D1289B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3FEAF53-CA39-4E27-9885-98259C495C15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572B5C0A-EB41-496B-BA58-8CB88A2109F3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B5327727-A84D-4433-943A-F30F56875B84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245D3D66-7FE1-4107-A4F1-B2F0C90F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6" name="Ograda besedila 12">
            <a:extLst>
              <a:ext uri="{FF2B5EF4-FFF2-40B4-BE49-F238E27FC236}">
                <a16:creationId xmlns:a16="http://schemas.microsoft.com/office/drawing/2014/main" id="{0A24A6FB-E82A-47CF-9325-869D28C2D9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63678A21-8B3C-4921-8BB2-410F64E4C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453E442-4FB0-44BC-B59A-1D5EDE9DDF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127F9A6-0AB4-439B-BFFB-C1905E6E3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C8661CF4-298B-44E3-AB71-C81BED374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8F0762A0-12FE-4B88-A3BF-E6806B8A745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48" r:id="rId2"/>
    <p:sldLayoutId id="2147483756" r:id="rId3"/>
    <p:sldLayoutId id="2147483749" r:id="rId4"/>
    <p:sldLayoutId id="2147483757" r:id="rId5"/>
    <p:sldLayoutId id="2147483750" r:id="rId6"/>
    <p:sldLayoutId id="2147483751" r:id="rId7"/>
    <p:sldLayoutId id="2147483752" r:id="rId8"/>
    <p:sldLayoutId id="2147483758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5A4EA8-98D3-4E18-995B-66CE2A40B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692696"/>
            <a:ext cx="91440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000" dirty="0">
                <a:solidFill>
                  <a:schemeClr val="tx2">
                    <a:satMod val="200000"/>
                  </a:schemeClr>
                </a:solidFill>
              </a:rPr>
              <a:t>NIKO </a:t>
            </a:r>
            <a:r>
              <a:rPr lang="sl-SI" sz="4500" dirty="0">
                <a:solidFill>
                  <a:schemeClr val="tx2">
                    <a:satMod val="200000"/>
                  </a:schemeClr>
                </a:solidFill>
              </a:rPr>
              <a:t>GRAFENAUER-SKRIVNOSTI</a:t>
            </a:r>
          </a:p>
        </p:txBody>
      </p:sp>
      <p:sp>
        <p:nvSpPr>
          <p:cNvPr id="6147" name="Podnaslov 2">
            <a:extLst>
              <a:ext uri="{FF2B5EF4-FFF2-40B4-BE49-F238E27FC236}">
                <a16:creationId xmlns:a16="http://schemas.microsoft.com/office/drawing/2014/main" id="{EB2E2402-6755-47D3-A4AA-236E76C71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pic>
        <p:nvPicPr>
          <p:cNvPr id="6148" name="Picture 2" descr="http://mmc.bolha.com/1/image/138692/139563/Karl-May-Stezosledec-Old-Surehand_512dc5313ef8e.jpg">
            <a:extLst>
              <a:ext uri="{FF2B5EF4-FFF2-40B4-BE49-F238E27FC236}">
                <a16:creationId xmlns:a16="http://schemas.microsoft.com/office/drawing/2014/main" id="{F3D61D22-24EE-4C15-8F6C-5C9BFC173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628775"/>
            <a:ext cx="39814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FAD7AF-323C-4C98-81E1-F2A3E874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1"/>
                </a:solidFill>
              </a:rPr>
              <a:t>Niko Grafenauer</a:t>
            </a:r>
            <a:endParaRPr lang="sl-SI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135FA6D7-EA17-4402-ABA5-0D46BACD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68413"/>
            <a:ext cx="7772400" cy="5087937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Slovenski pesnik, 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kritik, 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esejist, 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urednik, 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literarni zgodovinar,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prevajalec, 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 5. december 1940, Ljubljana, </a:t>
            </a:r>
            <a:r>
              <a:rPr lang="sl-SI" altLang="sl-SI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Slovenija</a:t>
            </a:r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Znana dela: Pedenjped, Majhnica, </a:t>
            </a:r>
            <a:r>
              <a:rPr lang="sl-SI" altLang="sl-SI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Večer pred praznikom</a:t>
            </a:r>
            <a:r>
              <a:rPr lang="sl-SI" altLang="sl-SI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sl-SI" altLang="sl-SI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632E1B1D-AA23-4259-A588-9A5D358F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8913"/>
            <a:ext cx="7772400" cy="6669087"/>
          </a:xfrm>
        </p:spPr>
        <p:txBody>
          <a:bodyPr>
            <a:normAutofit fontScale="6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sl-SI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Sreča</a:t>
            </a:r>
            <a:br>
              <a:rPr lang="sl-SI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Sreča se najprej razkrije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očeh,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 v njih najlepše sije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njen smeh.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 njega je ves svetal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še tako kisel dan.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vsak trenutek je prav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ušes nasmejan.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Sreča ni nikdar potrta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ali pa skrušena vase.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včasih je tiho zazrta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minule čase.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kadar se sreča obrne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stran od ljudi,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takrat ji senca zagrne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svetle oči.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Sreča ima ves čas dvojen obraz: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takega, ki osrečuje,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takega, ki odvrnjen od nas</a:t>
            </a:r>
            <a:b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prvim žaluje.</a:t>
            </a:r>
            <a:endParaRPr lang="sl-SI" sz="2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CB1EBDA3-A2CC-485A-B62A-607A37EE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333375"/>
            <a:ext cx="7772400" cy="6524625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Pesem je lirska ali izpovedna.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 pet kitic.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Vrsta kitic: štirivrstičnice.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Verzi: vsaka kitica iz 4 verzov.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Verzi niso enako dolgi.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Rima: prestopna (</a:t>
            </a:r>
            <a:r>
              <a:rPr lang="sl-SI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abab</a:t>
            </a: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2. in 5. kitica: pretrgana (</a:t>
            </a:r>
            <a:r>
              <a:rPr lang="sl-SI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abcb</a:t>
            </a: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Vrsta stopice: trohej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 pesmi: sreča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Okrasni pridevki: kisel dan, svetle oči, dvojen obraz.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Poosebitev: le včasih je tiho zatrta v minule čase, sreča ima ves čas dvojen obraz.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sz="3200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BFA024F5-062A-497E-ACBD-080895FB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33375"/>
            <a:ext cx="7772400" cy="6191250"/>
          </a:xfrm>
        </p:spPr>
        <p:txBody>
          <a:bodyPr>
            <a:normAutofit fontScale="6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Samota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Samota ne mara nemira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radovednih oči,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zato si najraje izbira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tihe, samotne poti.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kadar se mirna in zbrana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 vase zaklepa,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takrat je najbolj prostrana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lepa.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takšni samoti vse sije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 sanjarij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sanjski prst domišljije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gradove v oblakih gradi.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Samota se vase zapira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 lastne volje,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zato ne trpi, da kdo vdira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njeno samotno okolje.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včasih samota zbeži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 svojega samskega hrama.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Takrat je najraje na štiri oči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ni več sama.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75A4A442-6704-4A8B-A851-0E3D2ABF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333375"/>
            <a:ext cx="7772400" cy="6264275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Pesem je lirska ali izpovedna.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 pet kitic.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Vrsta kitic: štirivrstičnice.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Verzi: vsaka kitica iz 4 verzov.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Verzi niso enako dolgi.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Rima: prestopna (</a:t>
            </a:r>
            <a:r>
              <a:rPr lang="sl-SI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abab</a:t>
            </a: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Vrsta stopice: jamb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 pesmi: samota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Okrasni pridevki: radovednih oči, samotne poti, samotno okolje, samski hram.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Poosebitev: se sama vase zaklepa, sanjski prst gradove v oblakih gradi, zbeži iz svojega samskega hrama…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>
              <a:solidFill>
                <a:schemeClr val="bg1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9E4D2CB1-8F3C-4A3E-B379-DDBEF991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476250"/>
            <a:ext cx="7772400" cy="5880100"/>
          </a:xfrm>
        </p:spPr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Skrivnost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Skrivnost ima skrivališče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sedmimi pečati.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nje vodi skrito stopnišče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 devetimi skrivnimi vrati.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Skrivnost je skrivnostno nedosegljiva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skrita do vsega sveta.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Zato najraje prebiva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skrivnem kotičku srca.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skrivnostni molk se zagrinja,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vsa tiha, kot da je ni.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vendar nas nase spominja,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 nas na tihem teži.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Skrivnost se ne more izdati,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 se spet skriti nazaj.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 mora potlej večno sijati,</a:t>
            </a:r>
            <a:b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zakleta v </a:t>
            </a:r>
            <a:r>
              <a:rPr lang="sl-SI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Giocondin</a:t>
            </a:r>
            <a:r>
              <a:rPr lang="sl-SI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smehljaj.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13DDDE-CD5C-4FF7-B367-7C8860D74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404813"/>
            <a:ext cx="7772400" cy="5878512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Pesem je lirska ali izpovedna.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 štiri kitice.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Vrsta kitic: štirivrstičnice.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Verzi: vsaka kitica je iz 4 verzov.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Verzi niso enako dolgi.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Rima: prestopna (</a:t>
            </a:r>
            <a:r>
              <a:rPr lang="sl-SI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abab</a:t>
            </a: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Vrsta stopice: jamb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 pesmi: skrivnost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Okrasni pridevki: skrito stopnišče, skrivnimi vrati, skrivni kotiček.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Poosebitev: v skrivnostni molk se zagrinja, vsa tiha.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>
              <a:solidFill>
                <a:schemeClr val="bg1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233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NIKO GRAFENAUER-SKRIVNOSTI</vt:lpstr>
      <vt:lpstr>Niko Grafenauer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2019-06-03T09:08:12Z</dcterms:created>
  <dcterms:modified xsi:type="dcterms:W3CDTF">2019-06-03T09:08:12Z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