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CBCA597C-9779-4DFF-82A6-AEA766E87F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8C3A79C4-3406-4680-831A-A6400A45EB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03930E-3354-4E51-9357-DEF3C882E19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3BF56B32-8C6D-4DE9-93A2-D75F2CE1CF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2FDF3398-F53B-4E2A-BBDE-04C46EE7D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DA847E0C-59BB-43E5-A275-96E87695DB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C2773B84-7757-4045-BF50-989B93FB9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737C296-3350-4CC4-9865-7F0F89EC89C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stranske slike 1">
            <a:extLst>
              <a:ext uri="{FF2B5EF4-FFF2-40B4-BE49-F238E27FC236}">
                <a16:creationId xmlns:a16="http://schemas.microsoft.com/office/drawing/2014/main" id="{CE6B687D-775F-4E69-A215-EBCBD7FAE2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grada opomb 2">
            <a:extLst>
              <a:ext uri="{FF2B5EF4-FFF2-40B4-BE49-F238E27FC236}">
                <a16:creationId xmlns:a16="http://schemas.microsoft.com/office/drawing/2014/main" id="{701FCDF4-4C83-4D94-8C63-55FA9AE67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Ograda številke diapozitiva 3">
            <a:extLst>
              <a:ext uri="{FF2B5EF4-FFF2-40B4-BE49-F238E27FC236}">
                <a16:creationId xmlns:a16="http://schemas.microsoft.com/office/drawing/2014/main" id="{4F81F0DF-EBDA-45EF-822F-A97E49A041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fld id="{EB161CDC-6D55-4187-B044-40ABF5347E58}" type="slidenum">
              <a:rPr lang="sl-SI" altLang="sl-SI">
                <a:latin typeface="Calibri" panose="020F0502020204030204" pitchFamily="34" charset="0"/>
              </a:rPr>
              <a:pPr/>
              <a:t>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>
            <a:extLst>
              <a:ext uri="{FF2B5EF4-FFF2-40B4-BE49-F238E27FC236}">
                <a16:creationId xmlns:a16="http://schemas.microsoft.com/office/drawing/2014/main" id="{61FEDBD7-59FD-48D3-93EB-F4F5736542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grada opomb 2">
            <a:extLst>
              <a:ext uri="{FF2B5EF4-FFF2-40B4-BE49-F238E27FC236}">
                <a16:creationId xmlns:a16="http://schemas.microsoft.com/office/drawing/2014/main" id="{B5E1B377-B101-4202-9DB7-5521E5F3D1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Ograda številke diapozitiva 3">
            <a:extLst>
              <a:ext uri="{FF2B5EF4-FFF2-40B4-BE49-F238E27FC236}">
                <a16:creationId xmlns:a16="http://schemas.microsoft.com/office/drawing/2014/main" id="{899D71C5-78C5-4C9A-AC26-CE54FDCFF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fld id="{D0E7821D-B30D-42B1-AD0E-75A2878CF182}" type="slidenum">
              <a:rPr lang="sl-SI" altLang="sl-SI">
                <a:latin typeface="Calibri" panose="020F0502020204030204" pitchFamily="34" charset="0"/>
              </a:rPr>
              <a:pPr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12">
            <a:extLst>
              <a:ext uri="{FF2B5EF4-FFF2-40B4-BE49-F238E27FC236}">
                <a16:creationId xmlns:a16="http://schemas.microsoft.com/office/drawing/2014/main" id="{2A556399-80F2-478E-ADD2-0A50C9118254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a 13">
            <a:extLst>
              <a:ext uri="{FF2B5EF4-FFF2-40B4-BE49-F238E27FC236}">
                <a16:creationId xmlns:a16="http://schemas.microsoft.com/office/drawing/2014/main" id="{1ECD0AD6-73F4-4F89-884E-58F0DBCBA934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6" name="Ograda datuma 6">
            <a:extLst>
              <a:ext uri="{FF2B5EF4-FFF2-40B4-BE49-F238E27FC236}">
                <a16:creationId xmlns:a16="http://schemas.microsoft.com/office/drawing/2014/main" id="{03AAB0E2-AB77-424B-A3B2-950C4DF4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53389-41D0-4157-8D79-38357B0F3F3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Ograda noge 19">
            <a:extLst>
              <a:ext uri="{FF2B5EF4-FFF2-40B4-BE49-F238E27FC236}">
                <a16:creationId xmlns:a16="http://schemas.microsoft.com/office/drawing/2014/main" id="{BC860BAC-5D4D-4D25-B389-933F52F2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9">
            <a:extLst>
              <a:ext uri="{FF2B5EF4-FFF2-40B4-BE49-F238E27FC236}">
                <a16:creationId xmlns:a16="http://schemas.microsoft.com/office/drawing/2014/main" id="{CA39FEC9-4D6B-484B-BB7F-683688F7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9DC02-6A65-4F78-847E-A104B642D2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179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B02BE6EB-36E8-4B87-BFA7-5BF3E7237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C8599-8065-497E-A2F6-842822EA276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A34C45B8-89D9-4918-9DDD-E03F183F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04FE49B6-D263-4574-8C3A-387E9F9C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F47D5-DEC0-4CEE-A777-CE3CF2D1CA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821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6CB55C10-4DFE-4275-9307-44AF2CECA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0F164-BDE8-46C5-A9E9-3525CD85F98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9ECDA736-0816-4371-8B99-B41173E2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18A63F6B-9988-4E53-BBD7-1F51D2C5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E7506-423A-4298-9EBD-FEE7E1ADA3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577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ED637A19-5DD2-4C8E-AEE0-C24E7DE7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1682D-A6DE-4B0C-AB1F-A45B052BF42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65FBA0D9-70E3-4BA4-8E69-5E8C3FB7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DF1ACD11-B12F-4E21-B77E-2DB870C1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EF3CF-DF62-46D7-8CC3-128722AE1F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5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2">
            <a:extLst>
              <a:ext uri="{FF2B5EF4-FFF2-40B4-BE49-F238E27FC236}">
                <a16:creationId xmlns:a16="http://schemas.microsoft.com/office/drawing/2014/main" id="{6A30E698-D5D6-4D95-B802-4669837DAC81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3">
            <a:extLst>
              <a:ext uri="{FF2B5EF4-FFF2-40B4-BE49-F238E27FC236}">
                <a16:creationId xmlns:a16="http://schemas.microsoft.com/office/drawing/2014/main" id="{F5DD446D-BFF9-4E77-8A00-5E967E0665A8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a 15">
            <a:extLst>
              <a:ext uri="{FF2B5EF4-FFF2-40B4-BE49-F238E27FC236}">
                <a16:creationId xmlns:a16="http://schemas.microsoft.com/office/drawing/2014/main" id="{8287AD1C-ABE1-4D7C-BB86-C56251D668FF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a 16">
            <a:extLst>
              <a:ext uri="{FF2B5EF4-FFF2-40B4-BE49-F238E27FC236}">
                <a16:creationId xmlns:a16="http://schemas.microsoft.com/office/drawing/2014/main" id="{AFF4D8D2-8398-43C5-AB98-F7505B097E80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3">
            <a:extLst>
              <a:ext uri="{FF2B5EF4-FFF2-40B4-BE49-F238E27FC236}">
                <a16:creationId xmlns:a16="http://schemas.microsoft.com/office/drawing/2014/main" id="{C1122800-C8ED-4E5A-84C6-A43B6060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857A-6D26-44D9-B557-5651FAAB029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Ograda noge 4">
            <a:extLst>
              <a:ext uri="{FF2B5EF4-FFF2-40B4-BE49-F238E27FC236}">
                <a16:creationId xmlns:a16="http://schemas.microsoft.com/office/drawing/2014/main" id="{FE5890BB-FD20-46DA-8709-EC7B758B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5">
            <a:extLst>
              <a:ext uri="{FF2B5EF4-FFF2-40B4-BE49-F238E27FC236}">
                <a16:creationId xmlns:a16="http://schemas.microsoft.com/office/drawing/2014/main" id="{469549A2-34B6-4CC8-9D27-48FF5189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DEA1D-FCEB-48F2-B8E2-71A34687B3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138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50AB0A1D-4595-4742-9238-869ECBF1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61EE-FEBA-4496-BBE0-545631DB5DE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8AC920B4-9E16-4225-8FCB-D134A8746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51BBBBAE-6D54-4425-AFBC-5416F999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70860-8154-4271-9D9A-5A9EE2D37D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55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28C227BB-65B0-4448-87A2-9C430A87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993DE-AB8E-4547-8C69-A3E37E3C70E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4E89EF0B-55F6-4375-967C-421524F8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1958B822-6694-42B3-A735-1CC7FC18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EBC27-BB83-44AD-BD89-F50A6B4A63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482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B6A6C790-F37B-4073-AFD4-2F3AD35F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9B235-2F21-4423-92CB-F7C01D777CB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AC4D5355-9C2B-4FE9-94EE-E5B34AA2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79E04442-223F-4A3A-A627-54E05EDA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63F07-8ECA-4D1C-92A2-6A71C29003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003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2">
            <a:extLst>
              <a:ext uri="{FF2B5EF4-FFF2-40B4-BE49-F238E27FC236}">
                <a16:creationId xmlns:a16="http://schemas.microsoft.com/office/drawing/2014/main" id="{542A381B-000A-4488-8E76-BEE7598C7708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ravokotnik 13">
            <a:extLst>
              <a:ext uri="{FF2B5EF4-FFF2-40B4-BE49-F238E27FC236}">
                <a16:creationId xmlns:a16="http://schemas.microsoft.com/office/drawing/2014/main" id="{4803BA9B-8320-400B-BF25-805B67177800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datuma 1">
            <a:extLst>
              <a:ext uri="{FF2B5EF4-FFF2-40B4-BE49-F238E27FC236}">
                <a16:creationId xmlns:a16="http://schemas.microsoft.com/office/drawing/2014/main" id="{4A6A46B6-DE49-4B60-89C2-F4D1AE3E4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4B4B-02D3-410D-B0F9-85CE1F32326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9E5D198A-C196-4B3E-8812-11D61BFA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3">
            <a:extLst>
              <a:ext uri="{FF2B5EF4-FFF2-40B4-BE49-F238E27FC236}">
                <a16:creationId xmlns:a16="http://schemas.microsoft.com/office/drawing/2014/main" id="{55235432-DD0F-4E9A-8E5A-DAF7EA92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B3E3F-6F8B-4EB1-9E15-2B4277B69C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599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D2306E4E-34E0-4CB9-8A8E-3EE98037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9671C-4236-4ACE-8BCC-82D638CD842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664891E8-CA69-40BF-B48B-BAFB97D9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4CE8ABB9-FC06-422F-BE3A-B553EBAC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4F5D5-4070-4222-9A3E-79304EFBEF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360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12">
            <a:extLst>
              <a:ext uri="{FF2B5EF4-FFF2-40B4-BE49-F238E27FC236}">
                <a16:creationId xmlns:a16="http://schemas.microsoft.com/office/drawing/2014/main" id="{3F7BEA98-2015-4857-A958-A05ED702A68F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Diagram poteka: postopek 8">
            <a:extLst>
              <a:ext uri="{FF2B5EF4-FFF2-40B4-BE49-F238E27FC236}">
                <a16:creationId xmlns:a16="http://schemas.microsoft.com/office/drawing/2014/main" id="{0CE723AA-2A5C-41AB-8A3E-F7479145CBCC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iagram poteka: postopek 9">
            <a:extLst>
              <a:ext uri="{FF2B5EF4-FFF2-40B4-BE49-F238E27FC236}">
                <a16:creationId xmlns:a16="http://schemas.microsoft.com/office/drawing/2014/main" id="{FA8D3CAE-105D-4DAC-8C8E-B7F05E48C8CB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4">
            <a:extLst>
              <a:ext uri="{FF2B5EF4-FFF2-40B4-BE49-F238E27FC236}">
                <a16:creationId xmlns:a16="http://schemas.microsoft.com/office/drawing/2014/main" id="{2256A138-6773-4D77-B4ED-E90B9C46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1E699-80F2-43FB-A9BC-3CA09ECA654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155A2FC3-71D0-409D-9501-319A691C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DC8A955C-2B19-49CC-A363-FC6CF2CE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57892-C69F-4D24-82BE-3206957C98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962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>
            <a:extLst>
              <a:ext uri="{FF2B5EF4-FFF2-40B4-BE49-F238E27FC236}">
                <a16:creationId xmlns:a16="http://schemas.microsoft.com/office/drawing/2014/main" id="{FEC74FE5-20F5-4DBD-B855-B13FCECA287F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E6CC8D0D-2C89-4AD4-8BC7-ADACEC9C6D79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Krof 10">
            <a:extLst>
              <a:ext uri="{FF2B5EF4-FFF2-40B4-BE49-F238E27FC236}">
                <a16:creationId xmlns:a16="http://schemas.microsoft.com/office/drawing/2014/main" id="{7A5D59B8-4826-4357-BF92-640732BC8CF4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76ED8370-2CD4-4CCE-B397-6F2792602E36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0B3BF797-F86B-4DBB-AB55-57FD2BA4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8">
            <a:extLst>
              <a:ext uri="{FF2B5EF4-FFF2-40B4-BE49-F238E27FC236}">
                <a16:creationId xmlns:a16="http://schemas.microsoft.com/office/drawing/2014/main" id="{C3C41D8C-72FB-427E-9952-C18F95F9F8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F4E632FD-FCA4-429F-B11B-7FB390409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5F7294-E58F-48B2-B3FC-7EB57D29619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C7CB8448-9DF6-458F-941E-B640C2CA8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F57E34C1-3C58-44EC-B361-FF634983B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fld id="{1F74C49C-63D8-41FD-8F70-C11992977A4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C7E08B21-E58D-465C-8068-D5D9C9282A16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6" r:id="rId2"/>
    <p:sldLayoutId id="2147483732" r:id="rId3"/>
    <p:sldLayoutId id="2147483727" r:id="rId4"/>
    <p:sldLayoutId id="2147483733" r:id="rId5"/>
    <p:sldLayoutId id="2147483728" r:id="rId6"/>
    <p:sldLayoutId id="2147483734" r:id="rId7"/>
    <p:sldLayoutId id="2147483735" r:id="rId8"/>
    <p:sldLayoutId id="2147483736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youtube.com/watch?v=v1EbNvHDxb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981E5178-FB8F-4696-9863-542271108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5445224"/>
            <a:ext cx="8062912" cy="1752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000" b="1">
                <a:ln w="1905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sl-SI" sz="3000" b="1" dirty="0">
              <a:ln w="19050" cmpd="sng">
                <a:solidFill>
                  <a:schemeClr val="tx1">
                    <a:lumMod val="95000"/>
                    <a:lumOff val="5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44E869E1-6C23-4BBD-9AD3-EE5BF9537757}"/>
              </a:ext>
            </a:extLst>
          </p:cNvPr>
          <p:cNvSpPr/>
          <p:nvPr/>
        </p:nvSpPr>
        <p:spPr>
          <a:xfrm rot="21267307">
            <a:off x="380634" y="862150"/>
            <a:ext cx="855670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381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Ernest Miller Hemingway: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381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STAREC IN MORJE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59A9144A-D80A-470F-AE33-FEE3FAA33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888" y="1844675"/>
            <a:ext cx="3657600" cy="466407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l-SI" altLang="sl-SI"/>
              <a:t>Rojen 21. julija 1899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/>
              <a:t>Pisatelj in novinar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/>
              <a:t>Oče podeželski zdravnik, mati nekdanja operna pevka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/>
              <a:t>Leta 1921 prva poroka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/>
              <a:t>4x poročen   </a:t>
            </a:r>
          </a:p>
        </p:txBody>
      </p:sp>
      <p:pic>
        <p:nvPicPr>
          <p:cNvPr id="5" name="Ograda vsebine 4" descr="slika1_1_.jpg">
            <a:extLst>
              <a:ext uri="{FF2B5EF4-FFF2-40B4-BE49-F238E27FC236}">
                <a16:creationId xmlns:a16="http://schemas.microsoft.com/office/drawing/2014/main" id="{1B86745D-5B24-4845-B0D1-0875C81703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111971">
            <a:off x="5156213" y="1769196"/>
            <a:ext cx="3316932" cy="4422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537831C-CE0B-4B76-87AE-276E933C91AD}"/>
              </a:ext>
            </a:extLst>
          </p:cNvPr>
          <p:cNvSpPr/>
          <p:nvPr/>
        </p:nvSpPr>
        <p:spPr>
          <a:xfrm>
            <a:off x="1529434" y="404664"/>
            <a:ext cx="60099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3175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cs typeface="+mn-cs"/>
              </a:rPr>
              <a:t>Ernest Hemingway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05334269-6977-47AF-9BB3-C1C360683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u="sng" dirty="0"/>
              <a:t>Romani: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Sonce tudi vzhaja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Zbogom orožje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Imeti in ne imeti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Komu zvoni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Čez reko med drevje</a:t>
            </a:r>
          </a:p>
          <a:p>
            <a:pPr marL="365760" indent="-283464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dirty="0"/>
              <a:t>Knjiga Zeleni afriški griči</a:t>
            </a:r>
          </a:p>
          <a:p>
            <a:pPr marL="365760" indent="-283464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dirty="0"/>
              <a:t>V našem času – zbirka kratkih zgodb</a:t>
            </a:r>
          </a:p>
          <a:p>
            <a:pPr marL="365760" indent="-283464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dirty="0"/>
              <a:t>Novela Starec in </a:t>
            </a:r>
            <a:r>
              <a:rPr lang="sl-SI"/>
              <a:t>morje   </a:t>
            </a:r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C988089-1335-44FF-8790-4B81EFCACE87}"/>
              </a:ext>
            </a:extLst>
          </p:cNvPr>
          <p:cNvSpPr/>
          <p:nvPr/>
        </p:nvSpPr>
        <p:spPr>
          <a:xfrm>
            <a:off x="2699792" y="332656"/>
            <a:ext cx="47532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Literarna dela</a:t>
            </a:r>
          </a:p>
        </p:txBody>
      </p:sp>
      <p:pic>
        <p:nvPicPr>
          <p:cNvPr id="11" name="Ograda vsebine 10" descr="20100206102326!Ernest_Hemingway_1950.jpg">
            <a:extLst>
              <a:ext uri="{FF2B5EF4-FFF2-40B4-BE49-F238E27FC236}">
                <a16:creationId xmlns:a16="http://schemas.microsoft.com/office/drawing/2014/main" id="{37A7CAB1-AE93-49D7-BF83-F46EAA2D9E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762874">
            <a:off x="4691898" y="1273451"/>
            <a:ext cx="2811164" cy="3130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Slika 11" descr="ernest-hemingway.jpg">
            <a:extLst>
              <a:ext uri="{FF2B5EF4-FFF2-40B4-BE49-F238E27FC236}">
                <a16:creationId xmlns:a16="http://schemas.microsoft.com/office/drawing/2014/main" id="{B2DB2AFB-3A0F-4B07-B0D4-5F8301B10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32067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grada vsebine 5" descr="slika3_1_.jpg">
            <a:extLst>
              <a:ext uri="{FF2B5EF4-FFF2-40B4-BE49-F238E27FC236}">
                <a16:creationId xmlns:a16="http://schemas.microsoft.com/office/drawing/2014/main" id="{F15C09C8-5AF0-4EE4-B347-CAE109B3B8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991522">
            <a:off x="1491474" y="1884061"/>
            <a:ext cx="3982384" cy="2986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grada vsebine 6" descr="heminm.jpg">
            <a:extLst>
              <a:ext uri="{FF2B5EF4-FFF2-40B4-BE49-F238E27FC236}">
                <a16:creationId xmlns:a16="http://schemas.microsoft.com/office/drawing/2014/main" id="{BB614941-7951-4DA3-9404-0DFE7BB795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439431">
            <a:off x="6149239" y="3057933"/>
            <a:ext cx="2127450" cy="3147115"/>
          </a:xfrm>
          <a:ln w="228600" cap="sq" cmpd="thickThin">
            <a:solidFill>
              <a:srgbClr val="000000"/>
            </a:solidFill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3D7254D6-6A01-4756-A5B5-2CD1CC2474A3}"/>
              </a:ext>
            </a:extLst>
          </p:cNvPr>
          <p:cNvSpPr/>
          <p:nvPr/>
        </p:nvSpPr>
        <p:spPr>
          <a:xfrm>
            <a:off x="2483768" y="332656"/>
            <a:ext cx="52074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Starec in morje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D0987A66-4E8B-459B-B1CF-717B169F1BA3}"/>
              </a:ext>
            </a:extLst>
          </p:cNvPr>
          <p:cNvSpPr/>
          <p:nvPr/>
        </p:nvSpPr>
        <p:spPr>
          <a:xfrm rot="501836">
            <a:off x="6372200" y="2132856"/>
            <a:ext cx="245227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ln w="952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Ernest Hemingway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Oldmansea.jpg">
            <a:extLst>
              <a:ext uri="{FF2B5EF4-FFF2-40B4-BE49-F238E27FC236}">
                <a16:creationId xmlns:a16="http://schemas.microsoft.com/office/drawing/2014/main" id="{ED5479EF-490A-4D3B-8D82-819BA57219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831354">
            <a:off x="1633538" y="996950"/>
            <a:ext cx="2505075" cy="3656013"/>
          </a:xfr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Ograda vsebine 5" descr="oldman.jpg">
            <a:extLst>
              <a:ext uri="{FF2B5EF4-FFF2-40B4-BE49-F238E27FC236}">
                <a16:creationId xmlns:a16="http://schemas.microsoft.com/office/drawing/2014/main" id="{9E0B279D-D4C5-44D7-8FBC-C087588902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767966">
            <a:off x="4915059" y="2651323"/>
            <a:ext cx="3889276" cy="3533278"/>
          </a:xfrm>
          <a:effectLst>
            <a:softEdge rad="112500"/>
          </a:effectLst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CFE6550A-82A1-4B95-AAC7-6B46A7204534}"/>
              </a:ext>
            </a:extLst>
          </p:cNvPr>
          <p:cNvSpPr/>
          <p:nvPr/>
        </p:nvSpPr>
        <p:spPr>
          <a:xfrm rot="20841838">
            <a:off x="1916834" y="4961086"/>
            <a:ext cx="28597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ln w="952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Knjiga Starec in morje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1258365958-0010abbamedium.jpg">
            <a:extLst>
              <a:ext uri="{FF2B5EF4-FFF2-40B4-BE49-F238E27FC236}">
                <a16:creationId xmlns:a16="http://schemas.microsoft.com/office/drawing/2014/main" id="{2A72ABFB-9016-48EB-8925-12FEA2E8A7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85751">
            <a:off x="1166813" y="509588"/>
            <a:ext cx="4000500" cy="2884487"/>
          </a:xfrm>
        </p:spPr>
      </p:pic>
      <p:pic>
        <p:nvPicPr>
          <p:cNvPr id="6" name="Ograda vsebine 5" descr="jack-taylor_old_man_and_the_sea.jpg">
            <a:extLst>
              <a:ext uri="{FF2B5EF4-FFF2-40B4-BE49-F238E27FC236}">
                <a16:creationId xmlns:a16="http://schemas.microsoft.com/office/drawing/2014/main" id="{111DE693-3274-4262-B83D-A3A82CE712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54184">
            <a:off x="2308225" y="3736975"/>
            <a:ext cx="3557588" cy="2770188"/>
          </a:xfrm>
        </p:spPr>
      </p:pic>
      <p:pic>
        <p:nvPicPr>
          <p:cNvPr id="7" name="Slika 6" descr="poster.jpg">
            <a:extLst>
              <a:ext uri="{FF2B5EF4-FFF2-40B4-BE49-F238E27FC236}">
                <a16:creationId xmlns:a16="http://schemas.microsoft.com/office/drawing/2014/main" id="{1A9FEA84-1E04-414E-AEF5-915F4DA0D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237">
            <a:off x="6226175" y="1204913"/>
            <a:ext cx="2695575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2BD32F16-CD5F-4C25-B0A9-2BC475815D9D}"/>
              </a:ext>
            </a:extLst>
          </p:cNvPr>
          <p:cNvSpPr/>
          <p:nvPr/>
        </p:nvSpPr>
        <p:spPr>
          <a:xfrm rot="21229005">
            <a:off x="1922853" y="3354181"/>
            <a:ext cx="260354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Starec in deček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VidOldManSea_small.jpg">
            <a:extLst>
              <a:ext uri="{FF2B5EF4-FFF2-40B4-BE49-F238E27FC236}">
                <a16:creationId xmlns:a16="http://schemas.microsoft.com/office/drawing/2014/main" id="{1A200579-93AA-44ED-86EF-1CBAF0C970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877181">
            <a:off x="1216025" y="541338"/>
            <a:ext cx="3675063" cy="2735262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grada vsebine 7" descr="1042_200804082054521EHUA.jpg">
            <a:extLst>
              <a:ext uri="{FF2B5EF4-FFF2-40B4-BE49-F238E27FC236}">
                <a16:creationId xmlns:a16="http://schemas.microsoft.com/office/drawing/2014/main" id="{0B7D06EA-BD1E-485F-9955-832D0C864E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848479">
            <a:off x="5019394" y="3184180"/>
            <a:ext cx="3665532" cy="293815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Slika 8" descr="ernest-hemingway.jpg">
            <a:extLst>
              <a:ext uri="{FF2B5EF4-FFF2-40B4-BE49-F238E27FC236}">
                <a16:creationId xmlns:a16="http://schemas.microsoft.com/office/drawing/2014/main" id="{5F438B28-537E-401F-9EB2-9989ADFE5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18356">
            <a:off x="1547019" y="3933032"/>
            <a:ext cx="28321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2">
            <a:extLst>
              <a:ext uri="{FF2B5EF4-FFF2-40B4-BE49-F238E27FC236}">
                <a16:creationId xmlns:a16="http://schemas.microsoft.com/office/drawing/2014/main" id="{61678883-D1EA-4F87-9F1E-400CAD4B0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sl-SI">
                <a:solidFill>
                  <a:srgbClr val="FFC000"/>
                </a:solidFill>
                <a:hlinkClick r:id="rId2"/>
              </a:rPr>
              <a:t>YouTube - The Old Man And The Sea part 1</a:t>
            </a:r>
            <a:endParaRPr lang="sl-SI" altLang="sl-SI">
              <a:solidFill>
                <a:srgbClr val="FFC000"/>
              </a:solidFill>
            </a:endParaRPr>
          </a:p>
        </p:txBody>
      </p:sp>
      <p:pic>
        <p:nvPicPr>
          <p:cNvPr id="15363" name="Picture 2" descr="http://garoo9.com/elevator-kart/EK_files/movies/old_man/snapshots_2.png">
            <a:extLst>
              <a:ext uri="{FF2B5EF4-FFF2-40B4-BE49-F238E27FC236}">
                <a16:creationId xmlns:a16="http://schemas.microsoft.com/office/drawing/2014/main" id="{0DE958AA-CAC5-48E7-BC8D-22520ECA2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924175"/>
            <a:ext cx="4322763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90</Words>
  <Application>Microsoft Office PowerPoint</Application>
  <PresentationFormat>On-screen Show (4:3)</PresentationFormat>
  <Paragraphs>26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Berlin Sans FB Demi</vt:lpstr>
      <vt:lpstr>Calibri</vt:lpstr>
      <vt:lpstr>Courier New</vt:lpstr>
      <vt:lpstr>Gill Sans MT</vt:lpstr>
      <vt:lpstr>Verdana</vt:lpstr>
      <vt:lpstr>Wingdings 2</vt:lpstr>
      <vt:lpstr>Solsticij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2019-06-03T09:08:14Z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