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64" r:id="rId3"/>
    <p:sldId id="269" r:id="rId4"/>
    <p:sldId id="266" r:id="rId5"/>
    <p:sldId id="267" r:id="rId6"/>
    <p:sldId id="265" r:id="rId7"/>
    <p:sldId id="268" r:id="rId8"/>
    <p:sldId id="270" r:id="rId9"/>
    <p:sldId id="271" r:id="rId10"/>
  </p:sldIdLst>
  <p:sldSz cx="12188825" cy="6858000"/>
  <p:notesSz cx="6858000" cy="9144000"/>
  <p:defaultTextStyle>
    <a:defPPr>
      <a:defRPr lang="en-US"/>
    </a:defPPr>
    <a:lvl1pPr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1pPr>
    <a:lvl2pPr marL="608013" indent="-1508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2pPr>
    <a:lvl3pPr marL="1217613" indent="-3032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3pPr>
    <a:lvl4pPr marL="1827213" indent="-4556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4pPr>
    <a:lvl5pPr marL="2436813" indent="-608013" algn="l" defTabSz="1217613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>
      <p:cViewPr varScale="1">
        <p:scale>
          <a:sx n="75" d="100"/>
          <a:sy n="75" d="100"/>
        </p:scale>
        <p:origin x="-420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9F5FFDEB-3C64-4BA8-A7B1-9D3566845B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8639B8D7-D89C-41F2-9D5E-A7EAD27DCB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1E7A9B-9FE7-462D-8FFB-CB9ED1FF2045}" type="datetimeFigureOut">
              <a:rPr lang="sl-SI"/>
              <a:pPr>
                <a:defRPr/>
              </a:pPr>
              <a:t>3. 06. 2019</a:t>
            </a:fld>
            <a:endParaRPr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47ABDC90-0A8B-44F5-A9F1-E2544DFA72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2BC6C3E6-BBE4-41A3-BA89-53A6369D14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8358102-5C57-45D0-A24C-5788958C91E2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>
            <a:extLst>
              <a:ext uri="{FF2B5EF4-FFF2-40B4-BE49-F238E27FC236}">
                <a16:creationId xmlns:a16="http://schemas.microsoft.com/office/drawing/2014/main" id="{318A65F6-D07E-46F4-913D-99D6D3F1BD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BF1F06B-268C-4AEB-BBE8-D28571971BE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16A3D7-8E39-44F7-A528-2CFC11E1D4C0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stranske slike 3">
            <a:extLst>
              <a:ext uri="{FF2B5EF4-FFF2-40B4-BE49-F238E27FC236}">
                <a16:creationId xmlns:a16="http://schemas.microsoft.com/office/drawing/2014/main" id="{DB083B7E-2844-4ACB-9FD3-4D5EBC2845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dirty="0"/>
          </a:p>
        </p:txBody>
      </p:sp>
      <p:sp>
        <p:nvSpPr>
          <p:cNvPr id="5" name="Ograda opomb 4">
            <a:extLst>
              <a:ext uri="{FF2B5EF4-FFF2-40B4-BE49-F238E27FC236}">
                <a16:creationId xmlns:a16="http://schemas.microsoft.com/office/drawing/2014/main" id="{85DF033F-4B4F-464B-A21F-08AFBB608A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3CDA900C-FB6E-4E73-9B27-8DCF47E214F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E0688011-7778-4AA4-B961-1082596C30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6BE1DFB-6C2B-4DE4-B15E-67667B112E14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/>
              <a:t>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0235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12B29E9-0E75-4459-A329-D20DC6357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18AAA-ADE3-4546-84AE-09272536A20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F0D7FD5D-BE8A-4C8E-B654-D8D50A235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725E14F-A4C6-4DE8-9BFD-88E185FB8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0C9BC-DD62-4DC0-824B-30681796543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573461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E8E9DE2-5FBC-44C9-8E36-C8FBD165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3FE1-DC30-4FAB-9301-7BD131F630B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3F246D9-27BE-40D6-8EE3-D1C10AA0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BA854CA-DC61-43BE-A1C9-5F6D10E8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11871-6168-4928-89CA-4BA21D026E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32290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3D48B16-E1E7-4851-A081-172B8F996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6C6E9-BDB5-4BC8-A99F-FE426A359BF5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E2A7C95-840D-4495-9A61-6D0FAC67A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FC578EE-C15B-412B-B104-3FC3B1AB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5DF845-7604-4AB5-B731-F0921F68809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5883215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790556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1899682-FD07-4FEA-854F-24D44D93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30B94-5A71-4046-93E4-3CBCFEB735B1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A13E4B4B-589F-4127-BDF4-26C792E2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05BED6D-7EF5-4C19-B74A-BA60573E3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9AAE4-36FA-4EA0-9B93-6A0A5FA353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11127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479863A6-9F81-4177-A2D5-2DE4A4C9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F3790-F2B7-4AA3-BF9F-82E09AE17701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7BF922F9-92F7-4314-A3F9-204E5A414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77EEB23A-D497-4E86-ADE2-853EA76A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13F91-BF45-4986-8DBA-BC36967E145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701654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CDA7CB1-A741-49D9-978F-344541698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FAFFD-BF93-4C49-9419-F89ECBB51F62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D45A1216-8E11-4FED-BF3B-7867A0C9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FE20819B-CAFC-4B25-8F12-F3CA5C8D4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32796E-3720-4D5A-AA10-654D49E626E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005826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>
            <a:extLst>
              <a:ext uri="{FF2B5EF4-FFF2-40B4-BE49-F238E27FC236}">
                <a16:creationId xmlns:a16="http://schemas.microsoft.com/office/drawing/2014/main" id="{BF0C719F-DAD5-4243-BA60-0E6A3E3FA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B19F4-5259-4010-8F71-B8D20A16198F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39121678-FEB8-4646-AD4A-89B13B76A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3">
            <a:extLst>
              <a:ext uri="{FF2B5EF4-FFF2-40B4-BE49-F238E27FC236}">
                <a16:creationId xmlns:a16="http://schemas.microsoft.com/office/drawing/2014/main" id="{C8999F01-EC16-4F10-A992-EC93DC94F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BCDD0-468A-47BD-BEC1-F8AFC29CE9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1217409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D1CCA0E4-E7C7-42BF-8E94-5FAD36C71FFA}"/>
              </a:ext>
            </a:extLst>
          </p:cNvPr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AF06A425-BE92-469F-9CD9-B13911F2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F5B3D-EF30-4BC0-BE68-B9E2B4634C29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F9D5069D-A88E-4EED-8DBE-E378087FF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22DD8670-6AB2-4307-BE85-CDB296ED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9DF32-679A-428A-BD7C-0355538D0E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0449021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7">
            <a:extLst>
              <a:ext uri="{FF2B5EF4-FFF2-40B4-BE49-F238E27FC236}">
                <a16:creationId xmlns:a16="http://schemas.microsoft.com/office/drawing/2014/main" id="{B8148609-4228-498B-B005-43AF14267994}"/>
              </a:ext>
            </a:extLst>
          </p:cNvPr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6" name="Ograda datuma 4">
            <a:extLst>
              <a:ext uri="{FF2B5EF4-FFF2-40B4-BE49-F238E27FC236}">
                <a16:creationId xmlns:a16="http://schemas.microsoft.com/office/drawing/2014/main" id="{204702E3-C33F-4792-8319-9AC95770B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2FAA-E345-45C2-8FBB-B0266E5DEFED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7" name="Ograda noge 5">
            <a:extLst>
              <a:ext uri="{FF2B5EF4-FFF2-40B4-BE49-F238E27FC236}">
                <a16:creationId xmlns:a16="http://schemas.microsoft.com/office/drawing/2014/main" id="{E505888B-A6A0-403A-8310-AAA71C615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6">
            <a:extLst>
              <a:ext uri="{FF2B5EF4-FFF2-40B4-BE49-F238E27FC236}">
                <a16:creationId xmlns:a16="http://schemas.microsoft.com/office/drawing/2014/main" id="{7EE291D2-BE2A-4F2B-BE5C-C79902F95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2FD3F-6895-43B5-8F4D-7974DC48CE5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5145495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otnik 8">
            <a:extLst>
              <a:ext uri="{FF2B5EF4-FFF2-40B4-BE49-F238E27FC236}">
                <a16:creationId xmlns:a16="http://schemas.microsoft.com/office/drawing/2014/main" id="{D925FA65-6669-48FA-B2B8-E2512FE0FC59}"/>
              </a:ext>
            </a:extLst>
          </p:cNvPr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1027" name="Ograda naslova 1">
            <a:extLst>
              <a:ext uri="{FF2B5EF4-FFF2-40B4-BE49-F238E27FC236}">
                <a16:creationId xmlns:a16="http://schemas.microsoft.com/office/drawing/2014/main" id="{2CF0F644-C560-4145-8B9F-BC65DECD61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8" name="Ograda besedila 2">
            <a:extLst>
              <a:ext uri="{FF2B5EF4-FFF2-40B4-BE49-F238E27FC236}">
                <a16:creationId xmlns:a16="http://schemas.microsoft.com/office/drawing/2014/main" id="{8C6352E0-2EDA-460C-8613-BE77E743E8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54EDA01-41D5-45BB-B374-0810831C8B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EC798D9-43A1-4097-B94E-2EAB0B08480E}" type="datetimeFigureOut">
              <a:rPr lang="sl-SI"/>
              <a:pPr>
                <a:defRPr/>
              </a:pPr>
              <a:t>3. 06. 2019</a:t>
            </a:fld>
            <a:endParaRPr lang="sl-SI" dirty="0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00E8E6A-EFA0-4D88-914E-99FE6E653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5FBBE88-7077-4CFD-A9E3-9F6FCF487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491AB"/>
                </a:solidFill>
              </a:defRPr>
            </a:lvl1pPr>
          </a:lstStyle>
          <a:p>
            <a:fld id="{402C3D21-DE63-4260-9B8E-B89437D717ED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92" r:id="rId3"/>
    <p:sldLayoutId id="2147483686" r:id="rId4"/>
    <p:sldLayoutId id="2147483687" r:id="rId5"/>
    <p:sldLayoutId id="2147483688" r:id="rId6"/>
    <p:sldLayoutId id="2147483693" r:id="rId7"/>
    <p:sldLayoutId id="2147483694" r:id="rId8"/>
    <p:sldLayoutId id="2147483695" r:id="rId9"/>
    <p:sldLayoutId id="2147483689" r:id="rId10"/>
    <p:sldLayoutId id="2147483690" r:id="rId11"/>
  </p:sldLayoutIdLst>
  <p:transition spd="med">
    <p:fade/>
  </p:transition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52E82601-1ED2-4211-BB4B-0C39BAFFB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9363" y="908050"/>
            <a:ext cx="7891462" cy="3889375"/>
          </a:xfrm>
        </p:spPr>
        <p:txBody>
          <a:bodyPr/>
          <a:lstStyle/>
          <a:p>
            <a:pPr defTabSz="1216025"/>
            <a:r>
              <a:rPr lang="sl-SI" altLang="sl-SI" sz="8000">
                <a:solidFill>
                  <a:srgbClr val="374C81"/>
                </a:solidFill>
              </a:rPr>
              <a:t>od RTM do WTF</a:t>
            </a:r>
          </a:p>
        </p:txBody>
      </p:sp>
      <p:sp>
        <p:nvSpPr>
          <p:cNvPr id="7171" name="Podnaslov 2">
            <a:extLst>
              <a:ext uri="{FF2B5EF4-FFF2-40B4-BE49-F238E27FC236}">
                <a16:creationId xmlns:a16="http://schemas.microsoft.com/office/drawing/2014/main" id="{EF97D979-CDBE-477D-B991-76717D49C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2013" y="4927600"/>
            <a:ext cx="7008812" cy="1244600"/>
          </a:xfr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sl-SI" altLang="sl-SI" sz="4000">
                <a:solidFill>
                  <a:srgbClr val="374C81"/>
                </a:solidFill>
              </a:rPr>
              <a:t>Asja Hrvatin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35D8A084-D802-4295-8B19-E84CEEF4C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1916113"/>
            <a:ext cx="7008813" cy="4459287"/>
          </a:xfrm>
        </p:spPr>
        <p:txBody>
          <a:bodyPr/>
          <a:lstStyle/>
          <a:p>
            <a:r>
              <a:rPr lang="sl-SI" altLang="sl-SI" sz="2400"/>
              <a:t>založba: Mladinska knjiga</a:t>
            </a:r>
            <a:br>
              <a:rPr lang="sl-SI" altLang="sl-SI" sz="2400"/>
            </a:br>
            <a:r>
              <a:rPr lang="sl-SI" altLang="sl-SI" sz="2400"/>
              <a:t>kraj in čas izdaje: Ljubljana, 2008</a:t>
            </a:r>
          </a:p>
        </p:txBody>
      </p:sp>
      <p:sp>
        <p:nvSpPr>
          <p:cNvPr id="8195" name="Označba mesta besedila 2">
            <a:extLst>
              <a:ext uri="{FF2B5EF4-FFF2-40B4-BE49-F238E27FC236}">
                <a16:creationId xmlns:a16="http://schemas.microsoft.com/office/drawing/2014/main" id="{A525AA90-7502-4724-84DD-5024D8B0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404813"/>
            <a:ext cx="7008813" cy="1296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sz="3600"/>
              <a:t>OPIS KNJIGE</a:t>
            </a:r>
          </a:p>
        </p:txBody>
      </p:sp>
      <p:pic>
        <p:nvPicPr>
          <p:cNvPr id="8196" name="Slika 3">
            <a:extLst>
              <a:ext uri="{FF2B5EF4-FFF2-40B4-BE49-F238E27FC236}">
                <a16:creationId xmlns:a16="http://schemas.microsoft.com/office/drawing/2014/main" id="{78542625-EC3A-4695-A2AB-363C11A28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5175"/>
            <a:ext cx="29241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4">
            <a:extLst>
              <a:ext uri="{FF2B5EF4-FFF2-40B4-BE49-F238E27FC236}">
                <a16:creationId xmlns:a16="http://schemas.microsoft.com/office/drawing/2014/main" id="{26835BA2-705A-4417-93FF-5EC3A83B7E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365625"/>
            <a:ext cx="69135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7E0FE957-56E3-463C-8DA9-224946310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525" y="692150"/>
            <a:ext cx="7008813" cy="995363"/>
          </a:xfrm>
        </p:spPr>
        <p:txBody>
          <a:bodyPr/>
          <a:lstStyle/>
          <a:p>
            <a:pPr algn="r"/>
            <a:r>
              <a:rPr lang="sl-SI" altLang="sl-SI" sz="3600"/>
              <a:t>O AVTORICI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DE996B0-42C1-409E-AC5F-8230494DF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7563" y="2060575"/>
            <a:ext cx="8323262" cy="4608513"/>
          </a:xfrm>
        </p:spPr>
        <p:txBody>
          <a:bodyPr rtlCol="0">
            <a:normAutofit lnSpcReduction="10000"/>
          </a:bodyPr>
          <a:lstStyle/>
          <a:p>
            <a:pPr algn="r" defTabSz="1218987" fontAlgn="auto">
              <a:spcAft>
                <a:spcPts val="0"/>
              </a:spcAft>
              <a:defRPr/>
            </a:pPr>
            <a:r>
              <a:rPr lang="sl-SI" sz="2400" dirty="0"/>
              <a:t>rojena 24.11.1990 v Ljubljani</a:t>
            </a:r>
          </a:p>
          <a:p>
            <a:pPr algn="r" defTabSz="1218987" fontAlgn="auto">
              <a:spcAft>
                <a:spcPts val="0"/>
              </a:spcAft>
              <a:defRPr/>
            </a:pPr>
            <a:r>
              <a:rPr lang="sl-SI" sz="2400" dirty="0"/>
              <a:t>OŠ Tone Čufar, Gimnazija Poljane, Fakulteta za socialno delo v Ljubljani</a:t>
            </a:r>
          </a:p>
          <a:p>
            <a:pPr algn="r" defTabSz="1218987" fontAlgn="auto">
              <a:spcAft>
                <a:spcPts val="0"/>
              </a:spcAft>
              <a:defRPr/>
            </a:pPr>
            <a:r>
              <a:rPr lang="sl-SI" sz="2400" dirty="0"/>
              <a:t>dela: </a:t>
            </a:r>
            <a:r>
              <a:rPr lang="pl-PL" sz="2400" dirty="0"/>
              <a:t>Od RTM do WTF, 2008</a:t>
            </a:r>
          </a:p>
          <a:p>
            <a:pPr algn="r" defTabSz="1218987" fontAlgn="auto">
              <a:spcAft>
                <a:spcPts val="0"/>
              </a:spcAft>
              <a:defRPr/>
            </a:pPr>
            <a:r>
              <a:rPr lang="pl-PL" sz="2400" dirty="0"/>
              <a:t>Lepe punce lepo bruhajo, 2012, kolumne na Siol.net(Poroka … tudi če ne?, Vzemimo varčevanje za res, Nevarnost ženstvenosti)</a:t>
            </a:r>
          </a:p>
          <a:p>
            <a:pPr algn="r" defTabSz="1218987" fontAlgn="auto">
              <a:spcAft>
                <a:spcPts val="0"/>
              </a:spcAft>
              <a:defRPr/>
            </a:pPr>
            <a:endParaRPr lang="pl-PL" sz="2400" dirty="0"/>
          </a:p>
          <a:p>
            <a:pPr algn="r" defTabSz="1218987" fontAlgn="auto">
              <a:spcAft>
                <a:spcPts val="0"/>
              </a:spcAft>
              <a:defRPr/>
            </a:pPr>
            <a:endParaRPr lang="pl-PL" sz="2400" dirty="0"/>
          </a:p>
          <a:p>
            <a:pPr algn="r" defTabSz="1218987" fontAlgn="auto">
              <a:spcAft>
                <a:spcPts val="0"/>
              </a:spcAft>
              <a:defRPr/>
            </a:pPr>
            <a:endParaRPr lang="pl-PL" sz="2400" dirty="0"/>
          </a:p>
          <a:p>
            <a:pPr algn="r" defTabSz="1218987" fontAlgn="auto">
              <a:spcAft>
                <a:spcPts val="0"/>
              </a:spcAft>
              <a:defRPr/>
            </a:pPr>
            <a:endParaRPr lang="pl-PL" sz="2400" dirty="0"/>
          </a:p>
          <a:p>
            <a:pPr algn="r" defTabSz="1218987" fontAlgn="auto">
              <a:spcAft>
                <a:spcPts val="0"/>
              </a:spcAft>
              <a:defRPr/>
            </a:pPr>
            <a:r>
              <a:rPr lang="pl-PL" sz="2400" dirty="0"/>
              <a:t> </a:t>
            </a:r>
          </a:p>
          <a:p>
            <a:pPr algn="r" defTabSz="1218987" fontAlgn="auto">
              <a:spcAft>
                <a:spcPts val="0"/>
              </a:spcAft>
              <a:defRPr/>
            </a:pPr>
            <a:endParaRPr lang="sl-SI" sz="2400" dirty="0"/>
          </a:p>
          <a:p>
            <a:pPr algn="r" defTabSz="1218987" fontAlgn="auto">
              <a:spcAft>
                <a:spcPts val="0"/>
              </a:spcAft>
              <a:defRPr/>
            </a:pPr>
            <a:r>
              <a:rPr lang="sl-SI" sz="2400" dirty="0"/>
              <a:t> </a:t>
            </a:r>
          </a:p>
          <a:p>
            <a:pPr algn="r" defTabSz="1218987" fontAlgn="auto">
              <a:spcAft>
                <a:spcPts val="0"/>
              </a:spcAft>
              <a:defRPr/>
            </a:pPr>
            <a:endParaRPr lang="sl-SI" sz="24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063ACD-FFD4-4336-8892-967A1C384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33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11CC465-7710-4322-9205-7E4D03E8E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2708275"/>
            <a:ext cx="5715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16522EA9-33C6-496E-9995-67F2738EF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76200"/>
            <a:ext cx="10156825" cy="6781800"/>
          </a:xfrm>
        </p:spPr>
        <p:txBody>
          <a:bodyPr/>
          <a:lstStyle/>
          <a:p>
            <a:pPr algn="ctr"/>
            <a:r>
              <a:rPr lang="sl-SI" altLang="sl-SI" sz="4800" i="1">
                <a:latin typeface="Monotype Corsiva" panose="03010101010201010101" pitchFamily="66" charset="0"/>
              </a:rPr>
              <a:t>„Lahko vzameš najboljše, kar svet ponuja, in to uporabiš za to, da uničiš tisto, kaj je najbolj bedno…“</a:t>
            </a:r>
            <a:br>
              <a:rPr lang="sl-SI" altLang="sl-SI" sz="4800" i="1">
                <a:latin typeface="Monotype Corsiva" panose="03010101010201010101" pitchFamily="66" charset="0"/>
              </a:rPr>
            </a:br>
            <a:br>
              <a:rPr lang="sl-SI" altLang="sl-SI" sz="4800" i="1">
                <a:latin typeface="Monotype Corsiva" panose="03010101010201010101" pitchFamily="66" charset="0"/>
              </a:rPr>
            </a:br>
            <a:br>
              <a:rPr lang="sl-SI" altLang="sl-SI" sz="4800" i="1">
                <a:latin typeface="Monotype Corsiva" panose="03010101010201010101" pitchFamily="66" charset="0"/>
              </a:rPr>
            </a:br>
            <a:br>
              <a:rPr lang="sl-SI" altLang="sl-SI" sz="4800" i="1">
                <a:latin typeface="Monotype Corsiva" panose="03010101010201010101" pitchFamily="66" charset="0"/>
              </a:rPr>
            </a:br>
            <a:endParaRPr lang="sl-SI" altLang="sl-SI" sz="4800" i="1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FFD72FBE-8E8B-4BCC-AE45-8D2FBEF5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1700213"/>
            <a:ext cx="7512050" cy="4897437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sl-SI" altLang="sl-SI" sz="2400"/>
              <a:t>običajen fant,</a:t>
            </a:r>
            <a:br>
              <a:rPr lang="sl-SI" altLang="sl-SI" sz="2400"/>
            </a:br>
            <a:r>
              <a:rPr lang="sl-SI" altLang="sl-SI" sz="2400"/>
              <a:t>spozna Tjašo</a:t>
            </a:r>
            <a:br>
              <a:rPr lang="sl-SI" altLang="sl-SI" sz="2400"/>
            </a:br>
            <a:r>
              <a:rPr lang="sl-SI" altLang="sl-SI" sz="2400"/>
              <a:t>začne se drogirati,</a:t>
            </a:r>
            <a:br>
              <a:rPr lang="sl-SI" altLang="sl-SI" sz="2400"/>
            </a:br>
            <a:r>
              <a:rPr lang="sl-SI" altLang="sl-SI" sz="2400"/>
              <a:t>zapusti prijateljico Meliso,</a:t>
            </a:r>
            <a:br>
              <a:rPr lang="sl-SI" altLang="sl-SI" sz="2400"/>
            </a:br>
            <a:r>
              <a:rPr lang="sl-SI" altLang="sl-SI" sz="2400"/>
              <a:t>postane čist s pomočjo Pie,</a:t>
            </a:r>
            <a:br>
              <a:rPr lang="sl-SI" altLang="sl-SI" sz="2400"/>
            </a:br>
            <a:r>
              <a:rPr lang="sl-SI" altLang="sl-SI" sz="2400"/>
              <a:t>…</a:t>
            </a:r>
            <a:br>
              <a:rPr lang="sl-SI" altLang="sl-SI" sz="2400"/>
            </a:br>
            <a:br>
              <a:rPr lang="sl-SI" altLang="sl-SI" sz="2400"/>
            </a:br>
            <a:br>
              <a:rPr lang="sl-SI" altLang="sl-SI" sz="2400"/>
            </a:br>
            <a:br>
              <a:rPr lang="sl-SI" altLang="sl-SI" sz="2400"/>
            </a:br>
            <a:br>
              <a:rPr lang="sl-SI" altLang="sl-SI" sz="2400"/>
            </a:br>
            <a:br>
              <a:rPr lang="sl-SI" altLang="sl-SI" sz="2400"/>
            </a:br>
            <a:br>
              <a:rPr lang="sl-SI" altLang="sl-SI" sz="2400"/>
            </a:br>
            <a:endParaRPr lang="sl-SI" altLang="sl-SI" sz="2400"/>
          </a:p>
        </p:txBody>
      </p:sp>
      <p:sp>
        <p:nvSpPr>
          <p:cNvPr id="11267" name="Označba mesta besedila 2">
            <a:extLst>
              <a:ext uri="{FF2B5EF4-FFF2-40B4-BE49-F238E27FC236}">
                <a16:creationId xmlns:a16="http://schemas.microsoft.com/office/drawing/2014/main" id="{E76B4B40-537A-4975-8883-4D0F49B7E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2300" y="188913"/>
            <a:ext cx="7008813" cy="1296987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sz="3600"/>
              <a:t>OBNOVA</a:t>
            </a:r>
          </a:p>
        </p:txBody>
      </p:sp>
      <p:pic>
        <p:nvPicPr>
          <p:cNvPr id="11268" name="Slika 3">
            <a:extLst>
              <a:ext uri="{FF2B5EF4-FFF2-40B4-BE49-F238E27FC236}">
                <a16:creationId xmlns:a16="http://schemas.microsoft.com/office/drawing/2014/main" id="{516C9AD5-0081-4FF3-A1E8-E41270615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476250"/>
            <a:ext cx="4416425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0A0E968-3694-42F7-80BC-F683F77E5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81525" y="2276475"/>
            <a:ext cx="7008813" cy="2363788"/>
          </a:xfrm>
        </p:spPr>
        <p:txBody>
          <a:bodyPr/>
          <a:lstStyle/>
          <a:p>
            <a:r>
              <a:rPr lang="sl-SI" altLang="sl-SI" sz="2800"/>
              <a:t>Pia- prijazna, sočutna, pomaga</a:t>
            </a:r>
            <a:br>
              <a:rPr lang="sl-SI" altLang="sl-SI" sz="2800"/>
            </a:br>
            <a:r>
              <a:rPr lang="sl-SI" altLang="sl-SI" sz="2800"/>
              <a:t>Tjaša- zlobna, hoče imeti Mateja za sebe</a:t>
            </a:r>
            <a:br>
              <a:rPr lang="sl-SI" altLang="sl-SI" sz="2800"/>
            </a:br>
            <a:r>
              <a:rPr lang="sl-SI" altLang="sl-SI" sz="2800"/>
              <a:t>Matejevi starši- slepi, ne sočutni, nočejo pomagati</a:t>
            </a:r>
          </a:p>
        </p:txBody>
      </p:sp>
      <p:sp>
        <p:nvSpPr>
          <p:cNvPr id="12291" name="Označba mesta besedila 2">
            <a:extLst>
              <a:ext uri="{FF2B5EF4-FFF2-40B4-BE49-F238E27FC236}">
                <a16:creationId xmlns:a16="http://schemas.microsoft.com/office/drawing/2014/main" id="{36AD3419-768D-455A-9C0B-286C910BE7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5813" y="1196975"/>
            <a:ext cx="7008812" cy="1244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sz="3600"/>
              <a:t>PREDSTAVITEV OSEB</a:t>
            </a:r>
          </a:p>
        </p:txBody>
      </p:sp>
      <p:pic>
        <p:nvPicPr>
          <p:cNvPr id="12292" name="Slika 3">
            <a:extLst>
              <a:ext uri="{FF2B5EF4-FFF2-40B4-BE49-F238E27FC236}">
                <a16:creationId xmlns:a16="http://schemas.microsoft.com/office/drawing/2014/main" id="{FB0A19AC-407D-4206-83CB-E89A2CCC0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608138"/>
            <a:ext cx="3810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Slika 6">
            <a:extLst>
              <a:ext uri="{FF2B5EF4-FFF2-40B4-BE49-F238E27FC236}">
                <a16:creationId xmlns:a16="http://schemas.microsoft.com/office/drawing/2014/main" id="{D1CAA0C7-3353-41DB-870D-C8846292D2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5" y="4724400"/>
            <a:ext cx="2909888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Slika 7">
            <a:extLst>
              <a:ext uri="{FF2B5EF4-FFF2-40B4-BE49-F238E27FC236}">
                <a16:creationId xmlns:a16="http://schemas.microsoft.com/office/drawing/2014/main" id="{42E6262E-3F5C-42CF-9CDC-4FA352E5D4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7925" y="26035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D4A23561-F47C-41BD-946B-4E62C060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76475"/>
            <a:ext cx="7008813" cy="4098925"/>
          </a:xfrm>
        </p:spPr>
        <p:txBody>
          <a:bodyPr/>
          <a:lstStyle/>
          <a:p>
            <a:r>
              <a:rPr lang="sl-SI" altLang="sl-SI" sz="2800"/>
              <a:t>v Ljubljani</a:t>
            </a:r>
            <a:br>
              <a:rPr lang="sl-SI" altLang="sl-SI" sz="2800"/>
            </a:br>
            <a:r>
              <a:rPr lang="sl-SI" altLang="sl-SI" sz="2800"/>
              <a:t>tema</a:t>
            </a:r>
            <a:br>
              <a:rPr lang="sl-SI" altLang="sl-SI" sz="2800"/>
            </a:br>
            <a:r>
              <a:rPr lang="sl-SI" altLang="sl-SI" sz="2800"/>
              <a:t>pisateljica ve</a:t>
            </a:r>
            <a:br>
              <a:rPr lang="sl-SI" altLang="sl-SI" sz="2800"/>
            </a:br>
            <a:r>
              <a:rPr lang="sl-SI" altLang="sl-SI" sz="2800"/>
              <a:t>lepo opiše</a:t>
            </a:r>
            <a:br>
              <a:rPr lang="sl-SI" altLang="sl-SI" sz="2800"/>
            </a:br>
            <a:r>
              <a:rPr lang="sl-SI" altLang="sl-SI" sz="2800"/>
              <a:t>konec</a:t>
            </a:r>
          </a:p>
        </p:txBody>
      </p:sp>
      <p:sp>
        <p:nvSpPr>
          <p:cNvPr id="13315" name="Označba mesta besedila 2">
            <a:extLst>
              <a:ext uri="{FF2B5EF4-FFF2-40B4-BE49-F238E27FC236}">
                <a16:creationId xmlns:a16="http://schemas.microsoft.com/office/drawing/2014/main" id="{FC03780E-3405-420B-9C50-B2A8513E5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2800" y="549275"/>
            <a:ext cx="7008813" cy="1296988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 sz="3600"/>
              <a:t>MNENJE O KNJIGI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95E79716-3222-4DB7-B00E-463E665D3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/>
              <a:t>VPRAŠANJA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455601-1981-4813-85D2-2FDCF1217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600" y="1701800"/>
            <a:ext cx="10156825" cy="4895850"/>
          </a:xfrm>
        </p:spPr>
        <p:txBody>
          <a:bodyPr rtlCol="0">
            <a:normAutofit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sl-SI" dirty="0"/>
              <a:t>Za katero bolezen trpi Matej?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virus HIV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sl-SI" dirty="0"/>
              <a:t>Kdo v knjigi še trpi za to bolezen?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Pia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sl-SI" dirty="0"/>
              <a:t>Na katero gimnazijo je hodila </a:t>
            </a:r>
            <a:r>
              <a:rPr lang="sl-SI" dirty="0" err="1"/>
              <a:t>Asja</a:t>
            </a:r>
            <a:r>
              <a:rPr lang="sl-SI" dirty="0"/>
              <a:t> Hrvatin?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Gimnazija Poljane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sl-SI" dirty="0"/>
              <a:t>Kje se je rodila </a:t>
            </a:r>
            <a:r>
              <a:rPr lang="sl-SI" dirty="0" err="1"/>
              <a:t>Asja</a:t>
            </a:r>
            <a:r>
              <a:rPr lang="sl-SI" dirty="0"/>
              <a:t>?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v Ljubljani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 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ooks_16x9">
  <a:themeElements>
    <a:clrScheme name="Vijoličn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38CC8E7-FDCB-414B-9CBA-05297C8120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</Words>
  <Application>Microsoft Office PowerPoint</Application>
  <PresentationFormat>Custom</PresentationFormat>
  <Paragraphs>33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Monotype Corsiva</vt:lpstr>
      <vt:lpstr>Books_16x9</vt:lpstr>
      <vt:lpstr>od RTM do WTF</vt:lpstr>
      <vt:lpstr>založba: Mladinska knjiga kraj in čas izdaje: Ljubljana, 2008</vt:lpstr>
      <vt:lpstr>O AVTORICI</vt:lpstr>
      <vt:lpstr>„Lahko vzameš najboljše, kar svet ponuja, in to uporabiš za to, da uničiš tisto, kaj je najbolj bedno…“    </vt:lpstr>
      <vt:lpstr>običajen fant, spozna Tjašo začne se drogirati, zapusti prijateljico Meliso, postane čist s pomočjo Pie, …       </vt:lpstr>
      <vt:lpstr>Pia- prijazna, sočutna, pomaga Tjaša- zlobna, hoče imeti Mateja za sebe Matejevi starši- slepi, ne sočutni, nočejo pomagati</vt:lpstr>
      <vt:lpstr>v Ljubljani tema pisateljica ve lepo opiše konec</vt:lpstr>
      <vt:lpstr>VPRAŠANJA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2019-06-03T09:08:15Z</dcterms:created>
  <dcterms:modified xsi:type="dcterms:W3CDTF">2019-06-03T09:08:15Z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