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9F4FBA-65D3-45E0-90F8-EBB985D26899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5920C9-70DB-47E4-AE24-D426D09F385D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FC43CF-7B53-4E19-8921-72AD9EA3CD03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204CA3E-E9F6-4990-881A-DA8B163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9DF-31B1-40DE-8903-522268CC17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D3EFEBA8-6174-40E9-BF1C-2A44BF2C2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01FCB-D76D-4A9B-A964-BF0BE801B55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E3DAC44-0933-49F2-9F2A-0F0C87272E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88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53AC2D9-8D2B-49BB-9CDF-1E5BA786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465D-C311-453D-ABEE-08052CB428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49ED052-7525-4AB7-961A-826D8E7B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5437000-008E-42B1-A880-4CC23E86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189E6-AC31-4707-82B8-9455CA0AC9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7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D912E67-28E4-4FAB-A72A-EC7519F4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76AC-4850-4024-AAD3-50843B3A8B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890A522-CAD4-42A1-A6C4-1AF12E9E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D1C48-2E35-4345-88E8-7EE374A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ADD9-1734-454E-A014-61305E9BE0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889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B7A53C0-0A1D-4D64-A287-9FF1625B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0AC-720C-49F0-B707-2C968C2C3F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902FD26-2500-4A14-8D9B-1B71990D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A4896CE-80F1-4AB9-96AE-C310D02D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7358D-1DDB-476B-9B2F-9B98EB8316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6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9DC1A0-F291-491E-BBB4-57F2EBF45401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1219FB-0F6E-427C-838F-701E7D14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6AB5-24F6-4E2E-8A35-C8010597074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3C013-87A7-42B9-9DD2-2E9CA1A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98259-4A16-4FE9-9C73-3F90D98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91A7-4994-42D8-9411-0DB52B9F3B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932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6672B6A-905C-4795-A630-51095142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EEAA-94D6-425B-A4B3-A5E788F312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11E4917-B219-4C30-9F92-E124B7A8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BC31FF5B-1A0A-4933-AE68-D4A2A8FE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3EFD-DA92-4185-AF0A-256236EFAD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84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45BA6D-D5A0-418A-9359-1F933A538643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D1EC5-E443-46DB-9773-CF1B6BF835EA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87CA8-AE57-4469-B5E3-F48093157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6F1C5-BA0F-480B-861E-5197C80BDA7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CC4FD10-6A7D-425A-9F6B-8A506E34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1905DDAE-9419-4637-BD58-2421620154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1F3-CB9F-4A80-ACD2-3B17DD0E2E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02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420DFB0-82FB-4697-9BD5-DECD5F60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E562-9E45-4DE4-A601-8E299601A33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1BEF0049-AD7E-4E51-9E1C-F176B85F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0D19F19-978A-47A9-A199-94D2C83E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50B7-6536-4494-9811-59ECA273D9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241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F4A5CDC3-C5B2-487E-ACC8-D7E0DD7E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5E8C-31A5-4956-AD0C-611BCF2618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64E3EBD7-FA14-4381-A8DB-ED829477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14747071-E5BC-47A2-B3DA-907145B5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4EDFD-041D-4CBA-9693-AD7D5127A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860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E653214-371A-4133-9376-E41271A3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8E1A-5B25-4000-96AA-3CA57EDCB2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FA2AF5-803F-4950-B599-026979943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00C5B-8E4B-493A-94EC-9FBE3E7217A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77CEE89-ECFA-4C2F-949B-AE98FCB643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50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1A8A306-7C05-44B5-A35D-087DAE8E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A4BC-6896-48C8-A0DD-2B0079D3F6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FAD8C24-72DC-4281-84C5-FDE28C1EB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ACFFB-8814-4735-A64D-8249E054C84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83DD8C3-17E6-4C75-8F28-17BE368D2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7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72CA0339-3D0A-4AE4-B977-4558C73CEE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CB38707-8AFF-4A26-8378-8052CEA4B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8C379-CA10-4081-93E4-C45352159B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22E0A4-CDB5-4B02-A037-68ED72D9C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E61AB8-364C-4AFC-AB9B-794D63400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980BA05B-7568-4792-845A-15B00580E2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B5AF892-0FB5-4D1E-AE67-8700DDDC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8C847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46E5D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8C8471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8C8471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5BD59F-85E4-42E4-8723-8566413D0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i="1" dirty="0"/>
              <a:t>„Obraz ima dva lica.“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E9A24-6AFE-4A5C-B5DE-F5AE474BD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000"/>
              <a:t>NOTREDAMSKI</a:t>
            </a:r>
            <a:br>
              <a:rPr lang="sl-SI" sz="8000"/>
            </a:br>
            <a:r>
              <a:rPr lang="sl-SI" sz="8000"/>
              <a:t> ZVONAR</a:t>
            </a:r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D6DA8A37-D233-4F6F-86F1-6C13D902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978525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/>
              <a:t>Ljubljana,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7AF77-0D9C-4469-BB47-23DA5671F832}"/>
              </a:ext>
            </a:extLst>
          </p:cNvPr>
          <p:cNvSpPr txBox="1"/>
          <p:nvPr/>
        </p:nvSpPr>
        <p:spPr>
          <a:xfrm>
            <a:off x="5724525" y="4797425"/>
            <a:ext cx="32400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B6E07E-374C-4386-8F3E-E912DCF5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VICTOR MARIE HUGO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A48D08FE-D95A-41F2-B49E-56DC42995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628775"/>
            <a:ext cx="319087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AA4D511-E240-44FF-A81E-F519977F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152650" cy="3390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3C48AD-CD45-4545-B512-461E7876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769211" cy="2107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343149-F943-4D77-B9B7-8FF761C8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0326E5-95FB-470D-9602-C9A51CCD20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3600450" cy="3695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DBFB5CF-DA89-4839-999F-CFE639DF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36838"/>
            <a:ext cx="3806825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4F486-E2DB-40E4-AFF3-53082EFD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4B7D905A-3538-4811-8ADD-624162B50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115888"/>
            <a:ext cx="2689225" cy="288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FD36BF75-D70A-4D81-9AEC-D7FB5CD6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48100"/>
            <a:ext cx="339725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F0A17D4D-8F25-45B8-B532-F9ACEA2B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93988"/>
            <a:ext cx="455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000" b="1" i="1"/>
              <a:t>„In tako je 20 let živel osamljen, kljub temu pa je zrastel v čilega in poštenega mladeniča.“</a:t>
            </a: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11B2482B-0372-499F-A653-3A3F867F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48100"/>
            <a:ext cx="235585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8">
            <a:extLst>
              <a:ext uri="{FF2B5EF4-FFF2-40B4-BE49-F238E27FC236}">
                <a16:creationId xmlns:a16="http://schemas.microsoft.com/office/drawing/2014/main" id="{421621F9-C7CA-47B5-A0AB-54863EB2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01625"/>
            <a:ext cx="2039937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95852-1E13-437A-81DC-CE01E303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353425" cy="5903913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i="1" dirty="0"/>
              <a:t>»Bolje modrovati in pesnikovati, pihati ogenj v peči ali ga prijemati z neba, kakor pa prenašati mačke po cestah.«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3200" i="1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3200" i="1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i="1" dirty="0"/>
              <a:t>»Človek bi mislil, da je beneški dož, ki se gre ženit z morjem.«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3200" i="1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3200" i="1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i="1" dirty="0"/>
              <a:t>»Vislice so tehtnica, ki ima na enem koncu človeka in vso zemljo na drugem.«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B5DDA0-DE63-4E3C-A23B-047033A0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2291" name="Picture 5" descr="C:\Users\Sara\AppData\Local\Microsoft\Windows\Temporary Internet Files\Content.IE5\R2XTGQUC\Orthodox_Monk-Priest[1].png">
            <a:extLst>
              <a:ext uri="{FF2B5EF4-FFF2-40B4-BE49-F238E27FC236}">
                <a16:creationId xmlns:a16="http://schemas.microsoft.com/office/drawing/2014/main" id="{218C88C7-6F71-43B5-B9FB-45839A75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21161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Sara\AppData\Local\Microsoft\Windows\Temporary Internet Files\Content.IE5\LNYXEJZ4\business-man-vector[1].png">
            <a:extLst>
              <a:ext uri="{FF2B5EF4-FFF2-40B4-BE49-F238E27FC236}">
                <a16:creationId xmlns:a16="http://schemas.microsoft.com/office/drawing/2014/main" id="{F2EE95D7-2068-44D0-B39D-593F189F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11699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Program Files\Microsoft Office\MEDIA\CAGCAT10\j0158007.wmf">
            <a:extLst>
              <a:ext uri="{FF2B5EF4-FFF2-40B4-BE49-F238E27FC236}">
                <a16:creationId xmlns:a16="http://schemas.microsoft.com/office/drawing/2014/main" id="{F0E5A999-F565-41B5-84A9-EC7DB78386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052763"/>
            <a:ext cx="4568825" cy="538162"/>
          </a:xfrm>
          <a:noFill/>
        </p:spPr>
      </p:pic>
      <p:pic>
        <p:nvPicPr>
          <p:cNvPr id="12294" name="Picture 8" descr="C:\Users\Sara\AppData\Local\Microsoft\Windows\Temporary Internet Files\Content.IE5\R2XTGQUC\people-304353_640[1].png">
            <a:extLst>
              <a:ext uri="{FF2B5EF4-FFF2-40B4-BE49-F238E27FC236}">
                <a16:creationId xmlns:a16="http://schemas.microsoft.com/office/drawing/2014/main" id="{BBC81C78-D5F8-4A53-8CF6-ABEE3E47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27305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C:\Users\Sara\AppData\Local\Microsoft\Windows\Temporary Internet Files\Content.IE5\10HGQGNB\Japanese_Map_symbol_(Church).svg[1].png">
            <a:extLst>
              <a:ext uri="{FF2B5EF4-FFF2-40B4-BE49-F238E27FC236}">
                <a16:creationId xmlns:a16="http://schemas.microsoft.com/office/drawing/2014/main" id="{AC84DBD5-631A-402C-98BB-B83C1DB9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65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99014400-670C-4B1B-82D7-5690E59C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157788"/>
            <a:ext cx="8229600" cy="45720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sl-SI" altLang="sl-SI" i="1"/>
              <a:t>"Ko sem videl opise o skulpturi, ki jo je naredil grbavec, in datume, ki se ujemajo z Hugovimi obiski v katedrali, so se mi kocine na hrbtu postavile pokonci."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7F82352-7E28-4A11-A480-0AECF150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5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126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Paper</vt:lpstr>
      <vt:lpstr>NOTREDAMSKI  ZVONAR</vt:lpstr>
      <vt:lpstr>VICTOR MARIE HUGO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2019-06-03T09:08:15Z</dcterms:created>
  <dcterms:modified xsi:type="dcterms:W3CDTF">2019-06-03T09:08:15Z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