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3" r:id="rId2"/>
    <p:sldId id="264" r:id="rId3"/>
    <p:sldId id="266" r:id="rId4"/>
    <p:sldId id="265" r:id="rId5"/>
    <p:sldId id="267" r:id="rId6"/>
    <p:sldId id="271" r:id="rId7"/>
    <p:sldId id="270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663300"/>
    <a:srgbClr val="FFFF00"/>
    <a:srgbClr val="996633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471E-D731-4DBC-BB98-6578B079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09ECC-0DBE-4BD5-8D2F-3D8C95363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371F1-BA89-4505-8011-6BEC12F4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72DF-9A66-4F59-A3AA-062B1C48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76F09-E48E-4A6E-82A0-91F0CFA2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32B2-AAAD-4E87-AC13-C6CD84DF4C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5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BF20-E981-43BF-B25E-F5D213D5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45C89-A282-4044-B911-AC5473914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0B33C-4642-4863-A735-2EBED932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FAD20-84FA-4D2A-9A98-3161FE00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3F3C2-8353-4898-A579-A2061183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6CE72-6664-4F1E-8F8F-D051E1212A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278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30F7A-EFF8-4AA8-979F-84952AF92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FCEA0-9969-43BE-A1DF-3FCB93A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7263-0048-4B16-A832-3429C147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C4CDB-8D11-4563-9FB3-EA9D3A0E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4EDA-E159-439F-83F3-962D5673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8688F-05EC-47B4-A706-8D3524D711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400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5C0D-20B4-4E4D-8F50-669F57EF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ED523-676B-403D-A52C-89CD7D4B0A5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64ABE-8A0B-488E-9F20-E6EA24A22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944EA-00FD-4F71-9D15-F0EB775D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DA487-282C-49F0-A1F5-FA20ED2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A7605-8094-4608-858D-5C6D4D2E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66A5A9-0B6A-45E8-B3D5-990D668951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809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87BA-4466-4B28-9329-15656F5C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2024-85F1-4066-8C65-3A30E492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297B-316B-4494-A98B-3F6B5F1A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4EB77-7CC7-4C4C-A93F-3EEB8528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2255F-B26F-4A1B-B2AA-D018D0BE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F9B60-A376-4D8D-BD9D-7EF4257398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165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0F57-0C07-4331-B437-CD5FA8FB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50C13-66DE-4397-8F3C-77F9D8FA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4B75B-C1A5-41A7-B238-27C2CE06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79147-F818-4218-9C3B-95C0C9F5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96DA-2ABE-4ACC-84A8-F3D0C5E8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2C32A-7410-4678-A60F-2DF54AC2C2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28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F032-AF5D-445B-AD4E-A0B6B983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4477-0077-4201-8AA0-3217F42B9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5C176-676A-496E-9B09-46CA1D8A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A9F38-B110-41DA-8724-892133BA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9CB1B-7BDD-41C5-A278-D713E4FE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B5C5B-8A21-4F95-83D4-28D93F77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0C1B6-C994-49F2-8052-715E9E8F49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106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7B7E-939D-437B-9431-1BFD5ACF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D9F0-EF35-4CBB-B78D-412FD48CE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0993D-0370-49BE-ACA5-3D6174D7A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4B416-97C2-4303-BD34-601CD03D9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3F3C2-F167-4006-9BF6-87E17CC02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BDA3D-C2EB-4654-B5DC-3CFED599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5B786-A9C4-47C9-B9E4-BEF03842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883B4-723D-48E6-97FD-D6868993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B360-C6A0-4CF5-AC06-4C1F7B0695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937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4C62-B975-47F0-8D88-F4FBB0EE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7A8F-90CD-4D72-AD30-064C9991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73845-5D00-4348-B386-8FB8EDE8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FB9ED-66E9-4547-9752-6F654652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DD498-F544-44DA-8C6C-5727776AD9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369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774CE-1116-48C2-A161-7707C0D0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80A6E-4E99-4B9F-97C2-A46942B7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ECFDF-BA5D-4690-BE46-97B818E3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C5D49-0950-4375-AB3B-46B8000082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570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39B1-4F6D-45DD-9B4E-889278BF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7009-5292-4130-B02D-9B1EBE99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934AE-CDE5-43FA-9438-78E912733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B09EC-F6EC-4093-9E60-B1A4A491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DBB7B-F0B8-4C4B-8C88-D7398B49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3133-3C26-47C8-A3F7-72190869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520E-1602-4B05-87A4-28E1312BA5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576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AFCC-A3E0-45D8-8B28-12248624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CD50C-006C-4923-A0D3-759C963F2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8A1D2-79DF-47B2-8519-81BB23D5F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D72B1-86C0-444D-B7CC-A9006298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C6173-F8CC-4091-B674-A373A713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5C84F-678C-4E53-8720-D0D37D41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5584-66AD-423C-8D95-1CE1CAB1FE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807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C4012B-5AB3-4C1B-8079-F7E3A8F14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0EB28-A5DC-44F8-ACE1-93D248B74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3E9F5F-1A54-47B9-95DD-5B5EC30382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343E73-6A20-4E69-9852-56EFEF2AF4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CBF5F7-2401-46FF-A01C-08B0E36C4C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B8817D-0C73-4878-A659-634887679CB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no_no_Komachi" TargetMode="External"/><Relationship Id="rId2" Type="http://schemas.openxmlformats.org/officeDocument/2006/relationships/hyperlink" Target="http://www.google.si/search?rlz=1C1DVCJ_enSI424&amp;sourceid=chrome&amp;ie=UTF-8&amp;q=ono+no+koma%C4%8D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.wikipedia.org/wiki/%C5%A0intoize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CED3EF-9622-4605-8E6C-E7EFA281D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3889375" cy="1570037"/>
          </a:xfrm>
        </p:spPr>
        <p:txBody>
          <a:bodyPr/>
          <a:lstStyle/>
          <a:p>
            <a:r>
              <a:rPr lang="sl-SI" altLang="sl-SI">
                <a:latin typeface="Monotype Corsiva" panose="03010101010201010101" pitchFamily="66" charset="0"/>
              </a:rPr>
              <a:t>Japonska</a:t>
            </a:r>
            <a:br>
              <a:rPr lang="sl-SI" altLang="sl-SI">
                <a:latin typeface="Monotype Corsiva" panose="03010101010201010101" pitchFamily="66" charset="0"/>
              </a:rPr>
            </a:br>
            <a:r>
              <a:rPr lang="sl-SI" altLang="sl-SI">
                <a:latin typeface="Monotype Corsiva" panose="03010101010201010101" pitchFamily="66" charset="0"/>
              </a:rPr>
              <a:t>književnost</a:t>
            </a:r>
            <a:r>
              <a:rPr lang="sl-SI" altLang="sl-SI">
                <a:latin typeface="Vivaldi" panose="03020602050506090804" pitchFamily="66" charset="0"/>
              </a:rPr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2C5E44C-35ED-4FD4-B518-0F11BEB6B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724400"/>
            <a:ext cx="8075612" cy="1225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16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 dirty="0">
                <a:latin typeface="Comic Sans MS" panose="030F0702030302020204" pitchFamily="66" charset="0"/>
              </a:rPr>
              <a:t>Predmet: Slovenščina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>
                <a:latin typeface="Comic Sans MS" panose="030F0702030302020204" pitchFamily="66" charset="0"/>
              </a:rPr>
              <a:t> </a:t>
            </a:r>
            <a:endParaRPr lang="sl-SI" altLang="sl-SI" sz="1600" dirty="0">
              <a:latin typeface="Comic Sans MS" panose="030F0702030302020204" pitchFamily="66" charset="0"/>
            </a:endParaRPr>
          </a:p>
        </p:txBody>
      </p:sp>
      <p:pic>
        <p:nvPicPr>
          <p:cNvPr id="14341" name="Picture 5" descr="20090803-Utamaro%20threemod">
            <a:extLst>
              <a:ext uri="{FF2B5EF4-FFF2-40B4-BE49-F238E27FC236}">
                <a16:creationId xmlns:a16="http://schemas.microsoft.com/office/drawing/2014/main" id="{55FFA73E-03BE-45AF-BE35-58A0BD94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4F92A09-68E3-40B4-A7E2-D5BE8E10B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KULTURA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C7890B7-8951-416C-B483-66D42BF92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2725" y="1916113"/>
            <a:ext cx="3394075" cy="4210050"/>
          </a:xfrm>
        </p:spPr>
        <p:txBody>
          <a:bodyPr/>
          <a:lstStyle/>
          <a:p>
            <a:r>
              <a:rPr lang="sl-SI" altLang="sl-SI" sz="1800">
                <a:latin typeface="Comic Sans MS" panose="030F0702030302020204" pitchFamily="66" charset="0"/>
              </a:rPr>
              <a:t>2 tisočletja</a:t>
            </a:r>
          </a:p>
          <a:p>
            <a:pPr>
              <a:buFontTx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Stik s Kitajsko</a:t>
            </a:r>
          </a:p>
          <a:p>
            <a:pPr>
              <a:buFontTx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Šintoizem “pot bogov”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Miko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Leta - 538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endParaRPr lang="sl-SI" altLang="sl-SI" sz="1400">
              <a:latin typeface="Comic Sans MS" panose="030F0702030302020204" pitchFamily="66" charset="0"/>
            </a:endParaRPr>
          </a:p>
        </p:txBody>
      </p:sp>
      <p:pic>
        <p:nvPicPr>
          <p:cNvPr id="15366" name="Picture 6" descr="kjkghuk">
            <a:extLst>
              <a:ext uri="{FF2B5EF4-FFF2-40B4-BE49-F238E27FC236}">
                <a16:creationId xmlns:a16="http://schemas.microsoft.com/office/drawing/2014/main" id="{3A64E809-933B-4102-B387-33482933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176712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xcrecefdc">
            <a:extLst>
              <a:ext uri="{FF2B5EF4-FFF2-40B4-BE49-F238E27FC236}">
                <a16:creationId xmlns:a16="http://schemas.microsoft.com/office/drawing/2014/main" id="{D8B9BF2B-0C25-4F56-8063-4C1AB88A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29000"/>
            <a:ext cx="24638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142AE93-BDC7-4B35-90FF-22776138F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r>
              <a:rPr lang="sl-SI" altLang="sl-SI" sz="4000"/>
              <a:t>ARHITEKTURA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B0D05E9-6FFF-49E4-9CC4-AE66174B04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>
                <a:latin typeface="Comic Sans MS" panose="030F0702030302020204" pitchFamily="66" charset="0"/>
              </a:rPr>
              <a:t>kitajski vplivi</a:t>
            </a:r>
          </a:p>
          <a:p>
            <a:pPr>
              <a:lnSpc>
                <a:spcPct val="90000"/>
              </a:lnSpc>
            </a:pPr>
            <a:endParaRPr lang="sl-SI" altLang="sl-SI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>
                <a:latin typeface="Comic Sans MS" panose="030F0702030302020204" pitchFamily="66" charset="0"/>
              </a:rPr>
              <a:t>Stavbe posvečali budizmu </a:t>
            </a:r>
          </a:p>
          <a:p>
            <a:pPr>
              <a:lnSpc>
                <a:spcPct val="90000"/>
              </a:lnSpc>
            </a:pPr>
            <a:endParaRPr lang="sl-SI" altLang="sl-SI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>
                <a:latin typeface="Comic Sans MS" panose="030F0702030302020204" pitchFamily="66" charset="0"/>
              </a:rPr>
              <a:t>Uporaba lesa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>
                <a:latin typeface="Comic Sans MS" panose="030F0702030302020204" pitchFamily="66" charset="0"/>
              </a:rPr>
              <a:t>Ideal naravne lepote </a:t>
            </a:r>
          </a:p>
          <a:p>
            <a:pPr>
              <a:lnSpc>
                <a:spcPct val="90000"/>
              </a:lnSpc>
            </a:pPr>
            <a:endParaRPr lang="sl-SI" altLang="sl-SI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>
                <a:latin typeface="Comic Sans MS" panose="030F0702030302020204" pitchFamily="66" charset="0"/>
              </a:rPr>
              <a:t>Občutek za prostor in neomejen mir</a:t>
            </a:r>
          </a:p>
          <a:p>
            <a:pPr>
              <a:lnSpc>
                <a:spcPct val="90000"/>
              </a:lnSpc>
            </a:pPr>
            <a:endParaRPr lang="sl-SI" altLang="sl-SI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>
                <a:latin typeface="Comic Sans MS" panose="030F0702030302020204" pitchFamily="66" charset="0"/>
              </a:rPr>
              <a:t>Bonsai</a:t>
            </a:r>
          </a:p>
        </p:txBody>
      </p:sp>
      <p:pic>
        <p:nvPicPr>
          <p:cNvPr id="17413" name="Picture 5" descr="Japanese%20architecture">
            <a:extLst>
              <a:ext uri="{FF2B5EF4-FFF2-40B4-BE49-F238E27FC236}">
                <a16:creationId xmlns:a16="http://schemas.microsoft.com/office/drawing/2014/main" id="{74DE4241-1EB8-4BBD-A365-A9AE758C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5888"/>
            <a:ext cx="25923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japanese-architecture-archicad">
            <a:extLst>
              <a:ext uri="{FF2B5EF4-FFF2-40B4-BE49-F238E27FC236}">
                <a16:creationId xmlns:a16="http://schemas.microsoft.com/office/drawing/2014/main" id="{4DC55DDB-B9D7-4F92-95D2-005FC13D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446405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japan-nagoya">
            <a:extLst>
              <a:ext uri="{FF2B5EF4-FFF2-40B4-BE49-F238E27FC236}">
                <a16:creationId xmlns:a16="http://schemas.microsoft.com/office/drawing/2014/main" id="{A9EE1584-B252-477F-B3D6-8B2243F7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89138"/>
            <a:ext cx="2584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6A8DE90-7044-4800-904D-B73282BEE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260350"/>
            <a:ext cx="4197350" cy="1143000"/>
          </a:xfrm>
        </p:spPr>
        <p:txBody>
          <a:bodyPr/>
          <a:lstStyle/>
          <a:p>
            <a:r>
              <a:rPr lang="sl-SI" altLang="sl-SI"/>
              <a:t>SLIKARSTVO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67CB0A7-24AB-40A7-86BF-67CBD1DFE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916113"/>
            <a:ext cx="4114800" cy="3662362"/>
          </a:xfrm>
        </p:spPr>
        <p:txBody>
          <a:bodyPr/>
          <a:lstStyle/>
          <a:p>
            <a:r>
              <a:rPr lang="sl-SI" altLang="sl-SI" sz="1800">
                <a:latin typeface="Comic Sans MS" panose="030F0702030302020204" pitchFamily="66" charset="0"/>
              </a:rPr>
              <a:t>Najosnovnejša sredstva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Češnjevi in lotosovi  cvetovi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Heriansko obdobje</a:t>
            </a:r>
            <a:endParaRPr lang="sl-SI" altLang="sl-SI"/>
          </a:p>
        </p:txBody>
      </p:sp>
      <p:pic>
        <p:nvPicPr>
          <p:cNvPr id="16388" name="Picture 4" descr="japanese-art">
            <a:extLst>
              <a:ext uri="{FF2B5EF4-FFF2-40B4-BE49-F238E27FC236}">
                <a16:creationId xmlns:a16="http://schemas.microsoft.com/office/drawing/2014/main" id="{8D99178C-8BAD-4469-9879-5EF5BC35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1686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japanese-art">
            <a:extLst>
              <a:ext uri="{FF2B5EF4-FFF2-40B4-BE49-F238E27FC236}">
                <a16:creationId xmlns:a16="http://schemas.microsoft.com/office/drawing/2014/main" id="{721BBD53-E687-4B0B-9835-58FBD622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331311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plum">
            <a:extLst>
              <a:ext uri="{FF2B5EF4-FFF2-40B4-BE49-F238E27FC236}">
                <a16:creationId xmlns:a16="http://schemas.microsoft.com/office/drawing/2014/main" id="{1CA95E56-E0E3-4AFD-B9B0-1A1FDB0E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37063"/>
            <a:ext cx="35290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japanese_history2">
            <a:extLst>
              <a:ext uri="{FF2B5EF4-FFF2-40B4-BE49-F238E27FC236}">
                <a16:creationId xmlns:a16="http://schemas.microsoft.com/office/drawing/2014/main" id="{B29810CA-BE2B-4DBC-A767-46F2EF10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76475"/>
            <a:ext cx="18288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A93B6CB-2892-4EC8-AA78-C98AD9652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3203575" cy="1143000"/>
          </a:xfrm>
        </p:spPr>
        <p:txBody>
          <a:bodyPr/>
          <a:lstStyle/>
          <a:p>
            <a:r>
              <a:rPr lang="sl-SI" altLang="sl-SI" sz="4000"/>
              <a:t>PLES IN GLASBA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FDE82C7-279F-4407-8661-66773369F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4043362" cy="4525962"/>
          </a:xfrm>
        </p:spPr>
        <p:txBody>
          <a:bodyPr/>
          <a:lstStyle/>
          <a:p>
            <a:pPr>
              <a:buFontTx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 Plesi na dvorišču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Verski plesi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Glasbene prireditve 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Gledališke in lutkovne predstave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r>
              <a:rPr lang="sl-SI" altLang="sl-SI" sz="1800">
                <a:latin typeface="Comic Sans MS" panose="030F0702030302020204" pitchFamily="66" charset="0"/>
              </a:rPr>
              <a:t>Gejše </a:t>
            </a:r>
          </a:p>
        </p:txBody>
      </p:sp>
      <p:pic>
        <p:nvPicPr>
          <p:cNvPr id="18436" name="Picture 4" descr="geisha">
            <a:extLst>
              <a:ext uri="{FF2B5EF4-FFF2-40B4-BE49-F238E27FC236}">
                <a16:creationId xmlns:a16="http://schemas.microsoft.com/office/drawing/2014/main" id="{BA5458F8-8BD5-4388-B3CE-F5A7B4C7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396081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2808600486_323c5bfde5">
            <a:extLst>
              <a:ext uri="{FF2B5EF4-FFF2-40B4-BE49-F238E27FC236}">
                <a16:creationId xmlns:a16="http://schemas.microsoft.com/office/drawing/2014/main" id="{3C4C61FB-7175-4D86-B7D6-87955AB3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9957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59AB601-40DD-495F-91A8-3467E001C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78DDB8D-CCF8-4559-A366-311A11372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1400">
                <a:latin typeface="Comic Sans MS" panose="030F0702030302020204" pitchFamily="66" charset="0"/>
                <a:hlinkClick r:id="rId2"/>
              </a:rPr>
              <a:t>http://www.google.si/search?rlz=1C1DVCJ_enSI424&amp;sourceid=chrome&amp;ie=UTF-8&amp;q=ono+no+koma%C4%8Di</a:t>
            </a:r>
            <a:r>
              <a:rPr lang="sl-SI" altLang="sl-SI" sz="1400">
                <a:latin typeface="Comic Sans MS" panose="030F0702030302020204" pitchFamily="66" charset="0"/>
              </a:rPr>
              <a:t> </a:t>
            </a:r>
          </a:p>
          <a:p>
            <a:endParaRPr lang="sl-SI" altLang="sl-SI" sz="1400">
              <a:latin typeface="Comic Sans MS" panose="030F0702030302020204" pitchFamily="66" charset="0"/>
            </a:endParaRPr>
          </a:p>
          <a:p>
            <a:r>
              <a:rPr lang="sl-SI" altLang="sl-SI" sz="1400">
                <a:latin typeface="Comic Sans MS" panose="030F0702030302020204" pitchFamily="66" charset="0"/>
                <a:hlinkClick r:id="rId3"/>
              </a:rPr>
              <a:t>http://en.wikipedia.org/wiki/Ono_no_Komachi</a:t>
            </a:r>
            <a:r>
              <a:rPr lang="sl-SI" altLang="sl-SI" sz="1400">
                <a:latin typeface="Comic Sans MS" panose="030F0702030302020204" pitchFamily="66" charset="0"/>
              </a:rPr>
              <a:t> </a:t>
            </a:r>
          </a:p>
          <a:p>
            <a:endParaRPr lang="sl-SI" altLang="sl-SI" sz="1400">
              <a:latin typeface="Comic Sans MS" panose="030F0702030302020204" pitchFamily="66" charset="0"/>
            </a:endParaRPr>
          </a:p>
          <a:p>
            <a:r>
              <a:rPr lang="sl-SI" altLang="sl-SI" sz="1400">
                <a:latin typeface="Comic Sans MS" panose="030F0702030302020204" pitchFamily="66" charset="0"/>
                <a:hlinkClick r:id="rId4"/>
              </a:rPr>
              <a:t>http://sl.wikipedia.org/wiki/%C5%A0intoizem</a:t>
            </a:r>
            <a:endParaRPr lang="sl-SI" altLang="sl-SI" sz="1400"/>
          </a:p>
          <a:p>
            <a:endParaRPr lang="sl-SI" altLang="sl-SI" sz="1400"/>
          </a:p>
          <a:p>
            <a:r>
              <a:rPr lang="sl-SI" altLang="sl-SI" sz="1400"/>
              <a:t>Berilo in učbenik za 1. letnik gimnazij in štiriletnih šol </a:t>
            </a:r>
          </a:p>
          <a:p>
            <a:pPr>
              <a:buFontTx/>
              <a:buNone/>
            </a:pPr>
            <a:endParaRPr lang="sl-SI" altLang="sl-SI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9BADCCF-5E71-4099-8958-65083B7EF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3955FC-2F49-43A3-A253-37BEAD1DD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       </a:t>
            </a:r>
            <a:r>
              <a:rPr lang="sl-SI" altLang="sl-SI" sz="7200">
                <a:solidFill>
                  <a:srgbClr val="000000"/>
                </a:solidFill>
                <a:latin typeface="Monotype Corsiva" panose="03010101010201010101" pitchFamily="66" charset="0"/>
              </a:rPr>
              <a:t>Hvala za posluh!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5">
      <a:dk1>
        <a:srgbClr val="000000"/>
      </a:dk1>
      <a:lt1>
        <a:srgbClr val="FF99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A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3">
        <a:dk1>
          <a:srgbClr val="000000"/>
        </a:dk1>
        <a:lt1>
          <a:srgbClr val="CC33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AD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14">
        <a:dk1>
          <a:srgbClr val="000000"/>
        </a:dk1>
        <a:lt1>
          <a:srgbClr val="FF7C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BF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15">
        <a:dk1>
          <a:srgbClr val="000000"/>
        </a:dk1>
        <a:lt1>
          <a:srgbClr val="FF99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C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Monotype Corsiva</vt:lpstr>
      <vt:lpstr>Vivaldi</vt:lpstr>
      <vt:lpstr>Privzeti načrt</vt:lpstr>
      <vt:lpstr>Japonska književnost </vt:lpstr>
      <vt:lpstr>KULTURA</vt:lpstr>
      <vt:lpstr>ARHITEKTURA</vt:lpstr>
      <vt:lpstr>SLIKARSTVO</vt:lpstr>
      <vt:lpstr>PLES IN GLASBA</vt:lpstr>
      <vt:lpstr>VIRI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2019-06-03T09:08:18Z</dcterms:created>
  <dcterms:modified xsi:type="dcterms:W3CDTF">2019-06-03T09:08:18Z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