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76" r:id="rId1"/>
  </p:sldMasterIdLst>
  <p:notesMasterIdLst>
    <p:notesMasterId r:id="rId9"/>
  </p:notesMasterIdLst>
  <p:sldIdLst>
    <p:sldId id="256" r:id="rId2"/>
    <p:sldId id="257" r:id="rId3"/>
    <p:sldId id="258" r:id="rId4"/>
    <p:sldId id="260" r:id="rId5"/>
    <p:sldId id="261" r:id="rId6"/>
    <p:sldId id="259" r:id="rId7"/>
    <p:sldId id="262" r:id="rId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2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BE10C9-5E83-4615-B2E5-07074008B6B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sl-SI"/>
          </a:p>
        </p:txBody>
      </p:sp>
      <p:sp>
        <p:nvSpPr>
          <p:cNvPr id="3" name="Date Placeholder 2">
            <a:extLst>
              <a:ext uri="{FF2B5EF4-FFF2-40B4-BE49-F238E27FC236}">
                <a16:creationId xmlns:a16="http://schemas.microsoft.com/office/drawing/2014/main" id="{AD7FE35E-70EA-4B72-A518-A1AEFE92CA5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DA709B9-F5D3-4B3F-AA36-531CE5FB8893}" type="datetimeFigureOut">
              <a:rPr lang="sl-SI"/>
              <a:pPr>
                <a:defRPr/>
              </a:pPr>
              <a:t>3. 06. 2019</a:t>
            </a:fld>
            <a:endParaRPr lang="sl-SI"/>
          </a:p>
        </p:txBody>
      </p:sp>
      <p:sp>
        <p:nvSpPr>
          <p:cNvPr id="4" name="Slide Image Placeholder 3">
            <a:extLst>
              <a:ext uri="{FF2B5EF4-FFF2-40B4-BE49-F238E27FC236}">
                <a16:creationId xmlns:a16="http://schemas.microsoft.com/office/drawing/2014/main" id="{1154EF01-C6D4-462B-92D1-E9CF5F586CF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9CB2D7BC-CE09-4D22-837F-2501E6A8664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E116558A-227D-4503-8E0F-03CCDD9E537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sl-SI"/>
          </a:p>
        </p:txBody>
      </p:sp>
      <p:sp>
        <p:nvSpPr>
          <p:cNvPr id="7" name="Slide Number Placeholder 6">
            <a:extLst>
              <a:ext uri="{FF2B5EF4-FFF2-40B4-BE49-F238E27FC236}">
                <a16:creationId xmlns:a16="http://schemas.microsoft.com/office/drawing/2014/main" id="{8F6E5D3F-DBA0-49B5-840A-387215C9464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1B530C7-1AAA-4D14-A80F-8E53678FE25E}"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D6D51FCE-1263-460A-9630-D3D2D72F75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0BBB14-3FCD-49F9-B481-7461CC106A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8436" name="Slide Number Placeholder 3">
            <a:extLst>
              <a:ext uri="{FF2B5EF4-FFF2-40B4-BE49-F238E27FC236}">
                <a16:creationId xmlns:a16="http://schemas.microsoft.com/office/drawing/2014/main" id="{8FC68BD9-9DAB-4567-A757-F73F52DF0A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63493211-13F2-4AF2-A224-D09312AFEC34}" type="slidenum">
              <a:rPr lang="sl-SI" altLang="sl-SI">
                <a:latin typeface="Calibri" panose="020F0502020204030204" pitchFamily="34" charset="0"/>
              </a:rPr>
              <a:pPr/>
              <a:t>5</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1DB2EA9-2033-477F-8752-B8E4B2CF85B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F4D95DF1-032B-4BBF-BFFF-7C014D000879}"/>
              </a:ext>
            </a:extLst>
          </p:cNvPr>
          <p:cNvSpPr>
            <a:spLocks noGrp="1"/>
          </p:cNvSpPr>
          <p:nvPr>
            <p:ph type="dt" sz="half" idx="10"/>
          </p:nvPr>
        </p:nvSpPr>
        <p:spPr/>
        <p:txBody>
          <a:bodyPr/>
          <a:lstStyle>
            <a:lvl1pPr>
              <a:defRPr/>
            </a:lvl1pPr>
          </a:lstStyle>
          <a:p>
            <a:pPr>
              <a:defRPr/>
            </a:pPr>
            <a:fld id="{5FF1EC0A-D6C2-42B5-A70D-0FF5BE9150E4}" type="datetimeFigureOut">
              <a:rPr lang="sl-SI"/>
              <a:pPr>
                <a:defRPr/>
              </a:pPr>
              <a:t>3. 06. 2019</a:t>
            </a:fld>
            <a:endParaRPr lang="sl-SI"/>
          </a:p>
        </p:txBody>
      </p:sp>
      <p:sp>
        <p:nvSpPr>
          <p:cNvPr id="6" name="Footer Placeholder 1">
            <a:extLst>
              <a:ext uri="{FF2B5EF4-FFF2-40B4-BE49-F238E27FC236}">
                <a16:creationId xmlns:a16="http://schemas.microsoft.com/office/drawing/2014/main" id="{5794C570-33CB-40AA-8CF4-89F720A7C54A}"/>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14">
            <a:extLst>
              <a:ext uri="{FF2B5EF4-FFF2-40B4-BE49-F238E27FC236}">
                <a16:creationId xmlns:a16="http://schemas.microsoft.com/office/drawing/2014/main" id="{0EF9D903-B8BF-44EE-B47B-7B5BDF6F9638}"/>
              </a:ext>
            </a:extLst>
          </p:cNvPr>
          <p:cNvSpPr>
            <a:spLocks noGrp="1"/>
          </p:cNvSpPr>
          <p:nvPr>
            <p:ph type="sldNum" sz="quarter" idx="12"/>
          </p:nvPr>
        </p:nvSpPr>
        <p:spPr>
          <a:xfrm>
            <a:off x="8229600" y="6473825"/>
            <a:ext cx="758825" cy="247650"/>
          </a:xfrm>
        </p:spPr>
        <p:txBody>
          <a:bodyPr/>
          <a:lstStyle>
            <a:lvl1pPr>
              <a:defRPr/>
            </a:lvl1pPr>
          </a:lstStyle>
          <a:p>
            <a:fld id="{DA89BC73-601E-42C8-B091-BF7D33A5E365}" type="slidenum">
              <a:rPr lang="sl-SI" altLang="sl-SI"/>
              <a:pPr/>
              <a:t>‹#›</a:t>
            </a:fld>
            <a:endParaRPr lang="sl-SI" altLang="sl-SI"/>
          </a:p>
        </p:txBody>
      </p:sp>
    </p:spTree>
    <p:extLst>
      <p:ext uri="{BB962C8B-B14F-4D97-AF65-F5344CB8AC3E}">
        <p14:creationId xmlns:p14="http://schemas.microsoft.com/office/powerpoint/2010/main" val="174744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34BA43B3-56B7-4E10-B1F0-32897C1322C4}"/>
              </a:ext>
            </a:extLst>
          </p:cNvPr>
          <p:cNvSpPr>
            <a:spLocks noGrp="1"/>
          </p:cNvSpPr>
          <p:nvPr>
            <p:ph type="dt" sz="half" idx="10"/>
          </p:nvPr>
        </p:nvSpPr>
        <p:spPr/>
        <p:txBody>
          <a:bodyPr/>
          <a:lstStyle>
            <a:lvl1pPr>
              <a:defRPr/>
            </a:lvl1pPr>
          </a:lstStyle>
          <a:p>
            <a:pPr>
              <a:defRPr/>
            </a:pPr>
            <a:fld id="{F7A75A13-0842-45DD-976F-21ED567A8CE9}" type="datetimeFigureOut">
              <a:rPr lang="sl-SI"/>
              <a:pPr>
                <a:defRPr/>
              </a:pPr>
              <a:t>3. 06. 2019</a:t>
            </a:fld>
            <a:endParaRPr lang="sl-SI"/>
          </a:p>
        </p:txBody>
      </p:sp>
      <p:sp>
        <p:nvSpPr>
          <p:cNvPr id="5" name="Footer Placeholder 27">
            <a:extLst>
              <a:ext uri="{FF2B5EF4-FFF2-40B4-BE49-F238E27FC236}">
                <a16:creationId xmlns:a16="http://schemas.microsoft.com/office/drawing/2014/main" id="{5E033D5F-9D94-4310-91F9-4E6C0CE75C27}"/>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4">
            <a:extLst>
              <a:ext uri="{FF2B5EF4-FFF2-40B4-BE49-F238E27FC236}">
                <a16:creationId xmlns:a16="http://schemas.microsoft.com/office/drawing/2014/main" id="{ABC310D2-FEB5-4D21-9983-6C25C43A10BC}"/>
              </a:ext>
            </a:extLst>
          </p:cNvPr>
          <p:cNvSpPr>
            <a:spLocks noGrp="1"/>
          </p:cNvSpPr>
          <p:nvPr>
            <p:ph type="sldNum" sz="quarter" idx="12"/>
          </p:nvPr>
        </p:nvSpPr>
        <p:spPr/>
        <p:txBody>
          <a:bodyPr/>
          <a:lstStyle>
            <a:lvl1pPr>
              <a:defRPr/>
            </a:lvl1pPr>
          </a:lstStyle>
          <a:p>
            <a:fld id="{AC08BAF5-7114-4D17-A3AD-B3225483CCC3}" type="slidenum">
              <a:rPr lang="sl-SI" altLang="sl-SI"/>
              <a:pPr/>
              <a:t>‹#›</a:t>
            </a:fld>
            <a:endParaRPr lang="sl-SI" altLang="sl-SI"/>
          </a:p>
        </p:txBody>
      </p:sp>
    </p:spTree>
    <p:extLst>
      <p:ext uri="{BB962C8B-B14F-4D97-AF65-F5344CB8AC3E}">
        <p14:creationId xmlns:p14="http://schemas.microsoft.com/office/powerpoint/2010/main" val="258073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892CF-C322-45DB-8C95-A3739B8FD008}"/>
              </a:ext>
            </a:extLst>
          </p:cNvPr>
          <p:cNvSpPr>
            <a:spLocks noGrp="1"/>
          </p:cNvSpPr>
          <p:nvPr>
            <p:ph type="dt" sz="half" idx="10"/>
          </p:nvPr>
        </p:nvSpPr>
        <p:spPr/>
        <p:txBody>
          <a:bodyPr/>
          <a:lstStyle>
            <a:lvl1pPr>
              <a:defRPr/>
            </a:lvl1pPr>
          </a:lstStyle>
          <a:p>
            <a:pPr>
              <a:defRPr/>
            </a:pPr>
            <a:fld id="{DFFDCB35-262D-4227-BE10-86D2050A7A0D}" type="datetimeFigureOut">
              <a:rPr lang="sl-SI"/>
              <a:pPr>
                <a:defRPr/>
              </a:pPr>
              <a:t>3. 06. 2019</a:t>
            </a:fld>
            <a:endParaRPr lang="sl-SI"/>
          </a:p>
        </p:txBody>
      </p:sp>
      <p:sp>
        <p:nvSpPr>
          <p:cNvPr id="5" name="Footer Placeholder 4">
            <a:extLst>
              <a:ext uri="{FF2B5EF4-FFF2-40B4-BE49-F238E27FC236}">
                <a16:creationId xmlns:a16="http://schemas.microsoft.com/office/drawing/2014/main" id="{A27092BE-6AF3-412E-83E7-709E066CCEDA}"/>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EB060656-4AB9-44CC-A00A-203E0FE7528E}"/>
              </a:ext>
            </a:extLst>
          </p:cNvPr>
          <p:cNvSpPr>
            <a:spLocks noGrp="1"/>
          </p:cNvSpPr>
          <p:nvPr>
            <p:ph type="sldNum" sz="quarter" idx="12"/>
          </p:nvPr>
        </p:nvSpPr>
        <p:spPr/>
        <p:txBody>
          <a:bodyPr/>
          <a:lstStyle>
            <a:lvl1pPr>
              <a:defRPr/>
            </a:lvl1pPr>
          </a:lstStyle>
          <a:p>
            <a:fld id="{8B9C15E3-8DB3-445C-BDE1-C445C6573B00}" type="slidenum">
              <a:rPr lang="sl-SI" altLang="sl-SI"/>
              <a:pPr/>
              <a:t>‹#›</a:t>
            </a:fld>
            <a:endParaRPr lang="sl-SI" altLang="sl-SI"/>
          </a:p>
        </p:txBody>
      </p:sp>
    </p:spTree>
    <p:extLst>
      <p:ext uri="{BB962C8B-B14F-4D97-AF65-F5344CB8AC3E}">
        <p14:creationId xmlns:p14="http://schemas.microsoft.com/office/powerpoint/2010/main" val="1251101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6515FB68-58EA-4756-927B-88DD008A3E56}"/>
              </a:ext>
            </a:extLst>
          </p:cNvPr>
          <p:cNvSpPr>
            <a:spLocks noGrp="1"/>
          </p:cNvSpPr>
          <p:nvPr>
            <p:ph type="dt" sz="half" idx="10"/>
          </p:nvPr>
        </p:nvSpPr>
        <p:spPr/>
        <p:txBody>
          <a:bodyPr/>
          <a:lstStyle>
            <a:lvl1pPr>
              <a:defRPr/>
            </a:lvl1pPr>
          </a:lstStyle>
          <a:p>
            <a:pPr>
              <a:defRPr/>
            </a:pPr>
            <a:fld id="{F7767D32-6AA5-437D-A521-3F7495166910}" type="datetimeFigureOut">
              <a:rPr lang="sl-SI"/>
              <a:pPr>
                <a:defRPr/>
              </a:pPr>
              <a:t>3. 06. 2019</a:t>
            </a:fld>
            <a:endParaRPr lang="sl-SI"/>
          </a:p>
        </p:txBody>
      </p:sp>
      <p:sp>
        <p:nvSpPr>
          <p:cNvPr id="5" name="Footer Placeholder 18">
            <a:extLst>
              <a:ext uri="{FF2B5EF4-FFF2-40B4-BE49-F238E27FC236}">
                <a16:creationId xmlns:a16="http://schemas.microsoft.com/office/drawing/2014/main" id="{01CF3E8E-8CBF-46A9-AC78-F050A5CD1D90}"/>
              </a:ext>
            </a:extLst>
          </p:cNvPr>
          <p:cNvSpPr>
            <a:spLocks noGrp="1"/>
          </p:cNvSpPr>
          <p:nvPr>
            <p:ph type="ftr" sz="quarter" idx="11"/>
          </p:nvPr>
        </p:nvSpPr>
        <p:spPr>
          <a:xfrm>
            <a:off x="3581400" y="76200"/>
            <a:ext cx="2895600" cy="288925"/>
          </a:xfrm>
        </p:spPr>
        <p:txBody>
          <a:bodyPr/>
          <a:lstStyle>
            <a:lvl1pPr>
              <a:defRPr/>
            </a:lvl1pPr>
          </a:lstStyle>
          <a:p>
            <a:pPr>
              <a:defRPr/>
            </a:pPr>
            <a:endParaRPr lang="sl-SI"/>
          </a:p>
        </p:txBody>
      </p:sp>
      <p:sp>
        <p:nvSpPr>
          <p:cNvPr id="6" name="Slide Number Placeholder 15">
            <a:extLst>
              <a:ext uri="{FF2B5EF4-FFF2-40B4-BE49-F238E27FC236}">
                <a16:creationId xmlns:a16="http://schemas.microsoft.com/office/drawing/2014/main" id="{29DDFA4D-E13A-4890-99B8-BB46862703EC}"/>
              </a:ext>
            </a:extLst>
          </p:cNvPr>
          <p:cNvSpPr>
            <a:spLocks noGrp="1"/>
          </p:cNvSpPr>
          <p:nvPr>
            <p:ph type="sldNum" sz="quarter" idx="12"/>
          </p:nvPr>
        </p:nvSpPr>
        <p:spPr>
          <a:xfrm>
            <a:off x="8229600" y="6473825"/>
            <a:ext cx="758825" cy="247650"/>
          </a:xfrm>
        </p:spPr>
        <p:txBody>
          <a:bodyPr/>
          <a:lstStyle>
            <a:lvl1pPr>
              <a:defRPr/>
            </a:lvl1pPr>
          </a:lstStyle>
          <a:p>
            <a:fld id="{ACDCF094-847F-498C-9F10-FA7791D3A644}" type="slidenum">
              <a:rPr lang="sl-SI" altLang="sl-SI"/>
              <a:pPr/>
              <a:t>‹#›</a:t>
            </a:fld>
            <a:endParaRPr lang="sl-SI" altLang="sl-SI"/>
          </a:p>
        </p:txBody>
      </p:sp>
    </p:spTree>
    <p:extLst>
      <p:ext uri="{BB962C8B-B14F-4D97-AF65-F5344CB8AC3E}">
        <p14:creationId xmlns:p14="http://schemas.microsoft.com/office/powerpoint/2010/main" val="1614593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15D9F2F-0166-48D9-8465-4389FED51B4B}"/>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B7704EBE-3E74-474F-9E0C-F238FC4220A6}"/>
              </a:ext>
            </a:extLst>
          </p:cNvPr>
          <p:cNvSpPr>
            <a:spLocks noGrp="1"/>
          </p:cNvSpPr>
          <p:nvPr>
            <p:ph type="dt" sz="half" idx="10"/>
          </p:nvPr>
        </p:nvSpPr>
        <p:spPr/>
        <p:txBody>
          <a:bodyPr/>
          <a:lstStyle>
            <a:lvl1pPr>
              <a:defRPr/>
            </a:lvl1pPr>
          </a:lstStyle>
          <a:p>
            <a:pPr>
              <a:defRPr/>
            </a:pPr>
            <a:fld id="{4460B70D-429F-401E-948A-FA49F54FCE54}" type="datetimeFigureOut">
              <a:rPr lang="sl-SI"/>
              <a:pPr>
                <a:defRPr/>
              </a:pPr>
              <a:t>3. 06. 2019</a:t>
            </a:fld>
            <a:endParaRPr lang="sl-SI"/>
          </a:p>
        </p:txBody>
      </p:sp>
      <p:sp>
        <p:nvSpPr>
          <p:cNvPr id="7" name="Footer Placeholder 10">
            <a:extLst>
              <a:ext uri="{FF2B5EF4-FFF2-40B4-BE49-F238E27FC236}">
                <a16:creationId xmlns:a16="http://schemas.microsoft.com/office/drawing/2014/main" id="{ED387902-50F7-4485-8AB4-D15836538213}"/>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15">
            <a:extLst>
              <a:ext uri="{FF2B5EF4-FFF2-40B4-BE49-F238E27FC236}">
                <a16:creationId xmlns:a16="http://schemas.microsoft.com/office/drawing/2014/main" id="{1D260DBF-C5F8-4289-ABB8-23A0CA1CBA67}"/>
              </a:ext>
            </a:extLst>
          </p:cNvPr>
          <p:cNvSpPr>
            <a:spLocks noGrp="1"/>
          </p:cNvSpPr>
          <p:nvPr>
            <p:ph type="sldNum" sz="quarter" idx="12"/>
          </p:nvPr>
        </p:nvSpPr>
        <p:spPr/>
        <p:txBody>
          <a:bodyPr/>
          <a:lstStyle>
            <a:lvl1pPr>
              <a:defRPr/>
            </a:lvl1pPr>
          </a:lstStyle>
          <a:p>
            <a:fld id="{8DE60226-C6A3-4070-BECE-9B15A11C37F2}" type="slidenum">
              <a:rPr lang="sl-SI" altLang="sl-SI"/>
              <a:pPr/>
              <a:t>‹#›</a:t>
            </a:fld>
            <a:endParaRPr lang="sl-SI" altLang="sl-SI"/>
          </a:p>
        </p:txBody>
      </p:sp>
    </p:spTree>
    <p:extLst>
      <p:ext uri="{BB962C8B-B14F-4D97-AF65-F5344CB8AC3E}">
        <p14:creationId xmlns:p14="http://schemas.microsoft.com/office/powerpoint/2010/main" val="16867014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04026198-F9D0-488B-9F44-83AB5C82D495}"/>
              </a:ext>
            </a:extLst>
          </p:cNvPr>
          <p:cNvSpPr>
            <a:spLocks noGrp="1"/>
          </p:cNvSpPr>
          <p:nvPr>
            <p:ph type="dt" sz="half" idx="10"/>
          </p:nvPr>
        </p:nvSpPr>
        <p:spPr/>
        <p:txBody>
          <a:bodyPr/>
          <a:lstStyle>
            <a:lvl1pPr>
              <a:defRPr/>
            </a:lvl1pPr>
          </a:lstStyle>
          <a:p>
            <a:pPr>
              <a:defRPr/>
            </a:pPr>
            <a:fld id="{C861054C-D1FA-4469-9F73-6A3F9AA2D0B7}" type="datetimeFigureOut">
              <a:rPr lang="sl-SI"/>
              <a:pPr>
                <a:defRPr/>
              </a:pPr>
              <a:t>3. 06. 2019</a:t>
            </a:fld>
            <a:endParaRPr lang="sl-SI"/>
          </a:p>
        </p:txBody>
      </p:sp>
      <p:sp>
        <p:nvSpPr>
          <p:cNvPr id="6" name="Footer Placeholder 27">
            <a:extLst>
              <a:ext uri="{FF2B5EF4-FFF2-40B4-BE49-F238E27FC236}">
                <a16:creationId xmlns:a16="http://schemas.microsoft.com/office/drawing/2014/main" id="{D0B8AB41-09E2-497B-9485-312347664D7E}"/>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4">
            <a:extLst>
              <a:ext uri="{FF2B5EF4-FFF2-40B4-BE49-F238E27FC236}">
                <a16:creationId xmlns:a16="http://schemas.microsoft.com/office/drawing/2014/main" id="{8F1261A0-7257-458E-9A86-7A6C5B668167}"/>
              </a:ext>
            </a:extLst>
          </p:cNvPr>
          <p:cNvSpPr>
            <a:spLocks noGrp="1"/>
          </p:cNvSpPr>
          <p:nvPr>
            <p:ph type="sldNum" sz="quarter" idx="12"/>
          </p:nvPr>
        </p:nvSpPr>
        <p:spPr/>
        <p:txBody>
          <a:bodyPr/>
          <a:lstStyle>
            <a:lvl1pPr>
              <a:defRPr/>
            </a:lvl1pPr>
          </a:lstStyle>
          <a:p>
            <a:fld id="{63AD9DF3-7AB2-4539-BC2A-2A0A193DED25}" type="slidenum">
              <a:rPr lang="sl-SI" altLang="sl-SI"/>
              <a:pPr/>
              <a:t>‹#›</a:t>
            </a:fld>
            <a:endParaRPr lang="sl-SI" altLang="sl-SI"/>
          </a:p>
        </p:txBody>
      </p:sp>
    </p:spTree>
    <p:extLst>
      <p:ext uri="{BB962C8B-B14F-4D97-AF65-F5344CB8AC3E}">
        <p14:creationId xmlns:p14="http://schemas.microsoft.com/office/powerpoint/2010/main" val="414936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6E29A05-F4CB-4420-897F-E0CC42619226}"/>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12E1AFCB-CA33-4A30-9ABB-1211C7431016}"/>
              </a:ext>
            </a:extLst>
          </p:cNvPr>
          <p:cNvSpPr>
            <a:spLocks noGrp="1"/>
          </p:cNvSpPr>
          <p:nvPr>
            <p:ph type="dt" sz="half" idx="10"/>
          </p:nvPr>
        </p:nvSpPr>
        <p:spPr/>
        <p:txBody>
          <a:bodyPr/>
          <a:lstStyle>
            <a:lvl1pPr>
              <a:defRPr/>
            </a:lvl1pPr>
          </a:lstStyle>
          <a:p>
            <a:pPr>
              <a:defRPr/>
            </a:pPr>
            <a:fld id="{3A2AA437-3C8D-41C4-80ED-66B5DF4FB4A5}" type="datetimeFigureOut">
              <a:rPr lang="sl-SI"/>
              <a:pPr>
                <a:defRPr/>
              </a:pPr>
              <a:t>3. 06. 2019</a:t>
            </a:fld>
            <a:endParaRPr lang="sl-SI"/>
          </a:p>
        </p:txBody>
      </p:sp>
      <p:sp>
        <p:nvSpPr>
          <p:cNvPr id="9" name="Footer Placeholder 5">
            <a:extLst>
              <a:ext uri="{FF2B5EF4-FFF2-40B4-BE49-F238E27FC236}">
                <a16:creationId xmlns:a16="http://schemas.microsoft.com/office/drawing/2014/main" id="{1C1B9A2A-AB7C-4274-9A37-D7F54995C587}"/>
              </a:ext>
            </a:extLst>
          </p:cNvPr>
          <p:cNvSpPr>
            <a:spLocks noGrp="1"/>
          </p:cNvSpPr>
          <p:nvPr>
            <p:ph type="ftr" sz="quarter" idx="11"/>
          </p:nvPr>
        </p:nvSpPr>
        <p:spPr/>
        <p:txBody>
          <a:bodyPr/>
          <a:lstStyle>
            <a:lvl1pPr>
              <a:defRPr/>
            </a:lvl1pPr>
          </a:lstStyle>
          <a:p>
            <a:pPr>
              <a:defRPr/>
            </a:pPr>
            <a:endParaRPr lang="sl-SI"/>
          </a:p>
        </p:txBody>
      </p:sp>
      <p:sp>
        <p:nvSpPr>
          <p:cNvPr id="10" name="Slide Number Placeholder 6">
            <a:extLst>
              <a:ext uri="{FF2B5EF4-FFF2-40B4-BE49-F238E27FC236}">
                <a16:creationId xmlns:a16="http://schemas.microsoft.com/office/drawing/2014/main" id="{CCDB2E4F-0BD7-453E-B61D-0908A6A5723A}"/>
              </a:ext>
            </a:extLst>
          </p:cNvPr>
          <p:cNvSpPr>
            <a:spLocks noGrp="1"/>
          </p:cNvSpPr>
          <p:nvPr>
            <p:ph type="sldNum" sz="quarter" idx="12"/>
          </p:nvPr>
        </p:nvSpPr>
        <p:spPr>
          <a:xfrm>
            <a:off x="8229600" y="6477000"/>
            <a:ext cx="762000" cy="247650"/>
          </a:xfrm>
        </p:spPr>
        <p:txBody>
          <a:bodyPr/>
          <a:lstStyle>
            <a:lvl1pPr>
              <a:defRPr/>
            </a:lvl1pPr>
          </a:lstStyle>
          <a:p>
            <a:fld id="{1CAD5F8A-BBD5-488C-9073-F6C91ADEC8B3}" type="slidenum">
              <a:rPr lang="sl-SI" altLang="sl-SI"/>
              <a:pPr/>
              <a:t>‹#›</a:t>
            </a:fld>
            <a:endParaRPr lang="sl-SI" altLang="sl-SI"/>
          </a:p>
        </p:txBody>
      </p:sp>
    </p:spTree>
    <p:extLst>
      <p:ext uri="{BB962C8B-B14F-4D97-AF65-F5344CB8AC3E}">
        <p14:creationId xmlns:p14="http://schemas.microsoft.com/office/powerpoint/2010/main" val="317428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2D751C0A-94BD-4B75-8F13-B5D285897507}"/>
              </a:ext>
            </a:extLst>
          </p:cNvPr>
          <p:cNvSpPr>
            <a:spLocks noGrp="1"/>
          </p:cNvSpPr>
          <p:nvPr>
            <p:ph type="dt" sz="half" idx="10"/>
          </p:nvPr>
        </p:nvSpPr>
        <p:spPr/>
        <p:txBody>
          <a:bodyPr/>
          <a:lstStyle>
            <a:lvl1pPr>
              <a:defRPr/>
            </a:lvl1pPr>
          </a:lstStyle>
          <a:p>
            <a:pPr>
              <a:defRPr/>
            </a:pPr>
            <a:fld id="{22C2C060-5B9A-4F2C-89DD-1B49D35B5299}" type="datetimeFigureOut">
              <a:rPr lang="sl-SI"/>
              <a:pPr>
                <a:defRPr/>
              </a:pPr>
              <a:t>3. 06. 2019</a:t>
            </a:fld>
            <a:endParaRPr lang="sl-SI"/>
          </a:p>
        </p:txBody>
      </p:sp>
      <p:sp>
        <p:nvSpPr>
          <p:cNvPr id="4" name="Footer Placeholder 27">
            <a:extLst>
              <a:ext uri="{FF2B5EF4-FFF2-40B4-BE49-F238E27FC236}">
                <a16:creationId xmlns:a16="http://schemas.microsoft.com/office/drawing/2014/main" id="{66BAA8EC-E64C-40BD-B694-ACA0F0790B67}"/>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4">
            <a:extLst>
              <a:ext uri="{FF2B5EF4-FFF2-40B4-BE49-F238E27FC236}">
                <a16:creationId xmlns:a16="http://schemas.microsoft.com/office/drawing/2014/main" id="{FE076DD1-4FE1-47FA-80FB-61AA11DB96D8}"/>
              </a:ext>
            </a:extLst>
          </p:cNvPr>
          <p:cNvSpPr>
            <a:spLocks noGrp="1"/>
          </p:cNvSpPr>
          <p:nvPr>
            <p:ph type="sldNum" sz="quarter" idx="12"/>
          </p:nvPr>
        </p:nvSpPr>
        <p:spPr/>
        <p:txBody>
          <a:bodyPr/>
          <a:lstStyle>
            <a:lvl1pPr>
              <a:defRPr/>
            </a:lvl1pPr>
          </a:lstStyle>
          <a:p>
            <a:fld id="{11C92674-355C-4274-8E63-17651A564871}" type="slidenum">
              <a:rPr lang="sl-SI" altLang="sl-SI"/>
              <a:pPr/>
              <a:t>‹#›</a:t>
            </a:fld>
            <a:endParaRPr lang="sl-SI" altLang="sl-SI"/>
          </a:p>
        </p:txBody>
      </p:sp>
    </p:spTree>
    <p:extLst>
      <p:ext uri="{BB962C8B-B14F-4D97-AF65-F5344CB8AC3E}">
        <p14:creationId xmlns:p14="http://schemas.microsoft.com/office/powerpoint/2010/main" val="403562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35E978A5-DF96-44AC-8F4F-045E90F5240D}"/>
              </a:ext>
            </a:extLst>
          </p:cNvPr>
          <p:cNvSpPr>
            <a:spLocks noGrp="1"/>
          </p:cNvSpPr>
          <p:nvPr>
            <p:ph type="dt" sz="half" idx="10"/>
          </p:nvPr>
        </p:nvSpPr>
        <p:spPr/>
        <p:txBody>
          <a:bodyPr/>
          <a:lstStyle>
            <a:lvl1pPr>
              <a:defRPr/>
            </a:lvl1pPr>
          </a:lstStyle>
          <a:p>
            <a:pPr>
              <a:defRPr/>
            </a:pPr>
            <a:fld id="{5AA1509B-9DB0-47EE-917E-979AE19A3E4C}" type="datetimeFigureOut">
              <a:rPr lang="sl-SI"/>
              <a:pPr>
                <a:defRPr/>
              </a:pPr>
              <a:t>3. 06. 2019</a:t>
            </a:fld>
            <a:endParaRPr lang="sl-SI"/>
          </a:p>
        </p:txBody>
      </p:sp>
      <p:sp>
        <p:nvSpPr>
          <p:cNvPr id="3" name="Footer Placeholder 23">
            <a:extLst>
              <a:ext uri="{FF2B5EF4-FFF2-40B4-BE49-F238E27FC236}">
                <a16:creationId xmlns:a16="http://schemas.microsoft.com/office/drawing/2014/main" id="{E1D19693-74C1-4736-8C41-6D97A4CEE567}"/>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6">
            <a:extLst>
              <a:ext uri="{FF2B5EF4-FFF2-40B4-BE49-F238E27FC236}">
                <a16:creationId xmlns:a16="http://schemas.microsoft.com/office/drawing/2014/main" id="{86A4BE65-2EC0-4441-B643-96F7C80247D8}"/>
              </a:ext>
            </a:extLst>
          </p:cNvPr>
          <p:cNvSpPr>
            <a:spLocks noGrp="1"/>
          </p:cNvSpPr>
          <p:nvPr>
            <p:ph type="sldNum" sz="quarter" idx="12"/>
          </p:nvPr>
        </p:nvSpPr>
        <p:spPr/>
        <p:txBody>
          <a:bodyPr/>
          <a:lstStyle>
            <a:lvl1pPr>
              <a:defRPr/>
            </a:lvl1pPr>
          </a:lstStyle>
          <a:p>
            <a:fld id="{6AE6595D-14BB-4602-A026-D98614FDF94C}" type="slidenum">
              <a:rPr lang="sl-SI" altLang="sl-SI"/>
              <a:pPr/>
              <a:t>‹#›</a:t>
            </a:fld>
            <a:endParaRPr lang="sl-SI" altLang="sl-SI"/>
          </a:p>
        </p:txBody>
      </p:sp>
    </p:spTree>
    <p:extLst>
      <p:ext uri="{BB962C8B-B14F-4D97-AF65-F5344CB8AC3E}">
        <p14:creationId xmlns:p14="http://schemas.microsoft.com/office/powerpoint/2010/main" val="2835620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AEAFBE12-BCAF-4C46-9644-FAB78E96FAD6}"/>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35250913-0594-4D79-A544-6B2242341FE3}"/>
              </a:ext>
            </a:extLst>
          </p:cNvPr>
          <p:cNvSpPr>
            <a:spLocks noGrp="1"/>
          </p:cNvSpPr>
          <p:nvPr>
            <p:ph type="dt" sz="half" idx="10"/>
          </p:nvPr>
        </p:nvSpPr>
        <p:spPr/>
        <p:txBody>
          <a:bodyPr/>
          <a:lstStyle>
            <a:lvl1pPr>
              <a:defRPr/>
            </a:lvl1pPr>
          </a:lstStyle>
          <a:p>
            <a:pPr>
              <a:defRPr/>
            </a:pPr>
            <a:fld id="{4ABA8571-80EB-42F9-8A37-13FA47D8F87A}" type="datetimeFigureOut">
              <a:rPr lang="sl-SI"/>
              <a:pPr>
                <a:defRPr/>
              </a:pPr>
              <a:t>3. 06. 2019</a:t>
            </a:fld>
            <a:endParaRPr lang="sl-SI"/>
          </a:p>
        </p:txBody>
      </p:sp>
      <p:sp>
        <p:nvSpPr>
          <p:cNvPr id="7" name="Footer Placeholder 28">
            <a:extLst>
              <a:ext uri="{FF2B5EF4-FFF2-40B4-BE49-F238E27FC236}">
                <a16:creationId xmlns:a16="http://schemas.microsoft.com/office/drawing/2014/main" id="{8171B123-CD0E-4FCB-8E6D-AD62FA7AFAF0}"/>
              </a:ext>
            </a:extLst>
          </p:cNvPr>
          <p:cNvSpPr>
            <a:spLocks noGrp="1"/>
          </p:cNvSpPr>
          <p:nvPr>
            <p:ph type="ftr" sz="quarter" idx="11"/>
          </p:nvPr>
        </p:nvSpPr>
        <p:spPr/>
        <p:txBody>
          <a:bodyPr/>
          <a:lstStyle>
            <a:lvl1pPr>
              <a:defRPr/>
            </a:lvl1pPr>
          </a:lstStyle>
          <a:p>
            <a:pPr>
              <a:defRPr/>
            </a:pPr>
            <a:endParaRPr lang="sl-SI"/>
          </a:p>
        </p:txBody>
      </p:sp>
      <p:sp>
        <p:nvSpPr>
          <p:cNvPr id="8" name="Slide Number Placeholder 6">
            <a:extLst>
              <a:ext uri="{FF2B5EF4-FFF2-40B4-BE49-F238E27FC236}">
                <a16:creationId xmlns:a16="http://schemas.microsoft.com/office/drawing/2014/main" id="{645EEE69-ADA4-4215-A314-D581B54A8E40}"/>
              </a:ext>
            </a:extLst>
          </p:cNvPr>
          <p:cNvSpPr>
            <a:spLocks noGrp="1"/>
          </p:cNvSpPr>
          <p:nvPr>
            <p:ph type="sldNum" sz="quarter" idx="12"/>
          </p:nvPr>
        </p:nvSpPr>
        <p:spPr/>
        <p:txBody>
          <a:bodyPr/>
          <a:lstStyle>
            <a:lvl1pPr>
              <a:defRPr/>
            </a:lvl1pPr>
          </a:lstStyle>
          <a:p>
            <a:fld id="{CFB256A7-A440-4F7A-AD0B-13B8297F0A5C}" type="slidenum">
              <a:rPr lang="sl-SI" altLang="sl-SI"/>
              <a:pPr/>
              <a:t>‹#›</a:t>
            </a:fld>
            <a:endParaRPr lang="sl-SI" altLang="sl-SI"/>
          </a:p>
        </p:txBody>
      </p:sp>
    </p:spTree>
    <p:extLst>
      <p:ext uri="{BB962C8B-B14F-4D97-AF65-F5344CB8AC3E}">
        <p14:creationId xmlns:p14="http://schemas.microsoft.com/office/powerpoint/2010/main" val="310165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E1E8A567-E049-465F-9D84-C6F4782274FB}"/>
              </a:ext>
            </a:extLst>
          </p:cNvPr>
          <p:cNvSpPr>
            <a:spLocks noGrp="1"/>
          </p:cNvSpPr>
          <p:nvPr>
            <p:ph type="dt" sz="half" idx="10"/>
          </p:nvPr>
        </p:nvSpPr>
        <p:spPr/>
        <p:txBody>
          <a:bodyPr/>
          <a:lstStyle>
            <a:lvl1pPr>
              <a:defRPr/>
            </a:lvl1pPr>
          </a:lstStyle>
          <a:p>
            <a:pPr>
              <a:defRPr/>
            </a:pPr>
            <a:fld id="{536C5BDD-A72B-40B5-A62B-284B4BFA266D}" type="datetimeFigureOut">
              <a:rPr lang="sl-SI"/>
              <a:pPr>
                <a:defRPr/>
              </a:pPr>
              <a:t>3. 06. 2019</a:t>
            </a:fld>
            <a:endParaRPr lang="sl-SI"/>
          </a:p>
        </p:txBody>
      </p:sp>
      <p:sp>
        <p:nvSpPr>
          <p:cNvPr id="6" name="Footer Placeholder 4">
            <a:extLst>
              <a:ext uri="{FF2B5EF4-FFF2-40B4-BE49-F238E27FC236}">
                <a16:creationId xmlns:a16="http://schemas.microsoft.com/office/drawing/2014/main" id="{E592F7CD-7CD9-48B6-B2EF-EA88569E1EEE}"/>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30">
            <a:extLst>
              <a:ext uri="{FF2B5EF4-FFF2-40B4-BE49-F238E27FC236}">
                <a16:creationId xmlns:a16="http://schemas.microsoft.com/office/drawing/2014/main" id="{6958B09D-AFFD-4FE1-A50B-3FD13C8389FA}"/>
              </a:ext>
            </a:extLst>
          </p:cNvPr>
          <p:cNvSpPr>
            <a:spLocks noGrp="1"/>
          </p:cNvSpPr>
          <p:nvPr>
            <p:ph type="sldNum" sz="quarter" idx="12"/>
          </p:nvPr>
        </p:nvSpPr>
        <p:spPr/>
        <p:txBody>
          <a:bodyPr/>
          <a:lstStyle>
            <a:lvl1pPr>
              <a:defRPr/>
            </a:lvl1pPr>
          </a:lstStyle>
          <a:p>
            <a:fld id="{00EC399C-762D-437F-B00B-ABD83DC4F2CD}" type="slidenum">
              <a:rPr lang="sl-SI" altLang="sl-SI"/>
              <a:pPr/>
              <a:t>‹#›</a:t>
            </a:fld>
            <a:endParaRPr lang="sl-SI" altLang="sl-SI"/>
          </a:p>
        </p:txBody>
      </p:sp>
    </p:spTree>
    <p:extLst>
      <p:ext uri="{BB962C8B-B14F-4D97-AF65-F5344CB8AC3E}">
        <p14:creationId xmlns:p14="http://schemas.microsoft.com/office/powerpoint/2010/main" val="907488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7FFB286-4470-4C3E-921E-24BD6D50F59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a:extLst>
              <a:ext uri="{FF2B5EF4-FFF2-40B4-BE49-F238E27FC236}">
                <a16:creationId xmlns:a16="http://schemas.microsoft.com/office/drawing/2014/main" id="{54033C32-FF38-4DFD-8BD5-8CAF9A39D3C7}"/>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1" name="Date Placeholder 10">
            <a:extLst>
              <a:ext uri="{FF2B5EF4-FFF2-40B4-BE49-F238E27FC236}">
                <a16:creationId xmlns:a16="http://schemas.microsoft.com/office/drawing/2014/main" id="{75FC67C8-4AAA-494E-8EAE-D1FBE2B89DC7}"/>
              </a:ext>
            </a:extLst>
          </p:cNvPr>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680697C0-A5F7-4719-935F-6288C1C3736E}" type="datetimeFigureOut">
              <a:rPr lang="sl-SI"/>
              <a:pPr>
                <a:defRPr/>
              </a:pPr>
              <a:t>3. 06. 2019</a:t>
            </a:fld>
            <a:endParaRPr lang="sl-SI"/>
          </a:p>
        </p:txBody>
      </p:sp>
      <p:sp>
        <p:nvSpPr>
          <p:cNvPr id="28" name="Footer Placeholder 27">
            <a:extLst>
              <a:ext uri="{FF2B5EF4-FFF2-40B4-BE49-F238E27FC236}">
                <a16:creationId xmlns:a16="http://schemas.microsoft.com/office/drawing/2014/main" id="{9CFE6342-43AE-4ADB-B2AD-06CFEE91E51A}"/>
              </a:ext>
            </a:extLst>
          </p:cNvPr>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sl-SI"/>
          </a:p>
        </p:txBody>
      </p:sp>
      <p:sp>
        <p:nvSpPr>
          <p:cNvPr id="5" name="Slide Number Placeholder 4">
            <a:extLst>
              <a:ext uri="{FF2B5EF4-FFF2-40B4-BE49-F238E27FC236}">
                <a16:creationId xmlns:a16="http://schemas.microsoft.com/office/drawing/2014/main" id="{869E0480-0A40-48B1-91AA-9ADB55F2DF25}"/>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latin typeface="Franklin Gothic Book" panose="020B0503020102020204" pitchFamily="34" charset="0"/>
              </a:defRPr>
            </a:lvl1pPr>
          </a:lstStyle>
          <a:p>
            <a:fld id="{74AF1B1B-D5A6-4A91-AC68-BE538E6C721B}" type="slidenum">
              <a:rPr lang="sl-SI" altLang="sl-SI"/>
              <a:pPr/>
              <a:t>‹#›</a:t>
            </a:fld>
            <a:endParaRPr lang="sl-SI" altLang="sl-SI"/>
          </a:p>
        </p:txBody>
      </p:sp>
      <p:sp>
        <p:nvSpPr>
          <p:cNvPr id="10" name="Title Placeholder 9">
            <a:extLst>
              <a:ext uri="{FF2B5EF4-FFF2-40B4-BE49-F238E27FC236}">
                <a16:creationId xmlns:a16="http://schemas.microsoft.com/office/drawing/2014/main" id="{0F8C1567-7511-4EB3-9367-74873E5AEDD1}"/>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4B184A8C-489A-4EF5-8D18-7DAD11FF9AC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a:extLst>
              <a:ext uri="{FF2B5EF4-FFF2-40B4-BE49-F238E27FC236}">
                <a16:creationId xmlns:a16="http://schemas.microsoft.com/office/drawing/2014/main" id="{1100316C-C9ED-4415-8C66-920248555411}"/>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896" r:id="rId4"/>
    <p:sldLayoutId id="2147483902" r:id="rId5"/>
    <p:sldLayoutId id="2147483897" r:id="rId6"/>
    <p:sldLayoutId id="2147483903" r:id="rId7"/>
    <p:sldLayoutId id="2147483904" r:id="rId8"/>
    <p:sldLayoutId id="2147483905" r:id="rId9"/>
    <p:sldLayoutId id="2147483898" r:id="rId10"/>
    <p:sldLayoutId id="2147483906"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anose="020B0603020102020204" pitchFamily="34" charset="0"/>
        </a:defRPr>
      </a:lvl2pPr>
      <a:lvl3pPr algn="l" rtl="0" fontAlgn="base">
        <a:spcBef>
          <a:spcPct val="0"/>
        </a:spcBef>
        <a:spcAft>
          <a:spcPct val="0"/>
        </a:spcAft>
        <a:defRPr sz="3600">
          <a:solidFill>
            <a:schemeClr val="tx2"/>
          </a:solidFill>
          <a:latin typeface="Franklin Gothic Medium" panose="020B0603020102020204" pitchFamily="34" charset="0"/>
        </a:defRPr>
      </a:lvl3pPr>
      <a:lvl4pPr algn="l" rtl="0" fontAlgn="base">
        <a:spcBef>
          <a:spcPct val="0"/>
        </a:spcBef>
        <a:spcAft>
          <a:spcPct val="0"/>
        </a:spcAft>
        <a:defRPr sz="3600">
          <a:solidFill>
            <a:schemeClr val="tx2"/>
          </a:solidFill>
          <a:latin typeface="Franklin Gothic Medium" panose="020B0603020102020204" pitchFamily="34" charset="0"/>
        </a:defRPr>
      </a:lvl4pPr>
      <a:lvl5pPr algn="l" rtl="0" fontAlgn="base">
        <a:spcBef>
          <a:spcPct val="0"/>
        </a:spcBef>
        <a:spcAft>
          <a:spcPct val="0"/>
        </a:spcAft>
        <a:defRPr sz="3600">
          <a:solidFill>
            <a:schemeClr val="tx2"/>
          </a:solidFill>
          <a:latin typeface="Franklin Gothic Medium" panose="020B0603020102020204" pitchFamily="34" charset="0"/>
        </a:defRPr>
      </a:lvl5pPr>
      <a:lvl6pPr marL="457200" algn="l" rtl="0" fontAlgn="base">
        <a:spcBef>
          <a:spcPct val="0"/>
        </a:spcBef>
        <a:spcAft>
          <a:spcPct val="0"/>
        </a:spcAft>
        <a:defRPr sz="3600">
          <a:solidFill>
            <a:schemeClr val="tx2"/>
          </a:solidFill>
          <a:latin typeface="Franklin Gothic Medium" panose="020B0603020102020204" pitchFamily="34" charset="0"/>
        </a:defRPr>
      </a:lvl6pPr>
      <a:lvl7pPr marL="914400" algn="l" rtl="0" fontAlgn="base">
        <a:spcBef>
          <a:spcPct val="0"/>
        </a:spcBef>
        <a:spcAft>
          <a:spcPct val="0"/>
        </a:spcAft>
        <a:defRPr sz="3600">
          <a:solidFill>
            <a:schemeClr val="tx2"/>
          </a:solidFill>
          <a:latin typeface="Franklin Gothic Medium" panose="020B0603020102020204" pitchFamily="34" charset="0"/>
        </a:defRPr>
      </a:lvl7pPr>
      <a:lvl8pPr marL="1371600" algn="l" rtl="0" fontAlgn="base">
        <a:spcBef>
          <a:spcPct val="0"/>
        </a:spcBef>
        <a:spcAft>
          <a:spcPct val="0"/>
        </a:spcAft>
        <a:defRPr sz="3600">
          <a:solidFill>
            <a:schemeClr val="tx2"/>
          </a:solidFill>
          <a:latin typeface="Franklin Gothic Medium" panose="020B0603020102020204" pitchFamily="34" charset="0"/>
        </a:defRPr>
      </a:lvl8pPr>
      <a:lvl9pPr marL="1828800" algn="l" rtl="0" fontAlgn="base">
        <a:spcBef>
          <a:spcPct val="0"/>
        </a:spcBef>
        <a:spcAft>
          <a:spcPct val="0"/>
        </a:spcAft>
        <a:defRPr sz="3600">
          <a:solidFill>
            <a:schemeClr val="tx2"/>
          </a:solidFill>
          <a:latin typeface="Franklin Gothic Medium" panose="020B0603020102020204" pitchFamily="34" charset="0"/>
        </a:defRPr>
      </a:lvl9pPr>
    </p:titleStyle>
    <p:bodyStyle>
      <a:lvl1pPr marL="342900" indent="-342900" algn="l" rtl="0" fontAlgn="base">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ACC34-498F-4413-8A60-7C1AD330C215}"/>
              </a:ext>
            </a:extLst>
          </p:cNvPr>
          <p:cNvSpPr>
            <a:spLocks noGrp="1"/>
          </p:cNvSpPr>
          <p:nvPr>
            <p:ph type="ctrTitle" idx="4294967295"/>
          </p:nvPr>
        </p:nvSpPr>
        <p:spPr>
          <a:xfrm>
            <a:off x="1371600" y="285750"/>
            <a:ext cx="7772400" cy="3000375"/>
          </a:xfrm>
        </p:spPr>
        <p:txBody>
          <a:bodyPr/>
          <a:lstStyle/>
          <a:p>
            <a:pPr algn="ctr" fontAlgn="auto">
              <a:spcAft>
                <a:spcPts val="0"/>
              </a:spcAft>
              <a:defRPr/>
            </a:pPr>
            <a:br>
              <a:rPr lang="sl-SI" b="1" dirty="0">
                <a:solidFill>
                  <a:schemeClr val="accent6"/>
                </a:solidFill>
                <a:latin typeface="Goudy Stout" pitchFamily="18" charset="0"/>
              </a:rPr>
            </a:br>
            <a:br>
              <a:rPr lang="sl-SI" b="1" dirty="0">
                <a:solidFill>
                  <a:schemeClr val="accent6"/>
                </a:solidFill>
                <a:latin typeface="Goudy Stout" pitchFamily="18" charset="0"/>
              </a:rPr>
            </a:br>
            <a:endParaRPr lang="sl-SI" sz="1800" dirty="0">
              <a:latin typeface="Goudy Stout" pitchFamily="18" charset="0"/>
            </a:endParaRPr>
          </a:p>
        </p:txBody>
      </p:sp>
      <p:sp>
        <p:nvSpPr>
          <p:cNvPr id="7" name="5-Point Star 6">
            <a:extLst>
              <a:ext uri="{FF2B5EF4-FFF2-40B4-BE49-F238E27FC236}">
                <a16:creationId xmlns:a16="http://schemas.microsoft.com/office/drawing/2014/main" id="{228E5ACD-FD59-461B-BB90-1D9CD2C99361}"/>
              </a:ext>
            </a:extLst>
          </p:cNvPr>
          <p:cNvSpPr/>
          <p:nvPr/>
        </p:nvSpPr>
        <p:spPr>
          <a:xfrm>
            <a:off x="785813" y="285750"/>
            <a:ext cx="7215187" cy="62865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pic>
        <p:nvPicPr>
          <p:cNvPr id="4" name="Picture 3" descr="100.jpg">
            <a:extLst>
              <a:ext uri="{FF2B5EF4-FFF2-40B4-BE49-F238E27FC236}">
                <a16:creationId xmlns:a16="http://schemas.microsoft.com/office/drawing/2014/main" id="{8F8619A7-7C88-4B7F-BECA-3D1DC1C0F9BC}"/>
              </a:ext>
            </a:extLst>
          </p:cNvPr>
          <p:cNvPicPr>
            <a:picLocks noChangeAspect="1"/>
          </p:cNvPicPr>
          <p:nvPr/>
        </p:nvPicPr>
        <p:blipFill>
          <a:blip r:embed="rId2" cstate="print"/>
          <a:stretch>
            <a:fillRect/>
          </a:stretch>
        </p:blipFill>
        <p:spPr>
          <a:xfrm>
            <a:off x="2571736" y="785794"/>
            <a:ext cx="3714776" cy="5634078"/>
          </a:xfrm>
          <a:prstGeom prst="rect">
            <a:avLst/>
          </a:prstGeom>
        </p:spPr>
        <p:style>
          <a:lnRef idx="1">
            <a:schemeClr val="accent1"/>
          </a:lnRef>
          <a:fillRef idx="3">
            <a:schemeClr val="accent1"/>
          </a:fillRef>
          <a:effectRef idx="2">
            <a:schemeClr val="accent1"/>
          </a:effectRef>
          <a:fontRef idx="minor">
            <a:schemeClr val="lt1"/>
          </a:fontRef>
        </p:style>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7A90-80C0-40E0-859A-DA9BD7C64A25}"/>
              </a:ext>
            </a:extLst>
          </p:cNvPr>
          <p:cNvSpPr>
            <a:spLocks noGrp="1"/>
          </p:cNvSpPr>
          <p:nvPr>
            <p:ph type="title"/>
          </p:nvPr>
        </p:nvSpPr>
        <p:spPr/>
        <p:txBody>
          <a:bodyPr/>
          <a:lstStyle/>
          <a:p>
            <a:pPr algn="ctr" fontAlgn="auto">
              <a:spcAft>
                <a:spcPts val="0"/>
              </a:spcAft>
              <a:defRPr/>
            </a:pPr>
            <a:r>
              <a:rPr lang="sl-SI" dirty="0">
                <a:solidFill>
                  <a:srgbClr val="FF9900"/>
                </a:solidFill>
                <a:latin typeface="Algerian" pitchFamily="82" charset="0"/>
              </a:rPr>
              <a:t>Pisateljev življenjepis</a:t>
            </a:r>
          </a:p>
        </p:txBody>
      </p:sp>
      <p:sp>
        <p:nvSpPr>
          <p:cNvPr id="3" name="Content Placeholder 2">
            <a:extLst>
              <a:ext uri="{FF2B5EF4-FFF2-40B4-BE49-F238E27FC236}">
                <a16:creationId xmlns:a16="http://schemas.microsoft.com/office/drawing/2014/main" id="{8DE25758-D816-453E-AD27-B5019E7AF3CA}"/>
              </a:ext>
            </a:extLst>
          </p:cNvPr>
          <p:cNvSpPr>
            <a:spLocks noGrp="1"/>
          </p:cNvSpPr>
          <p:nvPr>
            <p:ph sz="half" idx="1"/>
          </p:nvPr>
        </p:nvSpPr>
        <p:spPr>
          <a:xfrm>
            <a:off x="304800" y="1285875"/>
            <a:ext cx="4191000" cy="5357813"/>
          </a:xfrm>
        </p:spPr>
        <p:txBody>
          <a:bodyPr>
            <a:normAutofit fontScale="85000" lnSpcReduction="20000"/>
          </a:bodyPr>
          <a:lstStyle/>
          <a:p>
            <a:pPr fontAlgn="auto">
              <a:spcAft>
                <a:spcPts val="0"/>
              </a:spcAft>
              <a:buFont typeface="Wingdings 2"/>
              <a:buChar char=""/>
              <a:defRPr/>
            </a:pPr>
            <a:r>
              <a:rPr lang="sl-SI" sz="2400" b="1" dirty="0">
                <a:latin typeface="Times New Roman" pitchFamily="18" charset="0"/>
                <a:cs typeface="Times New Roman" pitchFamily="18" charset="0"/>
              </a:rPr>
              <a:t>James Augustine Aloysius</a:t>
            </a:r>
            <a:r>
              <a:rPr lang="sl-SI" sz="2400" dirty="0">
                <a:latin typeface="Times New Roman" pitchFamily="18" charset="0"/>
                <a:cs typeface="Times New Roman" pitchFamily="18" charset="0"/>
              </a:rPr>
              <a:t> (1882-1941), irski pisatelj, novelist in poet</a:t>
            </a:r>
          </a:p>
          <a:p>
            <a:pPr fontAlgn="auto">
              <a:spcAft>
                <a:spcPts val="0"/>
              </a:spcAft>
              <a:buFont typeface="Wingdings 2"/>
              <a:buChar char=""/>
              <a:defRPr/>
            </a:pPr>
            <a:r>
              <a:rPr lang="sl-SI" sz="2400" dirty="0">
                <a:latin typeface="Times New Roman" pitchFamily="18" charset="0"/>
                <a:cs typeface="Times New Roman" pitchFamily="18" charset="0"/>
              </a:rPr>
              <a:t>Njegove inovativne literarne tehnike, kot jih je predstavil v svojem najbolj znanem delu Ulysses, so ga proslavila kot enega najbolj vplivnih pisateljev 20 stoletja</a:t>
            </a:r>
          </a:p>
          <a:p>
            <a:pPr fontAlgn="auto">
              <a:spcAft>
                <a:spcPts val="0"/>
              </a:spcAft>
              <a:buFont typeface="Wingdings 2"/>
              <a:buChar char=""/>
              <a:defRPr/>
            </a:pPr>
            <a:r>
              <a:rPr lang="sl-SI" sz="2400" dirty="0">
                <a:latin typeface="Times New Roman" pitchFamily="18" charset="0"/>
                <a:cs typeface="Times New Roman" pitchFamily="18" charset="0"/>
              </a:rPr>
              <a:t>Rodil se je v Dublinu, izobraževal na jezuitski šoli in pozneje na University College of Dublin</a:t>
            </a:r>
          </a:p>
          <a:p>
            <a:pPr fontAlgn="auto">
              <a:spcAft>
                <a:spcPts val="0"/>
              </a:spcAft>
              <a:buFont typeface="Wingdings 2"/>
              <a:buChar char=""/>
              <a:defRPr/>
            </a:pPr>
            <a:r>
              <a:rPr lang="sl-SI" sz="2400" dirty="0">
                <a:latin typeface="Times New Roman" pitchFamily="18" charset="0"/>
                <a:cs typeface="Times New Roman" pitchFamily="18" charset="0"/>
              </a:rPr>
              <a:t>Med študijem je prelomil z svojo krščansko vzgojo, ter se skupaj z svojo ženo preselil v nam bližnji Trst, pozneje pa tudi v Pariz in Zurich, kjer je pretežno služboval kot inštruktor angleškega jezika</a:t>
            </a:r>
          </a:p>
          <a:p>
            <a:pPr fontAlgn="auto">
              <a:spcAft>
                <a:spcPts val="0"/>
              </a:spcAft>
              <a:buFont typeface="Wingdings 2"/>
              <a:buChar char=""/>
              <a:defRPr/>
            </a:pPr>
            <a:r>
              <a:rPr lang="sl-SI" sz="2400" dirty="0">
                <a:latin typeface="Times New Roman" pitchFamily="18" charset="0"/>
                <a:cs typeface="Times New Roman" pitchFamily="18" charset="0"/>
              </a:rPr>
              <a:t>Umrl je v Zurichu na začetku druge svetovne vojne, kamor se je umaknil iz ukupiranega Pariza</a:t>
            </a:r>
          </a:p>
          <a:p>
            <a:pPr marL="457200" indent="-457200" fontAlgn="auto">
              <a:spcAft>
                <a:spcPts val="0"/>
              </a:spcAft>
              <a:buFont typeface="Wingdings 2"/>
              <a:buNone/>
              <a:defRPr/>
            </a:pPr>
            <a:endParaRPr lang="sl-SI" sz="2000" dirty="0">
              <a:latin typeface="Times New Roman" pitchFamily="18" charset="0"/>
              <a:cs typeface="Times New Roman" pitchFamily="18" charset="0"/>
            </a:endParaRPr>
          </a:p>
        </p:txBody>
      </p:sp>
      <p:pic>
        <p:nvPicPr>
          <p:cNvPr id="5" name="Content Placeholder 4" descr="bernice_abbott_james_joyce_1926.jpg">
            <a:extLst>
              <a:ext uri="{FF2B5EF4-FFF2-40B4-BE49-F238E27FC236}">
                <a16:creationId xmlns:a16="http://schemas.microsoft.com/office/drawing/2014/main" id="{E3175FCC-FB08-4F65-B3D4-06C50CD3EB4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18088" y="1600200"/>
            <a:ext cx="3603625" cy="4724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C7D85-22C0-4DC0-BB58-C4A00C8A3361}"/>
              </a:ext>
            </a:extLst>
          </p:cNvPr>
          <p:cNvSpPr>
            <a:spLocks noGrp="1"/>
          </p:cNvSpPr>
          <p:nvPr>
            <p:ph type="title"/>
          </p:nvPr>
        </p:nvSpPr>
        <p:spPr/>
        <p:txBody>
          <a:bodyPr/>
          <a:lstStyle/>
          <a:p>
            <a:pPr algn="ctr" fontAlgn="auto">
              <a:spcAft>
                <a:spcPts val="0"/>
              </a:spcAft>
              <a:defRPr/>
            </a:pPr>
            <a:r>
              <a:rPr lang="sl-SI" dirty="0">
                <a:solidFill>
                  <a:srgbClr val="FF9900"/>
                </a:solidFill>
                <a:latin typeface="Algerian" pitchFamily="82" charset="0"/>
              </a:rPr>
              <a:t>DELa</a:t>
            </a:r>
          </a:p>
        </p:txBody>
      </p:sp>
      <p:sp>
        <p:nvSpPr>
          <p:cNvPr id="3" name="Content Placeholder 2">
            <a:extLst>
              <a:ext uri="{FF2B5EF4-FFF2-40B4-BE49-F238E27FC236}">
                <a16:creationId xmlns:a16="http://schemas.microsoft.com/office/drawing/2014/main" id="{7BAE4C4B-88E0-427E-9C0F-B0B8A15772F7}"/>
              </a:ext>
            </a:extLst>
          </p:cNvPr>
          <p:cNvSpPr>
            <a:spLocks noGrp="1"/>
          </p:cNvSpPr>
          <p:nvPr>
            <p:ph idx="1"/>
          </p:nvPr>
        </p:nvSpPr>
        <p:spPr>
          <a:xfrm>
            <a:off x="304800" y="1554163"/>
            <a:ext cx="8686800" cy="5018087"/>
          </a:xfrm>
        </p:spPr>
        <p:txBody>
          <a:bodyPr>
            <a:normAutofit/>
          </a:bodyPr>
          <a:lstStyle/>
          <a:p>
            <a:pPr fontAlgn="auto">
              <a:spcAft>
                <a:spcPts val="0"/>
              </a:spcAft>
              <a:buFont typeface="Wingdings 2"/>
              <a:buChar char=""/>
              <a:defRPr/>
            </a:pPr>
            <a:r>
              <a:rPr lang="sl-SI" sz="2000" dirty="0">
                <a:latin typeface="Times New Roman" pitchFamily="18" charset="0"/>
                <a:cs typeface="Times New Roman" pitchFamily="18" charset="0"/>
              </a:rPr>
              <a:t>Njegova zgodnja dela kažejo na prisotnost močne navezanosti na svojo domovino</a:t>
            </a:r>
          </a:p>
          <a:p>
            <a:pPr fontAlgn="auto">
              <a:spcAft>
                <a:spcPts val="0"/>
              </a:spcAft>
              <a:buFont typeface="Wingdings 2"/>
              <a:buChar char=""/>
              <a:defRPr/>
            </a:pPr>
            <a:r>
              <a:rPr lang="sl-SI" sz="2000" dirty="0">
                <a:latin typeface="Times New Roman" pitchFamily="18" charset="0"/>
                <a:cs typeface="Times New Roman" pitchFamily="18" charset="0"/>
              </a:rPr>
              <a:t>Za prikazovanje realističnih situacij je uporabljal eksperimentalno tehniko v najboljši maniri realizma, naturalizma in simbolizma</a:t>
            </a:r>
          </a:p>
          <a:p>
            <a:pPr fontAlgn="auto">
              <a:spcAft>
                <a:spcPts val="0"/>
              </a:spcAft>
              <a:buFont typeface="Wingdings 2"/>
              <a:buNone/>
              <a:defRPr/>
            </a:pPr>
            <a:endParaRPr lang="sl-SI" sz="2000" dirty="0">
              <a:latin typeface="Times New Roman" pitchFamily="18" charset="0"/>
              <a:cs typeface="Times New Roman" pitchFamily="18" charset="0"/>
            </a:endParaRPr>
          </a:p>
          <a:p>
            <a:pPr fontAlgn="auto">
              <a:spcAft>
                <a:spcPts val="0"/>
              </a:spcAft>
              <a:buFont typeface="Wingdings 2"/>
              <a:buChar char=""/>
              <a:defRPr/>
            </a:pPr>
            <a:r>
              <a:rPr lang="sl-SI" sz="2000" b="1" u="sng" dirty="0">
                <a:latin typeface="Times New Roman" pitchFamily="18" charset="0"/>
                <a:cs typeface="Times New Roman" pitchFamily="18" charset="0"/>
              </a:rPr>
              <a:t>Najpomembnejša dela</a:t>
            </a:r>
            <a:r>
              <a:rPr lang="sl-SI" sz="2000" dirty="0">
                <a:latin typeface="Times New Roman" pitchFamily="18" charset="0"/>
                <a:cs typeface="Times New Roman" pitchFamily="18" charset="0"/>
              </a:rPr>
              <a:t>:</a:t>
            </a:r>
            <a:r>
              <a:rPr lang="sl-SI" sz="2000" i="1" dirty="0">
                <a:latin typeface="Times New Roman" pitchFamily="18" charset="0"/>
                <a:cs typeface="Times New Roman" pitchFamily="18" charset="0"/>
              </a:rPr>
              <a:t> </a:t>
            </a:r>
          </a:p>
          <a:p>
            <a:pPr marL="457200" indent="-457200" fontAlgn="auto">
              <a:spcAft>
                <a:spcPts val="0"/>
              </a:spcAft>
              <a:buFont typeface="+mj-lt"/>
              <a:buAutoNum type="alphaLcParenR"/>
              <a:defRPr/>
            </a:pPr>
            <a:r>
              <a:rPr lang="sl-SI" sz="2000" i="1" dirty="0">
                <a:latin typeface="Times New Roman" pitchFamily="18" charset="0"/>
                <a:cs typeface="Times New Roman" pitchFamily="18" charset="0"/>
              </a:rPr>
              <a:t>Ljudje  iz Dublina</a:t>
            </a:r>
            <a:r>
              <a:rPr lang="sl-SI" sz="2000" dirty="0">
                <a:latin typeface="Times New Roman" pitchFamily="18" charset="0"/>
                <a:cs typeface="Times New Roman" pitchFamily="18" charset="0"/>
              </a:rPr>
              <a:t> (1914)</a:t>
            </a:r>
          </a:p>
          <a:p>
            <a:pPr marL="457200" indent="-457200" fontAlgn="auto">
              <a:spcAft>
                <a:spcPts val="0"/>
              </a:spcAft>
              <a:buFont typeface="+mj-lt"/>
              <a:buAutoNum type="alphaLcParenR"/>
              <a:defRPr/>
            </a:pPr>
            <a:endParaRPr lang="sl-SI" sz="2000" i="1" dirty="0">
              <a:latin typeface="Times New Roman" pitchFamily="18" charset="0"/>
              <a:cs typeface="Times New Roman" pitchFamily="18" charset="0"/>
            </a:endParaRPr>
          </a:p>
          <a:p>
            <a:pPr marL="457200" indent="-457200" fontAlgn="auto">
              <a:spcAft>
                <a:spcPts val="0"/>
              </a:spcAft>
              <a:buFont typeface="+mj-lt"/>
              <a:buAutoNum type="alphaLcParenR"/>
              <a:defRPr/>
            </a:pPr>
            <a:r>
              <a:rPr lang="sl-SI" sz="2000" i="1" dirty="0">
                <a:latin typeface="Times New Roman" pitchFamily="18" charset="0"/>
                <a:cs typeface="Times New Roman" pitchFamily="18" charset="0"/>
              </a:rPr>
              <a:t> Umetnikov mladostni portret</a:t>
            </a:r>
            <a:r>
              <a:rPr lang="sl-SI" sz="2000" dirty="0">
                <a:latin typeface="Times New Roman" pitchFamily="18" charset="0"/>
                <a:cs typeface="Times New Roman" pitchFamily="18" charset="0"/>
              </a:rPr>
              <a:t>(1916)</a:t>
            </a:r>
          </a:p>
          <a:p>
            <a:pPr marL="457200" indent="-457200" fontAlgn="auto">
              <a:spcAft>
                <a:spcPts val="0"/>
              </a:spcAft>
              <a:buFont typeface="+mj-lt"/>
              <a:buAutoNum type="alphaLcParenR"/>
              <a:defRPr/>
            </a:pPr>
            <a:endParaRPr lang="sl-SI" sz="2000" i="1" dirty="0">
              <a:latin typeface="Times New Roman" pitchFamily="18" charset="0"/>
              <a:cs typeface="Times New Roman" pitchFamily="18" charset="0"/>
            </a:endParaRPr>
          </a:p>
          <a:p>
            <a:pPr marL="457200" indent="-457200" fontAlgn="auto">
              <a:spcAft>
                <a:spcPts val="0"/>
              </a:spcAft>
              <a:buFont typeface="+mj-lt"/>
              <a:buAutoNum type="alphaLcParenR"/>
              <a:defRPr/>
            </a:pPr>
            <a:r>
              <a:rPr lang="sl-SI" sz="2000" i="1" dirty="0">
                <a:latin typeface="Times New Roman" pitchFamily="18" charset="0"/>
                <a:cs typeface="Times New Roman" pitchFamily="18" charset="0"/>
              </a:rPr>
              <a:t> Ulikses</a:t>
            </a:r>
            <a:r>
              <a:rPr lang="sl-SI" sz="2000" dirty="0">
                <a:latin typeface="Times New Roman" pitchFamily="18" charset="0"/>
                <a:cs typeface="Times New Roman" pitchFamily="18" charset="0"/>
              </a:rPr>
              <a:t> (1922)</a:t>
            </a:r>
          </a:p>
          <a:p>
            <a:pPr marL="457200" indent="-457200" fontAlgn="auto">
              <a:spcAft>
                <a:spcPts val="0"/>
              </a:spcAft>
              <a:buFont typeface="+mj-lt"/>
              <a:buAutoNum type="alphaLcParenR"/>
              <a:defRPr/>
            </a:pPr>
            <a:endParaRPr lang="sl-SI" sz="2000" i="1" dirty="0">
              <a:latin typeface="Times New Roman" pitchFamily="18" charset="0"/>
              <a:cs typeface="Times New Roman" pitchFamily="18" charset="0"/>
            </a:endParaRPr>
          </a:p>
          <a:p>
            <a:pPr marL="457200" indent="-457200" fontAlgn="auto">
              <a:spcAft>
                <a:spcPts val="0"/>
              </a:spcAft>
              <a:buFont typeface="+mj-lt"/>
              <a:buAutoNum type="alphaLcParenR"/>
              <a:defRPr/>
            </a:pPr>
            <a:r>
              <a:rPr lang="sl-SI" sz="2000" i="1" dirty="0">
                <a:latin typeface="Times New Roman" pitchFamily="18" charset="0"/>
                <a:cs typeface="Times New Roman" pitchFamily="18" charset="0"/>
              </a:rPr>
              <a:t> Finneganovo bdenje</a:t>
            </a:r>
            <a:r>
              <a:rPr lang="sl-SI" sz="2000" dirty="0">
                <a:latin typeface="Times New Roman" pitchFamily="18" charset="0"/>
                <a:cs typeface="Times New Roman" pitchFamily="18" charset="0"/>
              </a:rPr>
              <a:t> (1939)</a:t>
            </a:r>
          </a:p>
        </p:txBody>
      </p:sp>
      <p:pic>
        <p:nvPicPr>
          <p:cNvPr id="5" name="Picture 4" descr="dubliners.gif">
            <a:extLst>
              <a:ext uri="{FF2B5EF4-FFF2-40B4-BE49-F238E27FC236}">
                <a16:creationId xmlns:a16="http://schemas.microsoft.com/office/drawing/2014/main" id="{B407AAAD-EB33-4549-97DF-50BAEA9BC3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4000500"/>
            <a:ext cx="1285875"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portret.jpg">
            <a:extLst>
              <a:ext uri="{FF2B5EF4-FFF2-40B4-BE49-F238E27FC236}">
                <a16:creationId xmlns:a16="http://schemas.microsoft.com/office/drawing/2014/main" id="{634C8236-5707-41D9-81A7-D49B02F0A0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4000500"/>
            <a:ext cx="128587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finnegans wake.jpg">
            <a:extLst>
              <a:ext uri="{FF2B5EF4-FFF2-40B4-BE49-F238E27FC236}">
                <a16:creationId xmlns:a16="http://schemas.microsoft.com/office/drawing/2014/main" id="{11D7C188-D03F-4A76-8361-CA3032122F6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15250" y="4000500"/>
            <a:ext cx="1309688"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2000"/>
                                        <p:tgtEl>
                                          <p:spTgt spid="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2000"/>
                                        <p:tgtEl>
                                          <p:spTgt spid="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nodeType="click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 calcmode="lin" valueType="num">
                                      <p:cBhvr additive="base">
                                        <p:cTn id="5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EF5A7-6751-4825-BF4F-52081EB9814C}"/>
              </a:ext>
            </a:extLst>
          </p:cNvPr>
          <p:cNvSpPr>
            <a:spLocks noGrp="1"/>
          </p:cNvSpPr>
          <p:nvPr>
            <p:ph type="title"/>
          </p:nvPr>
        </p:nvSpPr>
        <p:spPr/>
        <p:txBody>
          <a:bodyPr/>
          <a:lstStyle/>
          <a:p>
            <a:pPr algn="ctr" fontAlgn="auto">
              <a:spcAft>
                <a:spcPts val="0"/>
              </a:spcAft>
              <a:defRPr/>
            </a:pPr>
            <a:r>
              <a:rPr lang="sl-SI" dirty="0">
                <a:solidFill>
                  <a:srgbClr val="FF9900"/>
                </a:solidFill>
                <a:latin typeface="Algerian" pitchFamily="82" charset="0"/>
              </a:rPr>
              <a:t>ulikses</a:t>
            </a:r>
          </a:p>
        </p:txBody>
      </p:sp>
      <p:sp>
        <p:nvSpPr>
          <p:cNvPr id="3" name="Content Placeholder 2">
            <a:extLst>
              <a:ext uri="{FF2B5EF4-FFF2-40B4-BE49-F238E27FC236}">
                <a16:creationId xmlns:a16="http://schemas.microsoft.com/office/drawing/2014/main" id="{032CA659-4D35-4A32-9FB8-39664D231DC7}"/>
              </a:ext>
            </a:extLst>
          </p:cNvPr>
          <p:cNvSpPr>
            <a:spLocks noGrp="1"/>
          </p:cNvSpPr>
          <p:nvPr>
            <p:ph idx="1"/>
          </p:nvPr>
        </p:nvSpPr>
        <p:spPr>
          <a:xfrm>
            <a:off x="304800" y="1285875"/>
            <a:ext cx="8686800" cy="5286375"/>
          </a:xfrm>
        </p:spPr>
        <p:txBody>
          <a:bodyPr>
            <a:normAutofit fontScale="70000" lnSpcReduction="20000"/>
          </a:bodyPr>
          <a:lstStyle/>
          <a:p>
            <a:pPr fontAlgn="auto">
              <a:spcAft>
                <a:spcPts val="0"/>
              </a:spcAft>
              <a:buFont typeface="Wingdings 2"/>
              <a:buChar char=""/>
              <a:defRPr/>
            </a:pPr>
            <a:r>
              <a:rPr lang="sl-SI" sz="2900" b="1" u="sng" dirty="0">
                <a:latin typeface="Times New Roman" pitchFamily="18" charset="0"/>
                <a:cs typeface="Times New Roman" pitchFamily="18" charset="0"/>
              </a:rPr>
              <a:t>VSEBINA</a:t>
            </a:r>
          </a:p>
          <a:p>
            <a:pPr fontAlgn="auto">
              <a:spcAft>
                <a:spcPts val="0"/>
              </a:spcAft>
              <a:buFont typeface="Wingdings 2"/>
              <a:buNone/>
              <a:defRPr/>
            </a:pPr>
            <a:r>
              <a:rPr lang="sl-SI" sz="2000" dirty="0">
                <a:latin typeface="Times New Roman" pitchFamily="18" charset="0"/>
                <a:cs typeface="Times New Roman" pitchFamily="18" charset="0"/>
              </a:rPr>
              <a:t>     </a:t>
            </a:r>
            <a:r>
              <a:rPr lang="sl-SI" sz="2900" dirty="0">
                <a:latin typeface="Times New Roman" pitchFamily="18" charset="0"/>
                <a:cs typeface="Times New Roman" pitchFamily="18" charset="0"/>
              </a:rPr>
              <a:t>Roman pravzaprav opisuje en dan v življenju Leopolda Blooma, ki predstavlja Odiseja, popotnika, ki blodi po svetu (v tem primeru Dublin). </a:t>
            </a:r>
          </a:p>
          <a:p>
            <a:pPr fontAlgn="auto">
              <a:spcAft>
                <a:spcPts val="0"/>
              </a:spcAft>
              <a:buFont typeface="Wingdings 2"/>
              <a:buNone/>
              <a:defRPr/>
            </a:pPr>
            <a:r>
              <a:rPr lang="sl-SI" sz="2900" dirty="0">
                <a:latin typeface="Times New Roman" pitchFamily="18" charset="0"/>
                <a:cs typeface="Times New Roman" pitchFamily="18" charset="0"/>
              </a:rPr>
              <a:t>      Bloom ima ženo Molly, ki je prispodoba za Penelopo. Molly pa ne spominja na Penelopo v vseh dejanjih, saj je možu nezvesta. Bloomove misli se v vsej knjigi večkrat vračajo k njej, sama pa ima na koncu monolog, ki je dolg 25000 besed, razdeljenih na osem stavkov. </a:t>
            </a:r>
          </a:p>
          <a:p>
            <a:pPr fontAlgn="auto">
              <a:spcAft>
                <a:spcPts val="0"/>
              </a:spcAft>
              <a:buFont typeface="Wingdings 2"/>
              <a:buNone/>
              <a:defRPr/>
            </a:pPr>
            <a:r>
              <a:rPr lang="sl-SI" sz="2900" dirty="0">
                <a:latin typeface="Times New Roman" pitchFamily="18" charset="0"/>
                <a:cs typeface="Times New Roman" pitchFamily="18" charset="0"/>
              </a:rPr>
              <a:t>      Tukaj pa je še Joyce, v podobi mladega Stephena Dedalusa, ki je bil njegov avtobiografski lik že v Umetnikovem mladostnem portretu. </a:t>
            </a:r>
          </a:p>
          <a:p>
            <a:pPr fontAlgn="auto">
              <a:spcAft>
                <a:spcPts val="0"/>
              </a:spcAft>
              <a:buFont typeface="Wingdings 2"/>
              <a:buNone/>
              <a:defRPr/>
            </a:pPr>
            <a:r>
              <a:rPr lang="sl-SI" sz="2900" dirty="0">
                <a:latin typeface="Times New Roman" pitchFamily="18" charset="0"/>
                <a:cs typeface="Times New Roman" pitchFamily="18" charset="0"/>
              </a:rPr>
              <a:t>      Dedalus išče svojega duhovnega očeta, saj se je od pravega odtujil (pijančevanje), zato ga je Joyce postavil za Telemaha, ki hodi po svetu in išče očeta Odiseja, v tem primeru Blooma. </a:t>
            </a:r>
          </a:p>
          <a:p>
            <a:pPr fontAlgn="auto">
              <a:spcAft>
                <a:spcPts val="0"/>
              </a:spcAft>
              <a:buFont typeface="Wingdings 2"/>
              <a:buNone/>
              <a:defRPr/>
            </a:pPr>
            <a:r>
              <a:rPr lang="sl-SI" sz="2900" dirty="0">
                <a:latin typeface="Times New Roman" pitchFamily="18" charset="0"/>
                <a:cs typeface="Times New Roman" pitchFamily="18" charset="0"/>
              </a:rPr>
              <a:t>       Vse tri osebe so dokaj različne. Bloom je reklamni agent, Molly je pevka, najbolj zanimiv pa je Dedalus. Dedalus je namreč nereden študent, intelektualec, ki ne priznava boga, kljub temu, da so ga vzgojili v krščanski šoli in posmehuje se Irski nacionalnosti, kljub temu, da je Irec. Začasno uči na neki šoli, kar je še ena vzporednica z Joyceom. </a:t>
            </a:r>
          </a:p>
          <a:p>
            <a:pPr fontAlgn="auto">
              <a:spcAft>
                <a:spcPts val="0"/>
              </a:spcAft>
              <a:buFont typeface="Wingdings 2"/>
              <a:buNone/>
              <a:defRPr/>
            </a:pPr>
            <a:r>
              <a:rPr lang="sl-SI" sz="2900" dirty="0">
                <a:latin typeface="Times New Roman" pitchFamily="18" charset="0"/>
                <a:cs typeface="Times New Roman" pitchFamily="18" charset="0"/>
              </a:rPr>
              <a:t>       Velik del romana je v bistvu notranji samogovor Blooma ali  Dedalusa.</a:t>
            </a:r>
            <a:endParaRPr lang="sl-SI" sz="2900" b="1" u="sng" dirty="0">
              <a:latin typeface="Times New Roman" pitchFamily="18" charset="0"/>
              <a:cs typeface="Times New Roman" pitchFamily="18" charset="0"/>
            </a:endParaRPr>
          </a:p>
          <a:p>
            <a:pPr fontAlgn="auto">
              <a:spcAft>
                <a:spcPts val="0"/>
              </a:spcAft>
              <a:buFont typeface="Wingdings 2"/>
              <a:buChar char=""/>
              <a:defRPr/>
            </a:pPr>
            <a:endParaRPr lang="sl-SI" sz="1800" b="1" u="sng"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C7B9D2-4CFE-48A9-9B57-861C1806119F}"/>
              </a:ext>
            </a:extLst>
          </p:cNvPr>
          <p:cNvSpPr>
            <a:spLocks noGrp="1"/>
          </p:cNvSpPr>
          <p:nvPr>
            <p:ph idx="4294967295"/>
          </p:nvPr>
        </p:nvSpPr>
        <p:spPr>
          <a:xfrm>
            <a:off x="214313" y="714375"/>
            <a:ext cx="8686800" cy="4525963"/>
          </a:xfrm>
        </p:spPr>
        <p:txBody>
          <a:bodyPr/>
          <a:lstStyle/>
          <a:p>
            <a:pPr>
              <a:buFont typeface="Wingdings 2" panose="05020102010507070707" pitchFamily="18" charset="2"/>
              <a:buNone/>
            </a:pPr>
            <a:r>
              <a:rPr lang="sl-SI" altLang="sl-SI"/>
              <a:t>   </a:t>
            </a:r>
            <a:r>
              <a:rPr lang="sl-SI" altLang="sl-SI" sz="2000">
                <a:latin typeface="Times New Roman" panose="02020603050405020304" pitchFamily="18" charset="0"/>
                <a:cs typeface="Times New Roman" panose="02020603050405020304" pitchFamily="18" charset="0"/>
              </a:rPr>
              <a:t>Tako npr. Bloom prvič sreča Dedalusa na pogrebu, vendar ga še ne opazi. Pri naslednjem srečanju v redakciji časopisa Bloomova podzavest "spregovori" nekaj misli o njem, kljub temu, da se nista pogovarjala ali kako drugače kontaktirala. </a:t>
            </a:r>
          </a:p>
          <a:p>
            <a:pPr>
              <a:buFont typeface="Wingdings 2" panose="05020102010507070707" pitchFamily="18" charset="2"/>
              <a:buNone/>
            </a:pPr>
            <a:r>
              <a:rPr lang="sl-SI" altLang="sl-SI" sz="2000">
                <a:latin typeface="Times New Roman" panose="02020603050405020304" pitchFamily="18" charset="0"/>
                <a:cs typeface="Times New Roman" panose="02020603050405020304" pitchFamily="18" charset="0"/>
              </a:rPr>
              <a:t>      Naslednjič se srečata šele v porodnišnici, kjer sedita za isto mizo. Po pogovoru oba spoznata, da imata zelo malo stičnih točk, da sta popolnoma različni osebnosti in da je Dedalus na višji stopnji intiligence, kot Bloom. </a:t>
            </a:r>
          </a:p>
          <a:p>
            <a:pPr>
              <a:buFont typeface="Wingdings 2" panose="05020102010507070707" pitchFamily="18" charset="2"/>
              <a:buNone/>
            </a:pPr>
            <a:r>
              <a:rPr lang="sl-SI" altLang="sl-SI" sz="2000">
                <a:latin typeface="Times New Roman" panose="02020603050405020304" pitchFamily="18" charset="0"/>
                <a:cs typeface="Times New Roman" panose="02020603050405020304" pitchFamily="18" charset="0"/>
              </a:rPr>
              <a:t>      Bloom navsezadnje le ni našel tega, kar je iskal - moralno višje življenje, Dedalus pa ni našel svojega drugega, duhovnega očeta, ki bi ga naj poosebljal Bloom, s katerim nima nič skupnega. </a:t>
            </a:r>
          </a:p>
          <a:p>
            <a:pPr>
              <a:buFont typeface="Wingdings 2" panose="05020102010507070707" pitchFamily="18" charset="2"/>
              <a:buNone/>
            </a:pPr>
            <a:r>
              <a:rPr lang="sl-SI" altLang="sl-SI" sz="2000">
                <a:latin typeface="Times New Roman" panose="02020603050405020304" pitchFamily="18" charset="0"/>
                <a:cs typeface="Times New Roman" panose="02020603050405020304" pitchFamily="18" charset="0"/>
              </a:rPr>
              <a:t>      Bloom (Odisej) utrujen zaspi in roman se na nek način konča, saj je popotovanje končano. Sledi le še Penelopin (Mollyjin) samogovor, s katerim se Ulikses tudi konča.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67FDD5-BA15-41CA-B47C-36C0846942E9}"/>
              </a:ext>
            </a:extLst>
          </p:cNvPr>
          <p:cNvSpPr>
            <a:spLocks noGrp="1"/>
          </p:cNvSpPr>
          <p:nvPr>
            <p:ph idx="4294967295"/>
          </p:nvPr>
        </p:nvSpPr>
        <p:spPr>
          <a:xfrm>
            <a:off x="214313" y="500063"/>
            <a:ext cx="8686800" cy="6143625"/>
          </a:xfrm>
        </p:spPr>
        <p:txBody>
          <a:bodyPr>
            <a:normAutofit lnSpcReduction="10000"/>
          </a:bodyPr>
          <a:lstStyle/>
          <a:p>
            <a:pPr fontAlgn="auto">
              <a:spcAft>
                <a:spcPts val="0"/>
              </a:spcAft>
              <a:buFont typeface="Wingdings 2"/>
              <a:buChar char=""/>
              <a:defRPr/>
            </a:pPr>
            <a:r>
              <a:rPr lang="sl-SI" sz="2000" b="1" u="sng" dirty="0">
                <a:latin typeface="Times New Roman" pitchFamily="18" charset="0"/>
                <a:cs typeface="Times New Roman" pitchFamily="18" charset="0"/>
              </a:rPr>
              <a:t>SPLOŠNO O ULIKSESU</a:t>
            </a:r>
          </a:p>
          <a:p>
            <a:pPr marL="457200" indent="-457200" fontAlgn="auto">
              <a:spcAft>
                <a:spcPts val="0"/>
              </a:spcAft>
              <a:buFont typeface="+mj-lt"/>
              <a:buAutoNum type="arabicPeriod"/>
              <a:defRPr/>
            </a:pPr>
            <a:r>
              <a:rPr lang="sl-SI" sz="2000" dirty="0">
                <a:latin typeface="Times New Roman" pitchFamily="18" charset="0"/>
                <a:cs typeface="Times New Roman" pitchFamily="18" charset="0"/>
              </a:rPr>
              <a:t>Moderni roman</a:t>
            </a:r>
          </a:p>
          <a:p>
            <a:pPr marL="457200" indent="-457200" fontAlgn="auto">
              <a:spcAft>
                <a:spcPts val="0"/>
              </a:spcAft>
              <a:buFont typeface="+mj-lt"/>
              <a:buAutoNum type="arabicPeriod"/>
              <a:defRPr/>
            </a:pPr>
            <a:r>
              <a:rPr lang="sl-SI" sz="2000" dirty="0">
                <a:latin typeface="Times New Roman" pitchFamily="18" charset="0"/>
                <a:cs typeface="Times New Roman" pitchFamily="18" charset="0"/>
              </a:rPr>
              <a:t>Tema: odtujenost, duhovna revščina,izgubljenost v sodobnem svetu</a:t>
            </a:r>
          </a:p>
          <a:p>
            <a:pPr marL="457200" indent="-457200" fontAlgn="auto">
              <a:spcAft>
                <a:spcPts val="0"/>
              </a:spcAft>
              <a:buFont typeface="+mj-lt"/>
              <a:buAutoNum type="arabicPeriod"/>
              <a:defRPr/>
            </a:pPr>
            <a:r>
              <a:rPr lang="sl-SI" sz="2000" dirty="0">
                <a:latin typeface="Times New Roman" pitchFamily="18" charset="0"/>
                <a:cs typeface="Times New Roman" pitchFamily="18" charset="0"/>
              </a:rPr>
              <a:t>Slogi: realizem, naturalizem , srednjeveška kronika</a:t>
            </a:r>
          </a:p>
          <a:p>
            <a:pPr fontAlgn="auto">
              <a:spcAft>
                <a:spcPts val="0"/>
              </a:spcAft>
              <a:buFont typeface="+mj-lt"/>
              <a:buAutoNum type="arabicPeriod"/>
              <a:defRPr/>
            </a:pPr>
            <a:r>
              <a:rPr lang="sl-SI" sz="2000" dirty="0">
                <a:latin typeface="Times New Roman" pitchFamily="18" charset="0"/>
                <a:cs typeface="Times New Roman" pitchFamily="18" charset="0"/>
              </a:rPr>
              <a:t>Literarno delo, ki je podrlo vse ustaljene književne oblike, ki je polno različnih slogov, simbolov, mistike, podzavesti, ter predvsem bogatega besednega zaklada</a:t>
            </a:r>
          </a:p>
          <a:p>
            <a:pPr fontAlgn="auto">
              <a:spcAft>
                <a:spcPts val="0"/>
              </a:spcAft>
              <a:buFont typeface="+mj-lt"/>
              <a:buAutoNum type="arabicPeriod"/>
              <a:defRPr/>
            </a:pPr>
            <a:r>
              <a:rPr lang="sl-SI" sz="2000" dirty="0">
                <a:latin typeface="Times New Roman" pitchFamily="18" charset="0"/>
                <a:cs typeface="Times New Roman" pitchFamily="18" charset="0"/>
              </a:rPr>
              <a:t>Joyce z Uliksesom prerastel takratne ozke slogovne, kompozicijske in stilistične književne okvirje, podal nove literarne prvine, izmed katerih je najbolj pomemben seveda notranji samogovor</a:t>
            </a:r>
          </a:p>
          <a:p>
            <a:pPr fontAlgn="auto">
              <a:spcAft>
                <a:spcPts val="0"/>
              </a:spcAft>
              <a:buFont typeface="+mj-lt"/>
              <a:buAutoNum type="arabicPeriod"/>
              <a:defRPr/>
            </a:pPr>
            <a:r>
              <a:rPr lang="sl-SI" sz="2000" dirty="0">
                <a:latin typeface="Times New Roman" pitchFamily="18" charset="0"/>
                <a:cs typeface="Times New Roman" pitchFamily="18" charset="0"/>
              </a:rPr>
              <a:t>Dogajanje je postavljeno v Dublin, Joyceovo rojstno mesto, kjer je preživel tudi mladostna leta. Mesto je zelo vplivalo nanj in v Uliksesu je vsak del Dublina, vsaka ulica, križišče, vsak lokal, na istem mestu, kot v realnosti</a:t>
            </a:r>
          </a:p>
          <a:p>
            <a:pPr fontAlgn="auto">
              <a:spcAft>
                <a:spcPts val="0"/>
              </a:spcAft>
              <a:buFont typeface="+mj-lt"/>
              <a:buAutoNum type="arabicPeriod"/>
              <a:defRPr/>
            </a:pPr>
            <a:r>
              <a:rPr lang="sl-SI" sz="2000" dirty="0">
                <a:latin typeface="Times New Roman" pitchFamily="18" charset="0"/>
                <a:cs typeface="Times New Roman" pitchFamily="18" charset="0"/>
              </a:rPr>
              <a:t>Vzdušje se skozi vso knjigo močno spreminja zaradi vsebine in sloga</a:t>
            </a:r>
          </a:p>
          <a:p>
            <a:pPr fontAlgn="auto">
              <a:spcAft>
                <a:spcPts val="0"/>
              </a:spcAft>
              <a:buFont typeface="+mj-lt"/>
              <a:buAutoNum type="arabicPeriod"/>
              <a:defRPr/>
            </a:pPr>
            <a:r>
              <a:rPr lang="sl-SI" sz="2000" dirty="0">
                <a:latin typeface="Times New Roman" pitchFamily="18" charset="0"/>
                <a:cs typeface="Times New Roman" pitchFamily="18" charset="0"/>
              </a:rPr>
              <a:t>Roman je nekakšna moderna oblika, mogoče celo neke vrste parodija na Homerjevo Odisejo</a:t>
            </a:r>
          </a:p>
          <a:p>
            <a:pPr fontAlgn="auto">
              <a:spcAft>
                <a:spcPts val="0"/>
              </a:spcAft>
              <a:buFont typeface="+mj-lt"/>
              <a:buAutoNum type="arabicPeriod"/>
              <a:defRPr/>
            </a:pPr>
            <a:r>
              <a:rPr lang="sl-SI" sz="2000" dirty="0">
                <a:latin typeface="Times New Roman" pitchFamily="18" charset="0"/>
                <a:cs typeface="Times New Roman" pitchFamily="18" charset="0"/>
              </a:rPr>
              <a:t>ta zgodba je napisana v 18. poglavjih (prav toliko je tudi slogov pisanja)</a:t>
            </a:r>
          </a:p>
          <a:p>
            <a:pPr fontAlgn="auto">
              <a:spcAft>
                <a:spcPts val="0"/>
              </a:spcAft>
              <a:buFont typeface="+mj-lt"/>
              <a:buAutoNum type="arabicPeriod"/>
              <a:defRPr/>
            </a:pPr>
            <a:r>
              <a:rPr lang="sl-SI" sz="2000" dirty="0">
                <a:latin typeface="Times New Roman" pitchFamily="18" charset="0"/>
                <a:cs typeface="Times New Roman" pitchFamily="18" charset="0"/>
              </a:rPr>
              <a:t>Vsa dejanja, ki so se zgodila Odiseju se zgodijo Bloomu, ko tava po raznolikih delih Dublina</a:t>
            </a:r>
          </a:p>
          <a:p>
            <a:pPr marL="457200" indent="-457200" fontAlgn="auto">
              <a:spcAft>
                <a:spcPts val="0"/>
              </a:spcAft>
              <a:buFont typeface="Wingdings 2"/>
              <a:buNone/>
              <a:defRPr/>
            </a:pPr>
            <a:endParaRPr lang="sl-SI" sz="2000" dirty="0">
              <a:latin typeface="Times New Roman" pitchFamily="18" charset="0"/>
              <a:cs typeface="Times New Roman" pitchFamily="18" charset="0"/>
            </a:endParaRPr>
          </a:p>
          <a:p>
            <a:pPr fontAlgn="auto">
              <a:spcAft>
                <a:spcPts val="0"/>
              </a:spcAft>
              <a:buFont typeface="+mj-lt"/>
              <a:buAutoNum type="arabicPeriod"/>
              <a:defRPr/>
            </a:pPr>
            <a:endParaRPr lang="sl-SI" sz="2000" dirty="0">
              <a:latin typeface="Times New Roman" pitchFamily="18" charset="0"/>
              <a:cs typeface="Times New Roman" pitchFamily="18" charset="0"/>
            </a:endParaRPr>
          </a:p>
          <a:p>
            <a:pPr fontAlgn="auto">
              <a:spcAft>
                <a:spcPts val="0"/>
              </a:spcAft>
              <a:buFont typeface="+mj-lt"/>
              <a:buAutoNum type="arabicPeriod"/>
              <a:defRPr/>
            </a:pPr>
            <a:endParaRPr lang="sl-SI"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62A53C-F38A-432D-9B8C-493D9622D179}"/>
              </a:ext>
            </a:extLst>
          </p:cNvPr>
          <p:cNvSpPr>
            <a:spLocks noGrp="1"/>
          </p:cNvSpPr>
          <p:nvPr>
            <p:ph idx="4294967295"/>
          </p:nvPr>
        </p:nvSpPr>
        <p:spPr>
          <a:xfrm>
            <a:off x="214313" y="571500"/>
            <a:ext cx="8686800" cy="5089525"/>
          </a:xfrm>
        </p:spPr>
        <p:txBody>
          <a:bodyPr/>
          <a:lstStyle/>
          <a:p>
            <a:pPr marL="514350" indent="-514350">
              <a:buFont typeface="Wingdings 2" panose="05020102010507070707" pitchFamily="18" charset="2"/>
              <a:buAutoNum type="arabicPeriod" startAt="11"/>
            </a:pPr>
            <a:r>
              <a:rPr lang="sl-SI" altLang="sl-SI" sz="2000">
                <a:latin typeface="Times New Roman" panose="02020603050405020304" pitchFamily="18" charset="0"/>
                <a:cs typeface="Times New Roman" panose="02020603050405020304" pitchFamily="18" charset="0"/>
              </a:rPr>
              <a:t>Vse skupaj je zavito v simbole, prispodobe</a:t>
            </a:r>
          </a:p>
          <a:p>
            <a:pPr marL="514350" indent="-514350">
              <a:buFont typeface="Wingdings 2" panose="05020102010507070707" pitchFamily="18" charset="2"/>
              <a:buAutoNum type="arabicPeriod" startAt="12"/>
            </a:pPr>
            <a:r>
              <a:rPr lang="sl-SI" altLang="sl-SI" sz="2000">
                <a:latin typeface="Times New Roman" panose="02020603050405020304" pitchFamily="18" charset="0"/>
                <a:cs typeface="Times New Roman" panose="02020603050405020304" pitchFamily="18" charset="0"/>
              </a:rPr>
              <a:t>Tako npr. Odisejevo potovanje v Hades (grško posmrtno podzemlje) Joyce napiše kot obisk pogreba. V okolici pokopališča so štiri reke, kar je spet namig na štiri reke, ki so tekle v Hadu. Tako prva tri poglavja spoznavamo Stephena (Telemaha), naslednja tri Blooma (Odiseja), ko hodi po Dublinu, v naslednjih poglavjih pa se njune poti križajo,  do 17., ko se Bloom vrne domov, kar predstavlja Itako, Odisejev rojstni otok</a:t>
            </a:r>
          </a:p>
          <a:p>
            <a:pPr marL="514350" indent="-514350">
              <a:buFont typeface="Wingdings 2" panose="05020102010507070707" pitchFamily="18" charset="2"/>
              <a:buAutoNum type="arabicPeriod" startAt="12"/>
            </a:pPr>
            <a:r>
              <a:rPr lang="sl-SI" altLang="sl-SI" sz="2000">
                <a:latin typeface="Times New Roman" panose="02020603050405020304" pitchFamily="18" charset="0"/>
                <a:cs typeface="Times New Roman" panose="02020603050405020304" pitchFamily="18" charset="0"/>
              </a:rPr>
              <a:t> Vsako poglavje ima svoj organ, umetnost, barvo, simbol in tehniko pisanja</a:t>
            </a:r>
          </a:p>
          <a:p>
            <a:pPr marL="514350" indent="-514350">
              <a:buFont typeface="Wingdings 2" panose="05020102010507070707" pitchFamily="18" charset="2"/>
              <a:buAutoNum type="arabicPeriod" startAt="12"/>
            </a:pPr>
            <a:r>
              <a:rPr lang="sl-SI" altLang="sl-SI" sz="2000">
                <a:latin typeface="Times New Roman" panose="02020603050405020304" pitchFamily="18" charset="0"/>
                <a:cs typeface="Times New Roman" panose="02020603050405020304" pitchFamily="18" charset="0"/>
              </a:rPr>
              <a:t>Največja novost v Uliksu je notranji samogovor</a:t>
            </a:r>
          </a:p>
          <a:p>
            <a:pPr marL="514350" indent="-514350">
              <a:buFont typeface="Wingdings 2" panose="05020102010507070707" pitchFamily="18" charset="2"/>
              <a:buAutoNum type="arabicPeriod" startAt="12"/>
            </a:pPr>
            <a:r>
              <a:rPr lang="sl-SI" altLang="sl-SI" sz="2000">
                <a:latin typeface="Times New Roman" panose="02020603050405020304" pitchFamily="18" charset="0"/>
                <a:cs typeface="Times New Roman" panose="02020603050405020304" pitchFamily="18" charset="0"/>
              </a:rPr>
              <a:t>Joyce se  je lotil zelo težke naloge, ko je šel pisat 18., zadnji del Uliksa, kot nekakšen zavestni samogovor Molly. To pa pomeni, da je moral razmišljati, ne samo kot drug človek, temveč celo kot nekdo drugega spola. Moral je torej poznati psiho ženske </a:t>
            </a:r>
          </a:p>
          <a:p>
            <a:pPr marL="514350" indent="-514350">
              <a:buFont typeface="Wingdings 2" panose="05020102010507070707" pitchFamily="18" charset="2"/>
              <a:buAutoNum type="arabicPeriod" startAt="12"/>
            </a:pPr>
            <a:r>
              <a:rPr lang="sl-SI" altLang="sl-SI" sz="2000">
                <a:latin typeface="Times New Roman" panose="02020603050405020304" pitchFamily="18" charset="0"/>
                <a:cs typeface="Times New Roman" panose="02020603050405020304" pitchFamily="18" charset="0"/>
              </a:rPr>
              <a:t>Joyceov cilj je bil združiti naturalizem s simboliko</a:t>
            </a:r>
          </a:p>
          <a:p>
            <a:pPr marL="514350" indent="-514350">
              <a:buFont typeface="Wingdings 2" panose="05020102010507070707" pitchFamily="18" charset="2"/>
              <a:buNone/>
            </a:pPr>
            <a:endParaRPr lang="sl-SI" altLang="sl-SI" sz="20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0</TotalTime>
  <Words>921</Words>
  <Application>Microsoft Office PowerPoint</Application>
  <PresentationFormat>On-screen Show (4:3)</PresentationFormat>
  <Paragraphs>50</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Algerian</vt:lpstr>
      <vt:lpstr>Arial</vt:lpstr>
      <vt:lpstr>Calibri</vt:lpstr>
      <vt:lpstr>Franklin Gothic Book</vt:lpstr>
      <vt:lpstr>Franklin Gothic Medium</vt:lpstr>
      <vt:lpstr>Goudy Stout</vt:lpstr>
      <vt:lpstr>Times New Roman</vt:lpstr>
      <vt:lpstr>Wingdings 2</vt:lpstr>
      <vt:lpstr>Trek</vt:lpstr>
      <vt:lpstr>  </vt:lpstr>
      <vt:lpstr>Pisateljev življenjepis</vt:lpstr>
      <vt:lpstr>DELa</vt:lpstr>
      <vt:lpstr>ulikses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2019-06-03T09:08:19Z</dcterms:created>
  <dcterms:modified xsi:type="dcterms:W3CDTF">2019-06-03T09:08:19Z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