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2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DC2794A-1738-42C7-8A73-E9669FDBF004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0B63735-3ED7-4F4B-8FA9-7BAADB59EF55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83186058-4632-4891-87DF-94BFEC801DB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7CD193AE-E3C4-4F2E-938B-1AB0802DDF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E18E0588-FEB9-4904-AC03-C3CFB1AF4D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C6318F7-48A0-4DDC-B068-AB4B357542A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B090-F36C-4E19-A9AF-4A67DC67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76816-DC10-4F03-B8A3-C5A0E60F5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5E89B-476E-4E16-8EC1-5A27B13D9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D1960-9CD9-448C-85A4-A670E011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3DD61-3CC1-48B6-91EC-5C9E6583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9FFA4-8BA3-4353-B34E-894E952E37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78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D09AC7-EA5C-4D87-8FDB-244A63F63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39D5C-9A3A-4EA8-82A4-52C1D5DD9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FB066-381B-4BCD-B5AD-AC28B726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27702-0CAB-4638-AC4B-3A01E255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C749C-441E-4AEE-9A5C-C0042700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A4B3E-2ACE-43C5-A6AD-64CE0DE5B8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860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8645-B35B-4791-A8E4-E0E43D30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09E86-E8EF-4EDF-93B8-4D4E776B0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A101B-F258-4B0F-BF40-1AEBAEEE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E863B-F460-42F4-9FF9-381C133B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CB291-89DB-4649-AD5A-95D16A4D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6FB4-387C-43D5-BFE9-975DB8FC63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616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8D26-A1E5-40A4-91C7-60CDFEE8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863A3-CF2F-484D-BA43-946BF6C98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1FC6-965A-48B4-BEE0-C9E4890D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77BC9-D563-4E09-A445-87C34365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AC41-D5FA-4FB4-9618-13FE76DD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055AE-F19D-4643-A6C2-FC2B182CB1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003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4AFC-906E-4B91-B0D7-E232C73B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1DBA7-8F37-49AD-A735-B00ECB211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C008D-E9AF-4DD7-8283-736882AE3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9E43A-0A2C-4ACE-9167-EE79360F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4E173-0175-4102-9666-7BDB998F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85618-A930-48FC-B444-35A56315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6316A-B986-49CF-B9CE-A7E80B94B2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25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D0FE-0C8B-460B-8BBC-C38BACFD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B2F07-6DA8-4439-B40C-A33206139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ABB3F-01A9-44C7-AF9E-625DF23B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3787A-B502-429A-A811-DE3E23DE8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7F516-1F72-4962-91B1-E5750429B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3AB8C-1898-4F98-97D8-96A064D3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64E4F6-7038-438F-8BD0-E8D62A4E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C89324-3515-44EA-82E3-6CD9D2D9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D458B-9F3A-4191-B2B1-4DC0E3D665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133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8C8D-6674-45C2-ABB9-D4BE84844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39FAA-852D-4729-8DD7-0240E4B1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35EAF-42C7-4411-88A4-BEDFE948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1EDEFF-B88A-4E48-8D01-6C7862F58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B724-6C16-4E6D-94AA-4C920CA4EC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610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1B6A42-96C6-4F7B-9E42-0A416ECB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EA514-5D5E-444A-8442-7D7BC1EC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A24C7-E637-48BE-B240-69CED69F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FEAE-4C80-4DC3-AD69-5DAD82FCED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221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57DF5-99C0-4637-865B-991883D5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36796-99F5-4612-9B06-15D1DB2F6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3E1FF-BC2C-4D2C-8E39-47B8B7ABC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CBE1A-5B68-456E-88AB-E67CC608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4CFD0-EBB5-4853-8C8F-E1143A4C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B12F0-370C-4BBB-9F61-05DEEB5F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A699C-782F-40D5-B825-E35EE4DE61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975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5ECB-C8FE-4131-A8E9-FBAC28EF0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C0F8A5-8BAE-4479-A223-E5E8A13CF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FB1AC-4341-42A5-9D11-26C0013E5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53532-B01C-443A-8DD3-F467F9D6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0E04D-75F9-489D-AF9F-7D2B5007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44186-2B34-4438-9A7C-901ABDBD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DDC0-D48D-45D8-9B4F-6DB7790C52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053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5C190B4-1257-4624-9050-337D837D529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9B9E3C2-2385-4845-90AE-D9248FABD6A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A9675649-88F3-41C9-BDC1-D2DC0DC654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C548745E-7FB1-4F12-91FC-1F7C8E02CC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1EAACA01-FEFB-4B65-B9B9-5C863847EC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68140D8-1BE7-4220-86BB-2323DBDBBD6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C50135B-72A5-43D1-8411-9F0176B0F252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762000" y="1600200"/>
            <a:ext cx="7337425" cy="1233488"/>
          </a:xfrm>
        </p:spPr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Alma Maximiliana Karlin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23E8DA-8242-42AD-A0E6-F342DDB5A349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4800600" y="5638800"/>
            <a:ext cx="3733800" cy="457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800">
              <a:latin typeface="Century Gothic" panose="020B0502020202020204" pitchFamily="34" charset="0"/>
            </a:endParaRPr>
          </a:p>
        </p:txBody>
      </p:sp>
      <p:sp>
        <p:nvSpPr>
          <p:cNvPr id="4103" name="AutoShape 7" descr="Biografija_Karlin">
            <a:extLst>
              <a:ext uri="{FF2B5EF4-FFF2-40B4-BE49-F238E27FC236}">
                <a16:creationId xmlns:a16="http://schemas.microsoft.com/office/drawing/2014/main" id="{B79EE6FF-B995-4118-B8DF-A7EC3EF662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5" name="AutoShape 9" descr="Biografija_Karlin">
            <a:extLst>
              <a:ext uri="{FF2B5EF4-FFF2-40B4-BE49-F238E27FC236}">
                <a16:creationId xmlns:a16="http://schemas.microsoft.com/office/drawing/2014/main" id="{DD2180C5-3170-4F92-ABD0-BE0C42629B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7" name="AutoShape 11" descr="Biografija_Karlin">
            <a:extLst>
              <a:ext uri="{FF2B5EF4-FFF2-40B4-BE49-F238E27FC236}">
                <a16:creationId xmlns:a16="http://schemas.microsoft.com/office/drawing/2014/main" id="{6413E6AE-200B-48A5-8A05-57C0F7CCF7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4111" name="Picture 15" descr="ANd9GcSwEhnp-fbZawUVQpcEC-XOMsyWaoHNDQnqOEQDG7w3mIqQHbIvatoc7MwK">
            <a:extLst>
              <a:ext uri="{FF2B5EF4-FFF2-40B4-BE49-F238E27FC236}">
                <a16:creationId xmlns:a16="http://schemas.microsoft.com/office/drawing/2014/main" id="{050CC036-2382-4AAA-8F14-822E587D3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4953000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7EC0A7A-2622-4CA9-A79F-5F872822214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734425" y="228600"/>
            <a:ext cx="77788" cy="87313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1051C7C-E9B0-4BEF-8460-96B458B73D5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r>
              <a:rPr lang="sl-SI" altLang="sl-SI" sz="2800">
                <a:latin typeface="Century Gothic" panose="020B0502020202020204" pitchFamily="34" charset="0"/>
              </a:rPr>
              <a:t>" </a:t>
            </a:r>
            <a:r>
              <a:rPr lang="sl-SI" altLang="sl-SI" sz="2800" i="1">
                <a:latin typeface="Century Gothic" panose="020B0502020202020204" pitchFamily="34" charset="0"/>
              </a:rPr>
              <a:t>Po svetu hočem potovati, uživati in gledati. Kar lepega mi podari, listom tem zaupati.</a:t>
            </a:r>
            <a:r>
              <a:rPr lang="sl-SI" altLang="sl-SI" sz="2800">
                <a:latin typeface="Century Gothic" panose="020B0502020202020204" pitchFamily="34" charset="0"/>
              </a:rPr>
              <a:t> " Takole začne Alma Karlin eno od svojih knjig popotniške trilogije.</a:t>
            </a:r>
          </a:p>
          <a:p>
            <a:r>
              <a:rPr lang="sl-SI" altLang="sl-SI" sz="2800">
                <a:latin typeface="Century Gothic" panose="020B0502020202020204" pitchFamily="34" charset="0"/>
              </a:rPr>
              <a:t>Alma Ida Wilibalda Maximiliana Karlin je bila slovenska popotnica, pisateljica, zbirateljica in pesnica.</a:t>
            </a:r>
          </a:p>
          <a:p>
            <a:r>
              <a:rPr lang="sl-SI" altLang="sl-SI" sz="2800">
                <a:latin typeface="Century Gothic" panose="020B0502020202020204" pitchFamily="34" charset="0"/>
              </a:rPr>
              <a:t>Rodila se je 12. oktobra 1889 v meščanski družini v Celju.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>
            <a:extLst>
              <a:ext uri="{FF2B5EF4-FFF2-40B4-BE49-F238E27FC236}">
                <a16:creationId xmlns:a16="http://schemas.microsoft.com/office/drawing/2014/main" id="{7036AB72-C042-4DC6-9080-B7881DEFA3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ALMINA DRUŽINA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7A734D51-F09C-4EF9-9549-0A3BF5FF4FC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95400"/>
            <a:ext cx="8610600" cy="5791200"/>
          </a:xfrm>
        </p:spPr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Očete Jakob Karlin (60) upokojenemi major avstrijske vojske iz Tuncovca pri Rogaški Slatini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 mati Vilibalda Miheljak (45), učiteljica na dekliški osnovni šoli.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Poreklo Alminih staršev je bilo slovensko.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Alma se ni nikoli naučila slovenščine. 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Duh, v katerem je bila vzgojena ni bil nemško-nacionalističen.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16C98E9-EB98-4276-9F7C-A09902C1FF5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 flipH="1">
            <a:off x="457200" y="228600"/>
            <a:ext cx="8305800" cy="838200"/>
          </a:xfrm>
        </p:spPr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ALMINO OTROŠTVO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00D0314-6D40-476E-9D31-98DA8FF6166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Na svet je prišla napol hroma. 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Zdravnik je dejal, da bo otrok verjetno duševno prizadet.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Kot otrok težko hodila, zato je veliko časa preživela doma.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Pri osmih letih ji je umrl oče.</a:t>
            </a:r>
          </a:p>
          <a:p>
            <a:r>
              <a:rPr lang="sl-SI" altLang="sl-SI">
                <a:latin typeface="Century Gothic" panose="020B0502020202020204" pitchFamily="34" charset="0"/>
              </a:rPr>
              <a:t>Almine tete so jo za leto vzele s seboj na popotovanje.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B16EB17-21B2-4722-8815-71CE4B048E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 flipV="1">
            <a:off x="8364538" y="231775"/>
            <a:ext cx="166687" cy="68263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75A4C8A-343A-4525-BF74-8AC29614B20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533400"/>
            <a:ext cx="8229600" cy="5486400"/>
          </a:xfrm>
        </p:spPr>
        <p:txBody>
          <a:bodyPr/>
          <a:lstStyle/>
          <a:p>
            <a:r>
              <a:rPr lang="sl-SI" altLang="sl-SI" sz="2800">
                <a:latin typeface="Century Gothic" panose="020B0502020202020204" pitchFamily="34" charset="0"/>
              </a:rPr>
              <a:t>Zgodaj je pokazala smisel za glasbo, risanje, še najbolj pa za učenje tujih jezikov.</a:t>
            </a:r>
          </a:p>
          <a:p>
            <a:r>
              <a:rPr lang="sl-SI" altLang="sl-SI" sz="2800">
                <a:latin typeface="Century Gothic" panose="020B0502020202020204" pitchFamily="34" charset="0"/>
              </a:rPr>
              <a:t>Bila nadarjena in samosvoja.</a:t>
            </a:r>
          </a:p>
          <a:p>
            <a:r>
              <a:rPr lang="sl-SI" altLang="sl-SI" sz="2800">
                <a:latin typeface="Century Gothic" panose="020B0502020202020204" pitchFamily="34" charset="0"/>
              </a:rPr>
              <a:t>Pri trinajstih je morala na ortopedske operacije, bolečine je premagovala z učenjem tujih jezikov. </a:t>
            </a:r>
          </a:p>
          <a:p>
            <a:r>
              <a:rPr lang="sl-SI" altLang="sl-SI" sz="2800">
                <a:latin typeface="Century Gothic" panose="020B0502020202020204" pitchFamily="34" charset="0"/>
              </a:rPr>
              <a:t>Že v mladosti je pisala kratke zgodbice in pesnila.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Alma_Karlin_pri_dveh_letih">
            <a:extLst>
              <a:ext uri="{FF2B5EF4-FFF2-40B4-BE49-F238E27FC236}">
                <a16:creationId xmlns:a16="http://schemas.microsoft.com/office/drawing/2014/main" id="{3349E878-C159-4D6D-A313-7AB1CD8DD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3846513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7" name="Picture 7" descr="Alma_Karlin_pri_prvem_obhajilu_l">
            <a:extLst>
              <a:ext uri="{FF2B5EF4-FFF2-40B4-BE49-F238E27FC236}">
                <a16:creationId xmlns:a16="http://schemas.microsoft.com/office/drawing/2014/main" id="{A28FE7C7-9A21-4B5C-B69A-D40BCF49C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"/>
            <a:ext cx="4322763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A8AE3C9-4E07-40FC-A3AC-FD110C016B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60438"/>
          </a:xfrm>
        </p:spPr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ALMINA SMRT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640F45B-9661-4917-8731-F62B635C7E4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latin typeface="Century Gothic" panose="020B0502020202020204" pitchFamily="34" charset="0"/>
              </a:rPr>
              <a:t>Umrla je 14. januarja 1950. 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Century Gothic" panose="020B0502020202020204" pitchFamily="34" charset="0"/>
              </a:rPr>
              <a:t>Po vojni oblasti niso hotele imeti ničesar s pisateljico. 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Century Gothic" panose="020B0502020202020204" pitchFamily="34" charset="0"/>
              </a:rPr>
              <a:t>Almino in Theino imetje je bilo v bankah v tujini, kamor nista mogli. 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Century Gothic" panose="020B0502020202020204" pitchFamily="34" charset="0"/>
              </a:rPr>
              <a:t>Preselili sta se v majhno hišo na hrib Pečovnik nad Celjem.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Century Gothic" panose="020B0502020202020204" pitchFamily="34" charset="0"/>
              </a:rPr>
              <a:t>Preživljali sta se s skromno Theino pokojnino in velikokrat bili v pomanjkanju.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Century Gothic" panose="020B0502020202020204" pitchFamily="34" charset="0"/>
              </a:rPr>
              <a:t>Umrla je zaradi tuberkuloze in raka na dojki. </a:t>
            </a:r>
          </a:p>
          <a:p>
            <a:pPr>
              <a:lnSpc>
                <a:spcPct val="80000"/>
              </a:lnSpc>
            </a:pPr>
            <a:r>
              <a:rPr lang="sl-SI" altLang="sl-SI" sz="2800">
                <a:latin typeface="Century Gothic" panose="020B0502020202020204" pitchFamily="34" charset="0"/>
              </a:rPr>
              <a:t>Na njeno željo je bila  pokopana na Svetini nad Štorami.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 descr="172747">
            <a:extLst>
              <a:ext uri="{FF2B5EF4-FFF2-40B4-BE49-F238E27FC236}">
                <a16:creationId xmlns:a16="http://schemas.microsoft.com/office/drawing/2014/main" id="{A5D1CD87-EDBA-4F67-962E-407D4AFE6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blaki">
  <a:themeElements>
    <a:clrScheme name="Oblaki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bla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blaki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aki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199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</vt:lpstr>
      <vt:lpstr>Oblaki</vt:lpstr>
      <vt:lpstr>Alma Maximiliana Karlin</vt:lpstr>
      <vt:lpstr>PowerPoint Presentation</vt:lpstr>
      <vt:lpstr>ALMINA DRUŽINA</vt:lpstr>
      <vt:lpstr>ALMINO OTROŠTVO</vt:lpstr>
      <vt:lpstr>PowerPoint Presentation</vt:lpstr>
      <vt:lpstr>PowerPoint Presentation</vt:lpstr>
      <vt:lpstr>ALMINA SMRT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2019-06-03T09:08:20Z</dcterms:created>
  <dcterms:modified xsi:type="dcterms:W3CDTF">2019-06-03T09:08:20Z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