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1" r:id="rId1"/>
  </p:sldMasterIdLst>
  <p:sldIdLst>
    <p:sldId id="256" r:id="rId2"/>
    <p:sldId id="257" r:id="rId3"/>
    <p:sldId id="261" r:id="rId4"/>
    <p:sldId id="262" r:id="rId5"/>
    <p:sldId id="258" r:id="rId6"/>
    <p:sldId id="259" r:id="rId7"/>
    <p:sldId id="264" r:id="rId8"/>
    <p:sldId id="263" r:id="rId9"/>
    <p:sldId id="265" r:id="rId10"/>
  </p:sldIdLst>
  <p:sldSz cx="9144000" cy="6858000" type="screen4x3"/>
  <p:notesSz cx="6858000" cy="9144000"/>
  <p:defaultTextStyle>
    <a:defPPr>
      <a:defRPr lang="sl-SI"/>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28" autoAdjust="0"/>
  </p:normalViewPr>
  <p:slideViewPr>
    <p:cSldViewPr>
      <p:cViewPr varScale="1">
        <p:scale>
          <a:sx n="75" d="100"/>
          <a:sy n="75" d="100"/>
        </p:scale>
        <p:origin x="-366" y="-102"/>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_rels/viewProps.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6146" name="Group 2">
            <a:extLst>
              <a:ext uri="{FF2B5EF4-FFF2-40B4-BE49-F238E27FC236}">
                <a16:creationId xmlns:a16="http://schemas.microsoft.com/office/drawing/2014/main" id="{308B3205-D232-4D39-BF6D-1467184F8538}"/>
              </a:ext>
            </a:extLst>
          </p:cNvPr>
          <p:cNvGrpSpPr>
            <a:grpSpLocks/>
          </p:cNvGrpSpPr>
          <p:nvPr/>
        </p:nvGrpSpPr>
        <p:grpSpPr bwMode="auto">
          <a:xfrm>
            <a:off x="0" y="0"/>
            <a:ext cx="9144000" cy="6918325"/>
            <a:chOff x="0" y="0"/>
            <a:chExt cx="5760" cy="4358"/>
          </a:xfrm>
        </p:grpSpPr>
        <p:sp>
          <p:nvSpPr>
            <p:cNvPr id="6147" name="Rectangle 3">
              <a:extLst>
                <a:ext uri="{FF2B5EF4-FFF2-40B4-BE49-F238E27FC236}">
                  <a16:creationId xmlns:a16="http://schemas.microsoft.com/office/drawing/2014/main" id="{07E79167-A6D7-452E-948A-EBDA486BCC2A}"/>
                </a:ext>
              </a:extLst>
            </p:cNvPr>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sl-SI"/>
            </a:p>
          </p:txBody>
        </p:sp>
        <p:sp>
          <p:nvSpPr>
            <p:cNvPr id="6148" name="Freeform 4">
              <a:extLst>
                <a:ext uri="{FF2B5EF4-FFF2-40B4-BE49-F238E27FC236}">
                  <a16:creationId xmlns:a16="http://schemas.microsoft.com/office/drawing/2014/main" id="{70498E36-5653-4249-8674-4CCBA18A3EB5}"/>
                </a:ext>
              </a:extLst>
            </p:cNvPr>
            <p:cNvSpPr>
              <a:spLocks/>
            </p:cNvSpPr>
            <p:nvPr/>
          </p:nvSpPr>
          <p:spPr bwMode="invGray">
            <a:xfrm>
              <a:off x="0" y="0"/>
              <a:ext cx="5760" cy="1344"/>
            </a:xfrm>
            <a:custGeom>
              <a:avLst/>
              <a:gdLst>
                <a:gd name="T0" fmla="*/ 0 w 5760"/>
                <a:gd name="T1" fmla="*/ 0 h 1104"/>
                <a:gd name="T2" fmla="*/ 5760 w 5760"/>
                <a:gd name="T3" fmla="*/ 0 h 1104"/>
                <a:gd name="T4" fmla="*/ 5760 w 5760"/>
                <a:gd name="T5" fmla="*/ 720 h 1104"/>
                <a:gd name="T6" fmla="*/ 3600 w 5760"/>
                <a:gd name="T7" fmla="*/ 624 h 1104"/>
                <a:gd name="T8" fmla="*/ 0 w 5760"/>
                <a:gd name="T9" fmla="*/ 1000 h 1104"/>
                <a:gd name="T10" fmla="*/ 0 w 5760"/>
                <a:gd name="T11" fmla="*/ 0 h 1104"/>
              </a:gdLst>
              <a:ahLst/>
              <a:cxnLst>
                <a:cxn ang="0">
                  <a:pos x="T0" y="T1"/>
                </a:cxn>
                <a:cxn ang="0">
                  <a:pos x="T2" y="T3"/>
                </a:cxn>
                <a:cxn ang="0">
                  <a:pos x="T4" y="T5"/>
                </a:cxn>
                <a:cxn ang="0">
                  <a:pos x="T6" y="T7"/>
                </a:cxn>
                <a:cxn ang="0">
                  <a:pos x="T8" y="T9"/>
                </a:cxn>
                <a:cxn ang="0">
                  <a:pos x="T10" y="T11"/>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sl-SI"/>
            </a:p>
          </p:txBody>
        </p:sp>
        <p:sp>
          <p:nvSpPr>
            <p:cNvPr id="6149" name="Freeform 5">
              <a:extLst>
                <a:ext uri="{FF2B5EF4-FFF2-40B4-BE49-F238E27FC236}">
                  <a16:creationId xmlns:a16="http://schemas.microsoft.com/office/drawing/2014/main" id="{2C5D2470-9CC5-4043-BFDF-17B41A8065A8}"/>
                </a:ext>
              </a:extLst>
            </p:cNvPr>
            <p:cNvSpPr>
              <a:spLocks/>
            </p:cNvSpPr>
            <p:nvPr/>
          </p:nvSpPr>
          <p:spPr bwMode="invGray">
            <a:xfrm>
              <a:off x="0" y="733"/>
              <a:ext cx="5760" cy="3587"/>
            </a:xfrm>
            <a:custGeom>
              <a:avLst/>
              <a:gdLst>
                <a:gd name="T0" fmla="*/ 0 w 5760"/>
                <a:gd name="T1" fmla="*/ 582 h 3587"/>
                <a:gd name="T2" fmla="*/ 2640 w 5760"/>
                <a:gd name="T3" fmla="*/ 267 h 3587"/>
                <a:gd name="T4" fmla="*/ 3373 w 5760"/>
                <a:gd name="T5" fmla="*/ 160 h 3587"/>
                <a:gd name="T6" fmla="*/ 5760 w 5760"/>
                <a:gd name="T7" fmla="*/ 358 h 3587"/>
                <a:gd name="T8" fmla="*/ 5760 w 5760"/>
                <a:gd name="T9" fmla="*/ 3587 h 3587"/>
                <a:gd name="T10" fmla="*/ 0 w 5760"/>
                <a:gd name="T11" fmla="*/ 3587 h 3587"/>
                <a:gd name="T12" fmla="*/ 0 w 5760"/>
                <a:gd name="T13" fmla="*/ 582 h 3587"/>
              </a:gdLst>
              <a:ahLst/>
              <a:cxnLst>
                <a:cxn ang="0">
                  <a:pos x="T0" y="T1"/>
                </a:cxn>
                <a:cxn ang="0">
                  <a:pos x="T2" y="T3"/>
                </a:cxn>
                <a:cxn ang="0">
                  <a:pos x="T4" y="T5"/>
                </a:cxn>
                <a:cxn ang="0">
                  <a:pos x="T6" y="T7"/>
                </a:cxn>
                <a:cxn ang="0">
                  <a:pos x="T8" y="T9"/>
                </a:cxn>
                <a:cxn ang="0">
                  <a:pos x="T10" y="T11"/>
                </a:cxn>
                <a:cxn ang="0">
                  <a:pos x="T12" y="T13"/>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6150" name="Freeform 6">
              <a:extLst>
                <a:ext uri="{FF2B5EF4-FFF2-40B4-BE49-F238E27FC236}">
                  <a16:creationId xmlns:a16="http://schemas.microsoft.com/office/drawing/2014/main" id="{8E11AA11-8A6E-454E-ADAF-B14E94503EDC}"/>
                </a:ext>
              </a:extLst>
            </p:cNvPr>
            <p:cNvSpPr>
              <a:spLocks/>
            </p:cNvSpPr>
            <p:nvPr/>
          </p:nvSpPr>
          <p:spPr bwMode="invGray">
            <a:xfrm>
              <a:off x="0" y="184"/>
              <a:ext cx="5760" cy="538"/>
            </a:xfrm>
            <a:custGeom>
              <a:avLst/>
              <a:gdLst>
                <a:gd name="T0" fmla="*/ 0 w 5760"/>
                <a:gd name="T1" fmla="*/ 163 h 538"/>
                <a:gd name="T2" fmla="*/ 0 w 5760"/>
                <a:gd name="T3" fmla="*/ 403 h 538"/>
                <a:gd name="T4" fmla="*/ 1773 w 5760"/>
                <a:gd name="T5" fmla="*/ 443 h 538"/>
                <a:gd name="T6" fmla="*/ 4573 w 5760"/>
                <a:gd name="T7" fmla="*/ 176 h 538"/>
                <a:gd name="T8" fmla="*/ 5760 w 5760"/>
                <a:gd name="T9" fmla="*/ 536 h 538"/>
                <a:gd name="T10" fmla="*/ 5760 w 5760"/>
                <a:gd name="T11" fmla="*/ 163 h 538"/>
                <a:gd name="T12" fmla="*/ 4560 w 5760"/>
                <a:gd name="T13" fmla="*/ 29 h 538"/>
                <a:gd name="T14" fmla="*/ 1987 w 5760"/>
                <a:gd name="T15" fmla="*/ 336 h 538"/>
                <a:gd name="T16" fmla="*/ 0 w 5760"/>
                <a:gd name="T17" fmla="*/ 163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sl-SI"/>
            </a:p>
          </p:txBody>
        </p:sp>
        <p:sp>
          <p:nvSpPr>
            <p:cNvPr id="6151" name="Freeform 7">
              <a:extLst>
                <a:ext uri="{FF2B5EF4-FFF2-40B4-BE49-F238E27FC236}">
                  <a16:creationId xmlns:a16="http://schemas.microsoft.com/office/drawing/2014/main" id="{24320E66-FAB4-4D21-886B-EC0EBDE20A70}"/>
                </a:ext>
              </a:extLst>
            </p:cNvPr>
            <p:cNvSpPr>
              <a:spLocks/>
            </p:cNvSpPr>
            <p:nvPr/>
          </p:nvSpPr>
          <p:spPr bwMode="hidden">
            <a:xfrm>
              <a:off x="0" y="1515"/>
              <a:ext cx="5760" cy="674"/>
            </a:xfrm>
            <a:custGeom>
              <a:avLst/>
              <a:gdLst>
                <a:gd name="T0" fmla="*/ 0 w 5760"/>
                <a:gd name="T1" fmla="*/ 246 h 674"/>
                <a:gd name="T2" fmla="*/ 0 w 5760"/>
                <a:gd name="T3" fmla="*/ 406 h 674"/>
                <a:gd name="T4" fmla="*/ 1280 w 5760"/>
                <a:gd name="T5" fmla="*/ 645 h 674"/>
                <a:gd name="T6" fmla="*/ 1627 w 5760"/>
                <a:gd name="T7" fmla="*/ 580 h 674"/>
                <a:gd name="T8" fmla="*/ 4493 w 5760"/>
                <a:gd name="T9" fmla="*/ 113 h 674"/>
                <a:gd name="T10" fmla="*/ 5760 w 5760"/>
                <a:gd name="T11" fmla="*/ 606 h 674"/>
                <a:gd name="T12" fmla="*/ 5760 w 5760"/>
                <a:gd name="T13" fmla="*/ 233 h 674"/>
                <a:gd name="T14" fmla="*/ 4040 w 5760"/>
                <a:gd name="T15" fmla="*/ 33 h 674"/>
                <a:gd name="T16" fmla="*/ 1093 w 5760"/>
                <a:gd name="T17" fmla="*/ 433 h 674"/>
                <a:gd name="T18" fmla="*/ 0 w 5760"/>
                <a:gd name="T19" fmla="*/ 246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6152" name="Freeform 8">
              <a:extLst>
                <a:ext uri="{FF2B5EF4-FFF2-40B4-BE49-F238E27FC236}">
                  <a16:creationId xmlns:a16="http://schemas.microsoft.com/office/drawing/2014/main" id="{E3C4D62E-5368-49E9-9817-0E67A5E4221B}"/>
                </a:ext>
              </a:extLst>
            </p:cNvPr>
            <p:cNvSpPr>
              <a:spLocks/>
            </p:cNvSpPr>
            <p:nvPr/>
          </p:nvSpPr>
          <p:spPr bwMode="white">
            <a:xfrm>
              <a:off x="1560" y="959"/>
              <a:ext cx="4200" cy="3361"/>
            </a:xfrm>
            <a:custGeom>
              <a:avLst/>
              <a:gdLst>
                <a:gd name="T0" fmla="*/ 0 w 4200"/>
                <a:gd name="T1" fmla="*/ 3361 h 3361"/>
                <a:gd name="T2" fmla="*/ 1054 w 4200"/>
                <a:gd name="T3" fmla="*/ 295 h 3361"/>
                <a:gd name="T4" fmla="*/ 4200 w 4200"/>
                <a:gd name="T5" fmla="*/ 1588 h 3361"/>
                <a:gd name="T6" fmla="*/ 4200 w 4200"/>
                <a:gd name="T7" fmla="*/ 2028 h 3361"/>
                <a:gd name="T8" fmla="*/ 1200 w 4200"/>
                <a:gd name="T9" fmla="*/ 442 h 3361"/>
                <a:gd name="T10" fmla="*/ 347 w 4200"/>
                <a:gd name="T11" fmla="*/ 3361 h 3361"/>
                <a:gd name="T12" fmla="*/ 0 w 4200"/>
                <a:gd name="T13" fmla="*/ 3361 h 3361"/>
              </a:gdLst>
              <a:ahLst/>
              <a:cxnLst>
                <a:cxn ang="0">
                  <a:pos x="T0" y="T1"/>
                </a:cxn>
                <a:cxn ang="0">
                  <a:pos x="T2" y="T3"/>
                </a:cxn>
                <a:cxn ang="0">
                  <a:pos x="T4" y="T5"/>
                </a:cxn>
                <a:cxn ang="0">
                  <a:pos x="T6" y="T7"/>
                </a:cxn>
                <a:cxn ang="0">
                  <a:pos x="T8" y="T9"/>
                </a:cxn>
                <a:cxn ang="0">
                  <a:pos x="T10" y="T11"/>
                </a:cxn>
                <a:cxn ang="0">
                  <a:pos x="T12" y="T13"/>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sl-SI"/>
            </a:p>
          </p:txBody>
        </p:sp>
        <p:sp>
          <p:nvSpPr>
            <p:cNvPr id="6153" name="Freeform 9">
              <a:extLst>
                <a:ext uri="{FF2B5EF4-FFF2-40B4-BE49-F238E27FC236}">
                  <a16:creationId xmlns:a16="http://schemas.microsoft.com/office/drawing/2014/main" id="{95D4FD9F-4172-4505-931A-0432505EDBA3}"/>
                </a:ext>
              </a:extLst>
            </p:cNvPr>
            <p:cNvSpPr>
              <a:spLocks/>
            </p:cNvSpPr>
            <p:nvPr/>
          </p:nvSpPr>
          <p:spPr bwMode="invGray">
            <a:xfrm>
              <a:off x="0" y="2169"/>
              <a:ext cx="5760" cy="1925"/>
            </a:xfrm>
            <a:custGeom>
              <a:avLst/>
              <a:gdLst>
                <a:gd name="T0" fmla="*/ 0 w 5760"/>
                <a:gd name="T1" fmla="*/ 804 h 1925"/>
                <a:gd name="T2" fmla="*/ 0 w 5760"/>
                <a:gd name="T3" fmla="*/ 991 h 1925"/>
                <a:gd name="T4" fmla="*/ 1547 w 5760"/>
                <a:gd name="T5" fmla="*/ 1818 h 1925"/>
                <a:gd name="T6" fmla="*/ 3253 w 5760"/>
                <a:gd name="T7" fmla="*/ 351 h 1925"/>
                <a:gd name="T8" fmla="*/ 5760 w 5760"/>
                <a:gd name="T9" fmla="*/ 1537 h 1925"/>
                <a:gd name="T10" fmla="*/ 5760 w 5760"/>
                <a:gd name="T11" fmla="*/ 1151 h 1925"/>
                <a:gd name="T12" fmla="*/ 3240 w 5760"/>
                <a:gd name="T13" fmla="*/ 84 h 1925"/>
                <a:gd name="T14" fmla="*/ 1573 w 5760"/>
                <a:gd name="T15" fmla="*/ 1671 h 1925"/>
                <a:gd name="T16" fmla="*/ 0 w 5760"/>
                <a:gd name="T17" fmla="*/ 804 h 1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6154" name="Freeform 10">
              <a:extLst>
                <a:ext uri="{FF2B5EF4-FFF2-40B4-BE49-F238E27FC236}">
                  <a16:creationId xmlns:a16="http://schemas.microsoft.com/office/drawing/2014/main" id="{2D483FC1-DA01-47CA-B12C-797F91E83D0C}"/>
                </a:ext>
              </a:extLst>
            </p:cNvPr>
            <p:cNvSpPr>
              <a:spLocks/>
            </p:cNvSpPr>
            <p:nvPr/>
          </p:nvSpPr>
          <p:spPr bwMode="white">
            <a:xfrm>
              <a:off x="0" y="2238"/>
              <a:ext cx="3929" cy="2120"/>
            </a:xfrm>
            <a:custGeom>
              <a:avLst/>
              <a:gdLst>
                <a:gd name="T0" fmla="*/ 0 w 4196"/>
                <a:gd name="T1" fmla="*/ 415 h 2120"/>
                <a:gd name="T2" fmla="*/ 0 w 4196"/>
                <a:gd name="T3" fmla="*/ 508 h 2120"/>
                <a:gd name="T4" fmla="*/ 1933 w 4196"/>
                <a:gd name="T5" fmla="*/ 229 h 2120"/>
                <a:gd name="T6" fmla="*/ 3920 w 4196"/>
                <a:gd name="T7" fmla="*/ 1055 h 2120"/>
                <a:gd name="T8" fmla="*/ 3587 w 4196"/>
                <a:gd name="T9" fmla="*/ 2082 h 2120"/>
                <a:gd name="T10" fmla="*/ 3947 w 4196"/>
                <a:gd name="T11" fmla="*/ 829 h 2120"/>
                <a:gd name="T12" fmla="*/ 2253 w 4196"/>
                <a:gd name="T13" fmla="*/ 69 h 2120"/>
                <a:gd name="T14" fmla="*/ 0 w 4196"/>
                <a:gd name="T15" fmla="*/ 415 h 2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grpSp>
      <p:sp>
        <p:nvSpPr>
          <p:cNvPr id="6155" name="Rectangle 11">
            <a:extLst>
              <a:ext uri="{FF2B5EF4-FFF2-40B4-BE49-F238E27FC236}">
                <a16:creationId xmlns:a16="http://schemas.microsoft.com/office/drawing/2014/main" id="{262F0C3C-57CB-4CDB-BB74-51E33739D751}"/>
              </a:ext>
            </a:extLst>
          </p:cNvPr>
          <p:cNvSpPr>
            <a:spLocks noGrp="1" noChangeArrowheads="1"/>
          </p:cNvSpPr>
          <p:nvPr>
            <p:ph type="ctrTitle"/>
          </p:nvPr>
        </p:nvSpPr>
        <p:spPr>
          <a:xfrm>
            <a:off x="685800" y="2286000"/>
            <a:ext cx="7772400" cy="1143000"/>
          </a:xfrm>
        </p:spPr>
        <p:txBody>
          <a:bodyPr/>
          <a:lstStyle>
            <a:lvl1pPr>
              <a:defRPr/>
            </a:lvl1pPr>
          </a:lstStyle>
          <a:p>
            <a:pPr lvl="0"/>
            <a:r>
              <a:rPr lang="sl-SI" altLang="sl-SI" noProof="0"/>
              <a:t>Click to edit Master title style</a:t>
            </a:r>
          </a:p>
        </p:txBody>
      </p:sp>
      <p:sp>
        <p:nvSpPr>
          <p:cNvPr id="6156" name="Rectangle 12">
            <a:extLst>
              <a:ext uri="{FF2B5EF4-FFF2-40B4-BE49-F238E27FC236}">
                <a16:creationId xmlns:a16="http://schemas.microsoft.com/office/drawing/2014/main" id="{9DB174F4-DAD8-4095-A47A-381176CAE64E}"/>
              </a:ext>
            </a:extLst>
          </p:cNvPr>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sl-SI" altLang="sl-SI" noProof="0"/>
              <a:t>Click to edit Master subtitle style</a:t>
            </a:r>
          </a:p>
        </p:txBody>
      </p:sp>
      <p:sp>
        <p:nvSpPr>
          <p:cNvPr id="6157" name="Rectangle 13">
            <a:extLst>
              <a:ext uri="{FF2B5EF4-FFF2-40B4-BE49-F238E27FC236}">
                <a16:creationId xmlns:a16="http://schemas.microsoft.com/office/drawing/2014/main" id="{D41935C9-4E03-4748-A57A-804BB06BE0B7}"/>
              </a:ext>
            </a:extLst>
          </p:cNvPr>
          <p:cNvSpPr>
            <a:spLocks noGrp="1" noChangeArrowheads="1"/>
          </p:cNvSpPr>
          <p:nvPr>
            <p:ph type="dt" sz="quarter" idx="2"/>
          </p:nvPr>
        </p:nvSpPr>
        <p:spPr>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0"/>
              </a:spcBef>
              <a:defRPr/>
            </a:lvl1pPr>
          </a:lstStyle>
          <a:p>
            <a:endParaRPr lang="sl-SI" altLang="sl-SI"/>
          </a:p>
        </p:txBody>
      </p:sp>
      <p:sp>
        <p:nvSpPr>
          <p:cNvPr id="6158" name="Rectangle 14">
            <a:extLst>
              <a:ext uri="{FF2B5EF4-FFF2-40B4-BE49-F238E27FC236}">
                <a16:creationId xmlns:a16="http://schemas.microsoft.com/office/drawing/2014/main" id="{0D8B1185-BB77-4AAB-8165-3AAC441D7BD8}"/>
              </a:ext>
            </a:extLst>
          </p:cNvPr>
          <p:cNvSpPr>
            <a:spLocks noGrp="1" noChangeArrowheads="1"/>
          </p:cNvSpPr>
          <p:nvPr>
            <p:ph type="ftr" sz="quarter" idx="3"/>
          </p:nvPr>
        </p:nvSpPr>
        <p:spPr>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0"/>
              </a:spcBef>
              <a:defRPr/>
            </a:lvl1pPr>
          </a:lstStyle>
          <a:p>
            <a:endParaRPr lang="sl-SI" altLang="sl-SI"/>
          </a:p>
        </p:txBody>
      </p:sp>
      <p:sp>
        <p:nvSpPr>
          <p:cNvPr id="6159" name="Rectangle 15">
            <a:extLst>
              <a:ext uri="{FF2B5EF4-FFF2-40B4-BE49-F238E27FC236}">
                <a16:creationId xmlns:a16="http://schemas.microsoft.com/office/drawing/2014/main" id="{2675AE5F-7936-4663-8E4F-5F9C21F2B404}"/>
              </a:ext>
            </a:extLst>
          </p:cNvPr>
          <p:cNvSpPr>
            <a:spLocks noGrp="1" noChangeArrowheads="1"/>
          </p:cNvSpPr>
          <p:nvPr>
            <p:ph type="sldNum" sz="quarter" idx="4"/>
          </p:nvPr>
        </p:nvSpPr>
        <p:spPr>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0"/>
              </a:spcBef>
              <a:defRPr/>
            </a:lvl1pPr>
          </a:lstStyle>
          <a:p>
            <a:fld id="{22308914-861C-4A35-996C-8EFC54923787}" type="slidenum">
              <a:rPr lang="sl-SI" altLang="sl-SI"/>
              <a:pPr/>
              <a:t>‹#›</a:t>
            </a:fld>
            <a:endParaRPr lang="sl-SI" alt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E9AAB-E30D-4578-813B-F2292FC9577B}"/>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E4B13696-4BD7-4868-8D01-920B408C64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5EDBBA21-154E-4495-8893-1DCCF3A8C273}"/>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BFDF752B-FD1D-4952-A2F6-4EAF561B9163}"/>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3681D190-950A-4CBD-A214-2A032375E626}"/>
              </a:ext>
            </a:extLst>
          </p:cNvPr>
          <p:cNvSpPr>
            <a:spLocks noGrp="1"/>
          </p:cNvSpPr>
          <p:nvPr>
            <p:ph type="sldNum" sz="quarter" idx="12"/>
          </p:nvPr>
        </p:nvSpPr>
        <p:spPr/>
        <p:txBody>
          <a:bodyPr/>
          <a:lstStyle>
            <a:lvl1pPr>
              <a:defRPr/>
            </a:lvl1pPr>
          </a:lstStyle>
          <a:p>
            <a:fld id="{CCC305A5-542E-43E7-9998-917529311086}" type="slidenum">
              <a:rPr lang="sl-SI" altLang="sl-SI"/>
              <a:pPr/>
              <a:t>‹#›</a:t>
            </a:fld>
            <a:endParaRPr lang="sl-SI" altLang="sl-SI"/>
          </a:p>
        </p:txBody>
      </p:sp>
    </p:spTree>
    <p:extLst>
      <p:ext uri="{BB962C8B-B14F-4D97-AF65-F5344CB8AC3E}">
        <p14:creationId xmlns:p14="http://schemas.microsoft.com/office/powerpoint/2010/main" val="3180918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ED97AE-BE6F-4A00-A8AA-6029E0F3A69A}"/>
              </a:ext>
            </a:extLst>
          </p:cNvPr>
          <p:cNvSpPr>
            <a:spLocks noGrp="1"/>
          </p:cNvSpPr>
          <p:nvPr>
            <p:ph type="title" orient="vert"/>
          </p:nvPr>
        </p:nvSpPr>
        <p:spPr>
          <a:xfrm>
            <a:off x="6515100" y="609600"/>
            <a:ext cx="1943100" cy="5486400"/>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D97E1B4F-316D-48CA-AB6E-DF4DD3FA79A3}"/>
              </a:ext>
            </a:extLst>
          </p:cNvPr>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42CF05D7-58D9-40BD-A195-3D4C8E1AAF4D}"/>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040C61F9-E83E-4D80-9275-77759F9718ED}"/>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CE9E38FD-8D32-431D-9F6C-25CA424719B3}"/>
              </a:ext>
            </a:extLst>
          </p:cNvPr>
          <p:cNvSpPr>
            <a:spLocks noGrp="1"/>
          </p:cNvSpPr>
          <p:nvPr>
            <p:ph type="sldNum" sz="quarter" idx="12"/>
          </p:nvPr>
        </p:nvSpPr>
        <p:spPr/>
        <p:txBody>
          <a:bodyPr/>
          <a:lstStyle>
            <a:lvl1pPr>
              <a:defRPr/>
            </a:lvl1pPr>
          </a:lstStyle>
          <a:p>
            <a:fld id="{CEACB733-97E0-49BF-A73F-FE73D7E890AB}" type="slidenum">
              <a:rPr lang="sl-SI" altLang="sl-SI"/>
              <a:pPr/>
              <a:t>‹#›</a:t>
            </a:fld>
            <a:endParaRPr lang="sl-SI" altLang="sl-SI"/>
          </a:p>
        </p:txBody>
      </p:sp>
    </p:spTree>
    <p:extLst>
      <p:ext uri="{BB962C8B-B14F-4D97-AF65-F5344CB8AC3E}">
        <p14:creationId xmlns:p14="http://schemas.microsoft.com/office/powerpoint/2010/main" val="3486023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F0FAC-9485-4412-AEEB-A8E8C968C898}"/>
              </a:ext>
            </a:extLst>
          </p:cNvPr>
          <p:cNvSpPr>
            <a:spLocks noGrp="1"/>
          </p:cNvSpPr>
          <p:nvPr>
            <p:ph type="title"/>
          </p:nvPr>
        </p:nvSpPr>
        <p:spPr>
          <a:xfrm>
            <a:off x="685800" y="609600"/>
            <a:ext cx="7772400" cy="1143000"/>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8DF3A0F2-A4C6-4C1C-84E8-F58F22E4CEC6}"/>
              </a:ext>
            </a:extLst>
          </p:cNvPr>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Online Image Placeholder 3">
            <a:extLst>
              <a:ext uri="{FF2B5EF4-FFF2-40B4-BE49-F238E27FC236}">
                <a16:creationId xmlns:a16="http://schemas.microsoft.com/office/drawing/2014/main" id="{F3988563-D112-4E05-B2BA-0698A348F0CA}"/>
              </a:ext>
            </a:extLst>
          </p:cNvPr>
          <p:cNvSpPr>
            <a:spLocks noGrp="1"/>
          </p:cNvSpPr>
          <p:nvPr>
            <p:ph type="clipArt" sz="half" idx="2"/>
          </p:nvPr>
        </p:nvSpPr>
        <p:spPr>
          <a:xfrm>
            <a:off x="4648200" y="1981200"/>
            <a:ext cx="3810000" cy="4114800"/>
          </a:xfrm>
        </p:spPr>
        <p:txBody>
          <a:bodyPr/>
          <a:lstStyle/>
          <a:p>
            <a:endParaRPr lang="sl-SI"/>
          </a:p>
        </p:txBody>
      </p:sp>
      <p:sp>
        <p:nvSpPr>
          <p:cNvPr id="5" name="Date Placeholder 4">
            <a:extLst>
              <a:ext uri="{FF2B5EF4-FFF2-40B4-BE49-F238E27FC236}">
                <a16:creationId xmlns:a16="http://schemas.microsoft.com/office/drawing/2014/main" id="{38E575C1-CA29-47AE-9B0D-F99DCAF0679A}"/>
              </a:ext>
            </a:extLst>
          </p:cNvPr>
          <p:cNvSpPr>
            <a:spLocks noGrp="1"/>
          </p:cNvSpPr>
          <p:nvPr>
            <p:ph type="dt" sz="half" idx="10"/>
          </p:nvPr>
        </p:nvSpPr>
        <p:spPr>
          <a:xfrm>
            <a:off x="685800" y="6248400"/>
            <a:ext cx="1905000" cy="457200"/>
          </a:xfrm>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7309319C-AB0E-4674-86E2-0E8B811999F5}"/>
              </a:ext>
            </a:extLst>
          </p:cNvPr>
          <p:cNvSpPr>
            <a:spLocks noGrp="1"/>
          </p:cNvSpPr>
          <p:nvPr>
            <p:ph type="ftr" sz="quarter" idx="11"/>
          </p:nvPr>
        </p:nvSpPr>
        <p:spPr>
          <a:xfrm>
            <a:off x="3124200" y="6248400"/>
            <a:ext cx="2895600" cy="457200"/>
          </a:xfrm>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7001E5BE-D445-49A2-9656-47027CBA7615}"/>
              </a:ext>
            </a:extLst>
          </p:cNvPr>
          <p:cNvSpPr>
            <a:spLocks noGrp="1"/>
          </p:cNvSpPr>
          <p:nvPr>
            <p:ph type="sldNum" sz="quarter" idx="12"/>
          </p:nvPr>
        </p:nvSpPr>
        <p:spPr>
          <a:xfrm>
            <a:off x="6553200" y="6248400"/>
            <a:ext cx="1905000" cy="457200"/>
          </a:xfrm>
        </p:spPr>
        <p:txBody>
          <a:bodyPr/>
          <a:lstStyle>
            <a:lvl1pPr>
              <a:defRPr/>
            </a:lvl1pPr>
          </a:lstStyle>
          <a:p>
            <a:fld id="{8646A142-1614-4FC3-9D87-3E74E3015871}" type="slidenum">
              <a:rPr lang="sl-SI" altLang="sl-SI"/>
              <a:pPr/>
              <a:t>‹#›</a:t>
            </a:fld>
            <a:endParaRPr lang="sl-SI" altLang="sl-SI"/>
          </a:p>
        </p:txBody>
      </p:sp>
    </p:spTree>
    <p:extLst>
      <p:ext uri="{BB962C8B-B14F-4D97-AF65-F5344CB8AC3E}">
        <p14:creationId xmlns:p14="http://schemas.microsoft.com/office/powerpoint/2010/main" val="2887425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BB111-2E7E-4E66-B6E1-EE6E1F5BA390}"/>
              </a:ext>
            </a:extLst>
          </p:cNvPr>
          <p:cNvSpPr>
            <a:spLocks noGrp="1"/>
          </p:cNvSpPr>
          <p:nvPr>
            <p:ph type="title"/>
          </p:nvPr>
        </p:nvSpPr>
        <p:spPr>
          <a:xfrm>
            <a:off x="685800" y="609600"/>
            <a:ext cx="7772400" cy="1143000"/>
          </a:xfrm>
        </p:spPr>
        <p:txBody>
          <a:bodyPr/>
          <a:lstStyle/>
          <a:p>
            <a:r>
              <a:rPr lang="en-US"/>
              <a:t>Click to edit Master title style</a:t>
            </a:r>
            <a:endParaRPr lang="sl-SI"/>
          </a:p>
        </p:txBody>
      </p:sp>
      <p:sp>
        <p:nvSpPr>
          <p:cNvPr id="3" name="Online Image Placeholder 2">
            <a:extLst>
              <a:ext uri="{FF2B5EF4-FFF2-40B4-BE49-F238E27FC236}">
                <a16:creationId xmlns:a16="http://schemas.microsoft.com/office/drawing/2014/main" id="{460E9EC0-1F59-463A-A8CF-14C8BD38C724}"/>
              </a:ext>
            </a:extLst>
          </p:cNvPr>
          <p:cNvSpPr>
            <a:spLocks noGrp="1"/>
          </p:cNvSpPr>
          <p:nvPr>
            <p:ph type="clipArt" sz="half" idx="1"/>
          </p:nvPr>
        </p:nvSpPr>
        <p:spPr>
          <a:xfrm>
            <a:off x="685800" y="1981200"/>
            <a:ext cx="3810000" cy="4114800"/>
          </a:xfrm>
        </p:spPr>
        <p:txBody>
          <a:bodyPr/>
          <a:lstStyle/>
          <a:p>
            <a:endParaRPr lang="sl-SI"/>
          </a:p>
        </p:txBody>
      </p:sp>
      <p:sp>
        <p:nvSpPr>
          <p:cNvPr id="4" name="Text Placeholder 3">
            <a:extLst>
              <a:ext uri="{FF2B5EF4-FFF2-40B4-BE49-F238E27FC236}">
                <a16:creationId xmlns:a16="http://schemas.microsoft.com/office/drawing/2014/main" id="{581113A6-13A5-49A5-8865-5CE498AE524F}"/>
              </a:ext>
            </a:extLst>
          </p:cNvPr>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566DCCB8-7D5E-4159-8993-2CA5B07D4B09}"/>
              </a:ext>
            </a:extLst>
          </p:cNvPr>
          <p:cNvSpPr>
            <a:spLocks noGrp="1"/>
          </p:cNvSpPr>
          <p:nvPr>
            <p:ph type="dt" sz="half" idx="10"/>
          </p:nvPr>
        </p:nvSpPr>
        <p:spPr>
          <a:xfrm>
            <a:off x="685800" y="6248400"/>
            <a:ext cx="1905000" cy="457200"/>
          </a:xfrm>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FF797E4D-40DB-4258-9AFD-C6A26677D42C}"/>
              </a:ext>
            </a:extLst>
          </p:cNvPr>
          <p:cNvSpPr>
            <a:spLocks noGrp="1"/>
          </p:cNvSpPr>
          <p:nvPr>
            <p:ph type="ftr" sz="quarter" idx="11"/>
          </p:nvPr>
        </p:nvSpPr>
        <p:spPr>
          <a:xfrm>
            <a:off x="3124200" y="6248400"/>
            <a:ext cx="2895600" cy="457200"/>
          </a:xfrm>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C6BA9867-BBC8-479A-83A8-5AE134CA4CD4}"/>
              </a:ext>
            </a:extLst>
          </p:cNvPr>
          <p:cNvSpPr>
            <a:spLocks noGrp="1"/>
          </p:cNvSpPr>
          <p:nvPr>
            <p:ph type="sldNum" sz="quarter" idx="12"/>
          </p:nvPr>
        </p:nvSpPr>
        <p:spPr>
          <a:xfrm>
            <a:off x="6553200" y="6248400"/>
            <a:ext cx="1905000" cy="457200"/>
          </a:xfrm>
        </p:spPr>
        <p:txBody>
          <a:bodyPr/>
          <a:lstStyle>
            <a:lvl1pPr>
              <a:defRPr/>
            </a:lvl1pPr>
          </a:lstStyle>
          <a:p>
            <a:fld id="{9B5E8C63-A2BC-4135-8586-35EE164465C1}" type="slidenum">
              <a:rPr lang="sl-SI" altLang="sl-SI"/>
              <a:pPr/>
              <a:t>‹#›</a:t>
            </a:fld>
            <a:endParaRPr lang="sl-SI" altLang="sl-SI"/>
          </a:p>
        </p:txBody>
      </p:sp>
    </p:spTree>
    <p:extLst>
      <p:ext uri="{BB962C8B-B14F-4D97-AF65-F5344CB8AC3E}">
        <p14:creationId xmlns:p14="http://schemas.microsoft.com/office/powerpoint/2010/main" val="695909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D9262-CC45-4DCE-A909-3C85159BE965}"/>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66972A8E-A212-4C39-995A-843C416723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A3B66B2B-421A-465C-8C77-4F0F46963D70}"/>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9E206C75-3301-4ABE-8DC7-4315EFB674CF}"/>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BACED13D-4214-4CFA-A0A0-6290231369D7}"/>
              </a:ext>
            </a:extLst>
          </p:cNvPr>
          <p:cNvSpPr>
            <a:spLocks noGrp="1"/>
          </p:cNvSpPr>
          <p:nvPr>
            <p:ph type="sldNum" sz="quarter" idx="12"/>
          </p:nvPr>
        </p:nvSpPr>
        <p:spPr/>
        <p:txBody>
          <a:bodyPr/>
          <a:lstStyle>
            <a:lvl1pPr>
              <a:defRPr/>
            </a:lvl1pPr>
          </a:lstStyle>
          <a:p>
            <a:fld id="{CDB4A4CA-CB24-4112-8AF5-FCEED9B67835}" type="slidenum">
              <a:rPr lang="sl-SI" altLang="sl-SI"/>
              <a:pPr/>
              <a:t>‹#›</a:t>
            </a:fld>
            <a:endParaRPr lang="sl-SI" altLang="sl-SI"/>
          </a:p>
        </p:txBody>
      </p:sp>
    </p:spTree>
    <p:extLst>
      <p:ext uri="{BB962C8B-B14F-4D97-AF65-F5344CB8AC3E}">
        <p14:creationId xmlns:p14="http://schemas.microsoft.com/office/powerpoint/2010/main" val="2588434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254D2-CA5D-41CC-BE8B-0E312FADBF20}"/>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9BF70AB7-2575-4264-B05C-27AFF7B5C731}"/>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E6C3AE6D-E668-42D3-9817-3E884EFB7BDC}"/>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11A7BB41-04C2-4D75-9EA1-469313A9122B}"/>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8D3E762A-8A6F-4DE7-80BC-0E2EB0C1569C}"/>
              </a:ext>
            </a:extLst>
          </p:cNvPr>
          <p:cNvSpPr>
            <a:spLocks noGrp="1"/>
          </p:cNvSpPr>
          <p:nvPr>
            <p:ph type="sldNum" sz="quarter" idx="12"/>
          </p:nvPr>
        </p:nvSpPr>
        <p:spPr/>
        <p:txBody>
          <a:bodyPr/>
          <a:lstStyle>
            <a:lvl1pPr>
              <a:defRPr/>
            </a:lvl1pPr>
          </a:lstStyle>
          <a:p>
            <a:fld id="{3834E409-5356-4A10-9597-54759CE3C551}" type="slidenum">
              <a:rPr lang="sl-SI" altLang="sl-SI"/>
              <a:pPr/>
              <a:t>‹#›</a:t>
            </a:fld>
            <a:endParaRPr lang="sl-SI" altLang="sl-SI"/>
          </a:p>
        </p:txBody>
      </p:sp>
    </p:spTree>
    <p:extLst>
      <p:ext uri="{BB962C8B-B14F-4D97-AF65-F5344CB8AC3E}">
        <p14:creationId xmlns:p14="http://schemas.microsoft.com/office/powerpoint/2010/main" val="2455510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719CE-76FC-400B-8BC3-5B17F1E12BD4}"/>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C0E14ED7-F063-4121-99DB-6EF7648FC79B}"/>
              </a:ext>
            </a:extLst>
          </p:cNvPr>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314FDAF8-CBA7-4AF6-A896-85D04ED9392C}"/>
              </a:ext>
            </a:extLst>
          </p:cNvPr>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EF197AE1-4AB4-4574-A1AF-2C108B614DB3}"/>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61500F55-A9C0-4259-B91F-D521385F4483}"/>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E8F583F9-2AD0-467C-9232-FEF7108FF654}"/>
              </a:ext>
            </a:extLst>
          </p:cNvPr>
          <p:cNvSpPr>
            <a:spLocks noGrp="1"/>
          </p:cNvSpPr>
          <p:nvPr>
            <p:ph type="sldNum" sz="quarter" idx="12"/>
          </p:nvPr>
        </p:nvSpPr>
        <p:spPr/>
        <p:txBody>
          <a:bodyPr/>
          <a:lstStyle>
            <a:lvl1pPr>
              <a:defRPr/>
            </a:lvl1pPr>
          </a:lstStyle>
          <a:p>
            <a:fld id="{6E003638-839C-4EF5-A88E-BC49375B919D}" type="slidenum">
              <a:rPr lang="sl-SI" altLang="sl-SI"/>
              <a:pPr/>
              <a:t>‹#›</a:t>
            </a:fld>
            <a:endParaRPr lang="sl-SI" altLang="sl-SI"/>
          </a:p>
        </p:txBody>
      </p:sp>
    </p:spTree>
    <p:extLst>
      <p:ext uri="{BB962C8B-B14F-4D97-AF65-F5344CB8AC3E}">
        <p14:creationId xmlns:p14="http://schemas.microsoft.com/office/powerpoint/2010/main" val="634382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17F70-282B-4B77-8886-E2863E4AE8BC}"/>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6371AF15-7793-4F76-801C-5A6043A2194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1D5A8C-72C7-42B9-A257-B5AEA99E7CE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48AEB77B-7ABC-4B89-B73C-7333937773C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00E217-2EAF-424E-B2A6-C728B34A109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7A222341-B564-4F3F-9B4A-FE7450233B0C}"/>
              </a:ext>
            </a:extLst>
          </p:cNvPr>
          <p:cNvSpPr>
            <a:spLocks noGrp="1"/>
          </p:cNvSpPr>
          <p:nvPr>
            <p:ph type="dt" sz="half" idx="10"/>
          </p:nvPr>
        </p:nvSpPr>
        <p:spPr/>
        <p:txBody>
          <a:bodyPr/>
          <a:lstStyle>
            <a:lvl1pPr>
              <a:defRPr/>
            </a:lvl1pPr>
          </a:lstStyle>
          <a:p>
            <a:endParaRPr lang="sl-SI" altLang="sl-SI"/>
          </a:p>
        </p:txBody>
      </p:sp>
      <p:sp>
        <p:nvSpPr>
          <p:cNvPr id="8" name="Footer Placeholder 7">
            <a:extLst>
              <a:ext uri="{FF2B5EF4-FFF2-40B4-BE49-F238E27FC236}">
                <a16:creationId xmlns:a16="http://schemas.microsoft.com/office/drawing/2014/main" id="{5533DD2C-BDC6-4A34-8806-6560C5664D7D}"/>
              </a:ext>
            </a:extLst>
          </p:cNvPr>
          <p:cNvSpPr>
            <a:spLocks noGrp="1"/>
          </p:cNvSpPr>
          <p:nvPr>
            <p:ph type="ftr" sz="quarter" idx="11"/>
          </p:nvPr>
        </p:nvSpPr>
        <p:spPr/>
        <p:txBody>
          <a:bodyPr/>
          <a:lstStyle>
            <a:lvl1pPr>
              <a:defRPr/>
            </a:lvl1pPr>
          </a:lstStyle>
          <a:p>
            <a:endParaRPr lang="sl-SI" altLang="sl-SI"/>
          </a:p>
        </p:txBody>
      </p:sp>
      <p:sp>
        <p:nvSpPr>
          <p:cNvPr id="9" name="Slide Number Placeholder 8">
            <a:extLst>
              <a:ext uri="{FF2B5EF4-FFF2-40B4-BE49-F238E27FC236}">
                <a16:creationId xmlns:a16="http://schemas.microsoft.com/office/drawing/2014/main" id="{9C712B89-6C91-4B4B-87A2-2E9F7C7AD095}"/>
              </a:ext>
            </a:extLst>
          </p:cNvPr>
          <p:cNvSpPr>
            <a:spLocks noGrp="1"/>
          </p:cNvSpPr>
          <p:nvPr>
            <p:ph type="sldNum" sz="quarter" idx="12"/>
          </p:nvPr>
        </p:nvSpPr>
        <p:spPr/>
        <p:txBody>
          <a:bodyPr/>
          <a:lstStyle>
            <a:lvl1pPr>
              <a:defRPr/>
            </a:lvl1pPr>
          </a:lstStyle>
          <a:p>
            <a:fld id="{93F17B2B-C377-4AB5-ACF6-2B2B7C6AB330}" type="slidenum">
              <a:rPr lang="sl-SI" altLang="sl-SI"/>
              <a:pPr/>
              <a:t>‹#›</a:t>
            </a:fld>
            <a:endParaRPr lang="sl-SI" altLang="sl-SI"/>
          </a:p>
        </p:txBody>
      </p:sp>
    </p:spTree>
    <p:extLst>
      <p:ext uri="{BB962C8B-B14F-4D97-AF65-F5344CB8AC3E}">
        <p14:creationId xmlns:p14="http://schemas.microsoft.com/office/powerpoint/2010/main" val="2895079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E4B44-6509-4423-A788-B42F7ED837DD}"/>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75398EC8-7740-4726-AC4C-120B922EC453}"/>
              </a:ext>
            </a:extLst>
          </p:cNvPr>
          <p:cNvSpPr>
            <a:spLocks noGrp="1"/>
          </p:cNvSpPr>
          <p:nvPr>
            <p:ph type="dt" sz="half" idx="10"/>
          </p:nvPr>
        </p:nvSpPr>
        <p:spPr/>
        <p:txBody>
          <a:bodyPr/>
          <a:lstStyle>
            <a:lvl1pPr>
              <a:defRPr/>
            </a:lvl1pPr>
          </a:lstStyle>
          <a:p>
            <a:endParaRPr lang="sl-SI" altLang="sl-SI"/>
          </a:p>
        </p:txBody>
      </p:sp>
      <p:sp>
        <p:nvSpPr>
          <p:cNvPr id="4" name="Footer Placeholder 3">
            <a:extLst>
              <a:ext uri="{FF2B5EF4-FFF2-40B4-BE49-F238E27FC236}">
                <a16:creationId xmlns:a16="http://schemas.microsoft.com/office/drawing/2014/main" id="{71ACD77B-DBC9-4F39-9029-2075CEDA138B}"/>
              </a:ext>
            </a:extLst>
          </p:cNvPr>
          <p:cNvSpPr>
            <a:spLocks noGrp="1"/>
          </p:cNvSpPr>
          <p:nvPr>
            <p:ph type="ftr" sz="quarter" idx="11"/>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17F41874-8339-4CB1-BE94-0CD8795D6CBE}"/>
              </a:ext>
            </a:extLst>
          </p:cNvPr>
          <p:cNvSpPr>
            <a:spLocks noGrp="1"/>
          </p:cNvSpPr>
          <p:nvPr>
            <p:ph type="sldNum" sz="quarter" idx="12"/>
          </p:nvPr>
        </p:nvSpPr>
        <p:spPr/>
        <p:txBody>
          <a:bodyPr/>
          <a:lstStyle>
            <a:lvl1pPr>
              <a:defRPr/>
            </a:lvl1pPr>
          </a:lstStyle>
          <a:p>
            <a:fld id="{3EF99203-61F7-45CE-9DCA-7DC22DD688B6}" type="slidenum">
              <a:rPr lang="sl-SI" altLang="sl-SI"/>
              <a:pPr/>
              <a:t>‹#›</a:t>
            </a:fld>
            <a:endParaRPr lang="sl-SI" altLang="sl-SI"/>
          </a:p>
        </p:txBody>
      </p:sp>
    </p:spTree>
    <p:extLst>
      <p:ext uri="{BB962C8B-B14F-4D97-AF65-F5344CB8AC3E}">
        <p14:creationId xmlns:p14="http://schemas.microsoft.com/office/powerpoint/2010/main" val="2406436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5838C8-B000-48D9-BDF5-778A5655DADA}"/>
              </a:ext>
            </a:extLst>
          </p:cNvPr>
          <p:cNvSpPr>
            <a:spLocks noGrp="1"/>
          </p:cNvSpPr>
          <p:nvPr>
            <p:ph type="dt" sz="half" idx="10"/>
          </p:nvPr>
        </p:nvSpPr>
        <p:spPr/>
        <p:txBody>
          <a:bodyPr/>
          <a:lstStyle>
            <a:lvl1pPr>
              <a:defRPr/>
            </a:lvl1pPr>
          </a:lstStyle>
          <a:p>
            <a:endParaRPr lang="sl-SI" altLang="sl-SI"/>
          </a:p>
        </p:txBody>
      </p:sp>
      <p:sp>
        <p:nvSpPr>
          <p:cNvPr id="3" name="Footer Placeholder 2">
            <a:extLst>
              <a:ext uri="{FF2B5EF4-FFF2-40B4-BE49-F238E27FC236}">
                <a16:creationId xmlns:a16="http://schemas.microsoft.com/office/drawing/2014/main" id="{7DF7C0C7-5423-4E22-B9EA-F8F4A2D9B44D}"/>
              </a:ext>
            </a:extLst>
          </p:cNvPr>
          <p:cNvSpPr>
            <a:spLocks noGrp="1"/>
          </p:cNvSpPr>
          <p:nvPr>
            <p:ph type="ftr" sz="quarter" idx="11"/>
          </p:nvPr>
        </p:nvSpPr>
        <p:spPr/>
        <p:txBody>
          <a:bodyPr/>
          <a:lstStyle>
            <a:lvl1pPr>
              <a:defRPr/>
            </a:lvl1pPr>
          </a:lstStyle>
          <a:p>
            <a:endParaRPr lang="sl-SI" altLang="sl-SI"/>
          </a:p>
        </p:txBody>
      </p:sp>
      <p:sp>
        <p:nvSpPr>
          <p:cNvPr id="4" name="Slide Number Placeholder 3">
            <a:extLst>
              <a:ext uri="{FF2B5EF4-FFF2-40B4-BE49-F238E27FC236}">
                <a16:creationId xmlns:a16="http://schemas.microsoft.com/office/drawing/2014/main" id="{AC8C16CB-C072-47A2-BC76-078AFE8710CD}"/>
              </a:ext>
            </a:extLst>
          </p:cNvPr>
          <p:cNvSpPr>
            <a:spLocks noGrp="1"/>
          </p:cNvSpPr>
          <p:nvPr>
            <p:ph type="sldNum" sz="quarter" idx="12"/>
          </p:nvPr>
        </p:nvSpPr>
        <p:spPr/>
        <p:txBody>
          <a:bodyPr/>
          <a:lstStyle>
            <a:lvl1pPr>
              <a:defRPr/>
            </a:lvl1pPr>
          </a:lstStyle>
          <a:p>
            <a:fld id="{A06EBAB0-8617-4773-9968-CC9F386CAE1F}" type="slidenum">
              <a:rPr lang="sl-SI" altLang="sl-SI"/>
              <a:pPr/>
              <a:t>‹#›</a:t>
            </a:fld>
            <a:endParaRPr lang="sl-SI" altLang="sl-SI"/>
          </a:p>
        </p:txBody>
      </p:sp>
    </p:spTree>
    <p:extLst>
      <p:ext uri="{BB962C8B-B14F-4D97-AF65-F5344CB8AC3E}">
        <p14:creationId xmlns:p14="http://schemas.microsoft.com/office/powerpoint/2010/main" val="585522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6DC4D-2142-486B-BEC2-0293A41F4E0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BC72A4EC-7296-413B-9BBF-AAC70BB9F69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908337DD-AD37-48F3-98C8-1EB06A43D7A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28E36C-8C8A-4E5E-B537-C41AB12A07E6}"/>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E5A58106-DB2B-4F29-A55F-99612BD16351}"/>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C86485FC-FFD1-4FC7-A052-00B1C5B67B64}"/>
              </a:ext>
            </a:extLst>
          </p:cNvPr>
          <p:cNvSpPr>
            <a:spLocks noGrp="1"/>
          </p:cNvSpPr>
          <p:nvPr>
            <p:ph type="sldNum" sz="quarter" idx="12"/>
          </p:nvPr>
        </p:nvSpPr>
        <p:spPr/>
        <p:txBody>
          <a:bodyPr/>
          <a:lstStyle>
            <a:lvl1pPr>
              <a:defRPr/>
            </a:lvl1pPr>
          </a:lstStyle>
          <a:p>
            <a:fld id="{29C19F91-9669-46FB-B02E-3A0F4A70E274}" type="slidenum">
              <a:rPr lang="sl-SI" altLang="sl-SI"/>
              <a:pPr/>
              <a:t>‹#›</a:t>
            </a:fld>
            <a:endParaRPr lang="sl-SI" altLang="sl-SI"/>
          </a:p>
        </p:txBody>
      </p:sp>
    </p:spTree>
    <p:extLst>
      <p:ext uri="{BB962C8B-B14F-4D97-AF65-F5344CB8AC3E}">
        <p14:creationId xmlns:p14="http://schemas.microsoft.com/office/powerpoint/2010/main" val="1234598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889D1-4031-4048-B035-71F1E099E84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8C87668D-127F-4291-97DD-3F4276B777A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9D8E7850-F738-4B83-A8EB-8BEF2A3D7CF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387F37-3F4C-414A-BFAE-45BB6092CF68}"/>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6AFE2334-FD47-4116-AEC8-FF4499B93587}"/>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5F2F71AB-CF20-4F47-8E77-7FE48889BF2C}"/>
              </a:ext>
            </a:extLst>
          </p:cNvPr>
          <p:cNvSpPr>
            <a:spLocks noGrp="1"/>
          </p:cNvSpPr>
          <p:nvPr>
            <p:ph type="sldNum" sz="quarter" idx="12"/>
          </p:nvPr>
        </p:nvSpPr>
        <p:spPr/>
        <p:txBody>
          <a:bodyPr/>
          <a:lstStyle>
            <a:lvl1pPr>
              <a:defRPr/>
            </a:lvl1pPr>
          </a:lstStyle>
          <a:p>
            <a:fld id="{2CAA462E-B9D1-4025-AADA-1AFC700B9EB9}" type="slidenum">
              <a:rPr lang="sl-SI" altLang="sl-SI"/>
              <a:pPr/>
              <a:t>‹#›</a:t>
            </a:fld>
            <a:endParaRPr lang="sl-SI" altLang="sl-SI"/>
          </a:p>
        </p:txBody>
      </p:sp>
    </p:spTree>
    <p:extLst>
      <p:ext uri="{BB962C8B-B14F-4D97-AF65-F5344CB8AC3E}">
        <p14:creationId xmlns:p14="http://schemas.microsoft.com/office/powerpoint/2010/main" val="2425254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5122" name="Group 2">
            <a:extLst>
              <a:ext uri="{FF2B5EF4-FFF2-40B4-BE49-F238E27FC236}">
                <a16:creationId xmlns:a16="http://schemas.microsoft.com/office/drawing/2014/main" id="{DE6F851A-1A37-4F6D-A267-BCB89E679826}"/>
              </a:ext>
            </a:extLst>
          </p:cNvPr>
          <p:cNvGrpSpPr>
            <a:grpSpLocks/>
          </p:cNvGrpSpPr>
          <p:nvPr/>
        </p:nvGrpSpPr>
        <p:grpSpPr bwMode="auto">
          <a:xfrm>
            <a:off x="0" y="0"/>
            <a:ext cx="9144000" cy="6918325"/>
            <a:chOff x="0" y="0"/>
            <a:chExt cx="5760" cy="4358"/>
          </a:xfrm>
        </p:grpSpPr>
        <p:sp>
          <p:nvSpPr>
            <p:cNvPr id="5123" name="Rectangle 3">
              <a:extLst>
                <a:ext uri="{FF2B5EF4-FFF2-40B4-BE49-F238E27FC236}">
                  <a16:creationId xmlns:a16="http://schemas.microsoft.com/office/drawing/2014/main" id="{51ED8FA2-75D7-4DF5-9D29-BA2169176EEB}"/>
                </a:ext>
              </a:extLst>
            </p:cNvPr>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sl-SI"/>
            </a:p>
          </p:txBody>
        </p:sp>
        <p:sp>
          <p:nvSpPr>
            <p:cNvPr id="5124" name="Freeform 4">
              <a:extLst>
                <a:ext uri="{FF2B5EF4-FFF2-40B4-BE49-F238E27FC236}">
                  <a16:creationId xmlns:a16="http://schemas.microsoft.com/office/drawing/2014/main" id="{8183EFD8-7583-42AF-B281-6D2FBF8FC4D3}"/>
                </a:ext>
              </a:extLst>
            </p:cNvPr>
            <p:cNvSpPr>
              <a:spLocks/>
            </p:cNvSpPr>
            <p:nvPr/>
          </p:nvSpPr>
          <p:spPr bwMode="invGray">
            <a:xfrm>
              <a:off x="0" y="0"/>
              <a:ext cx="5760" cy="1344"/>
            </a:xfrm>
            <a:custGeom>
              <a:avLst/>
              <a:gdLst>
                <a:gd name="T0" fmla="*/ 0 w 5760"/>
                <a:gd name="T1" fmla="*/ 0 h 1104"/>
                <a:gd name="T2" fmla="*/ 5760 w 5760"/>
                <a:gd name="T3" fmla="*/ 0 h 1104"/>
                <a:gd name="T4" fmla="*/ 5760 w 5760"/>
                <a:gd name="T5" fmla="*/ 720 h 1104"/>
                <a:gd name="T6" fmla="*/ 3600 w 5760"/>
                <a:gd name="T7" fmla="*/ 624 h 1104"/>
                <a:gd name="T8" fmla="*/ 0 w 5760"/>
                <a:gd name="T9" fmla="*/ 1000 h 1104"/>
                <a:gd name="T10" fmla="*/ 0 w 5760"/>
                <a:gd name="T11" fmla="*/ 0 h 1104"/>
              </a:gdLst>
              <a:ahLst/>
              <a:cxnLst>
                <a:cxn ang="0">
                  <a:pos x="T0" y="T1"/>
                </a:cxn>
                <a:cxn ang="0">
                  <a:pos x="T2" y="T3"/>
                </a:cxn>
                <a:cxn ang="0">
                  <a:pos x="T4" y="T5"/>
                </a:cxn>
                <a:cxn ang="0">
                  <a:pos x="T6" y="T7"/>
                </a:cxn>
                <a:cxn ang="0">
                  <a:pos x="T8" y="T9"/>
                </a:cxn>
                <a:cxn ang="0">
                  <a:pos x="T10" y="T11"/>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sl-SI"/>
            </a:p>
          </p:txBody>
        </p:sp>
        <p:sp>
          <p:nvSpPr>
            <p:cNvPr id="5125" name="Freeform 5">
              <a:extLst>
                <a:ext uri="{FF2B5EF4-FFF2-40B4-BE49-F238E27FC236}">
                  <a16:creationId xmlns:a16="http://schemas.microsoft.com/office/drawing/2014/main" id="{AB65D29F-45CC-4880-A596-F9C1F8B07A0F}"/>
                </a:ext>
              </a:extLst>
            </p:cNvPr>
            <p:cNvSpPr>
              <a:spLocks/>
            </p:cNvSpPr>
            <p:nvPr/>
          </p:nvSpPr>
          <p:spPr bwMode="invGray">
            <a:xfrm>
              <a:off x="0" y="733"/>
              <a:ext cx="5760" cy="3587"/>
            </a:xfrm>
            <a:custGeom>
              <a:avLst/>
              <a:gdLst>
                <a:gd name="T0" fmla="*/ 0 w 5760"/>
                <a:gd name="T1" fmla="*/ 582 h 3587"/>
                <a:gd name="T2" fmla="*/ 2640 w 5760"/>
                <a:gd name="T3" fmla="*/ 267 h 3587"/>
                <a:gd name="T4" fmla="*/ 3373 w 5760"/>
                <a:gd name="T5" fmla="*/ 160 h 3587"/>
                <a:gd name="T6" fmla="*/ 5760 w 5760"/>
                <a:gd name="T7" fmla="*/ 358 h 3587"/>
                <a:gd name="T8" fmla="*/ 5760 w 5760"/>
                <a:gd name="T9" fmla="*/ 3587 h 3587"/>
                <a:gd name="T10" fmla="*/ 0 w 5760"/>
                <a:gd name="T11" fmla="*/ 3587 h 3587"/>
                <a:gd name="T12" fmla="*/ 0 w 5760"/>
                <a:gd name="T13" fmla="*/ 582 h 3587"/>
              </a:gdLst>
              <a:ahLst/>
              <a:cxnLst>
                <a:cxn ang="0">
                  <a:pos x="T0" y="T1"/>
                </a:cxn>
                <a:cxn ang="0">
                  <a:pos x="T2" y="T3"/>
                </a:cxn>
                <a:cxn ang="0">
                  <a:pos x="T4" y="T5"/>
                </a:cxn>
                <a:cxn ang="0">
                  <a:pos x="T6" y="T7"/>
                </a:cxn>
                <a:cxn ang="0">
                  <a:pos x="T8" y="T9"/>
                </a:cxn>
                <a:cxn ang="0">
                  <a:pos x="T10" y="T11"/>
                </a:cxn>
                <a:cxn ang="0">
                  <a:pos x="T12" y="T13"/>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5126" name="Freeform 6">
              <a:extLst>
                <a:ext uri="{FF2B5EF4-FFF2-40B4-BE49-F238E27FC236}">
                  <a16:creationId xmlns:a16="http://schemas.microsoft.com/office/drawing/2014/main" id="{45C370A2-42C7-4580-A1F5-0FB05C91E43E}"/>
                </a:ext>
              </a:extLst>
            </p:cNvPr>
            <p:cNvSpPr>
              <a:spLocks/>
            </p:cNvSpPr>
            <p:nvPr/>
          </p:nvSpPr>
          <p:spPr bwMode="invGray">
            <a:xfrm>
              <a:off x="0" y="184"/>
              <a:ext cx="5760" cy="538"/>
            </a:xfrm>
            <a:custGeom>
              <a:avLst/>
              <a:gdLst>
                <a:gd name="T0" fmla="*/ 0 w 5760"/>
                <a:gd name="T1" fmla="*/ 163 h 538"/>
                <a:gd name="T2" fmla="*/ 0 w 5760"/>
                <a:gd name="T3" fmla="*/ 403 h 538"/>
                <a:gd name="T4" fmla="*/ 1773 w 5760"/>
                <a:gd name="T5" fmla="*/ 443 h 538"/>
                <a:gd name="T6" fmla="*/ 4573 w 5760"/>
                <a:gd name="T7" fmla="*/ 176 h 538"/>
                <a:gd name="T8" fmla="*/ 5760 w 5760"/>
                <a:gd name="T9" fmla="*/ 536 h 538"/>
                <a:gd name="T10" fmla="*/ 5760 w 5760"/>
                <a:gd name="T11" fmla="*/ 163 h 538"/>
                <a:gd name="T12" fmla="*/ 4560 w 5760"/>
                <a:gd name="T13" fmla="*/ 29 h 538"/>
                <a:gd name="T14" fmla="*/ 1987 w 5760"/>
                <a:gd name="T15" fmla="*/ 336 h 538"/>
                <a:gd name="T16" fmla="*/ 0 w 5760"/>
                <a:gd name="T17" fmla="*/ 163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sl-SI"/>
            </a:p>
          </p:txBody>
        </p:sp>
        <p:sp>
          <p:nvSpPr>
            <p:cNvPr id="5127" name="Freeform 7">
              <a:extLst>
                <a:ext uri="{FF2B5EF4-FFF2-40B4-BE49-F238E27FC236}">
                  <a16:creationId xmlns:a16="http://schemas.microsoft.com/office/drawing/2014/main" id="{34EF5B48-6329-443B-A52B-69E2CB0F56EC}"/>
                </a:ext>
              </a:extLst>
            </p:cNvPr>
            <p:cNvSpPr>
              <a:spLocks/>
            </p:cNvSpPr>
            <p:nvPr/>
          </p:nvSpPr>
          <p:spPr bwMode="invGray">
            <a:xfrm>
              <a:off x="0" y="1515"/>
              <a:ext cx="5760" cy="674"/>
            </a:xfrm>
            <a:custGeom>
              <a:avLst/>
              <a:gdLst>
                <a:gd name="T0" fmla="*/ 0 w 5760"/>
                <a:gd name="T1" fmla="*/ 246 h 674"/>
                <a:gd name="T2" fmla="*/ 0 w 5760"/>
                <a:gd name="T3" fmla="*/ 406 h 674"/>
                <a:gd name="T4" fmla="*/ 1280 w 5760"/>
                <a:gd name="T5" fmla="*/ 645 h 674"/>
                <a:gd name="T6" fmla="*/ 1627 w 5760"/>
                <a:gd name="T7" fmla="*/ 580 h 674"/>
                <a:gd name="T8" fmla="*/ 4493 w 5760"/>
                <a:gd name="T9" fmla="*/ 113 h 674"/>
                <a:gd name="T10" fmla="*/ 5760 w 5760"/>
                <a:gd name="T11" fmla="*/ 606 h 674"/>
                <a:gd name="T12" fmla="*/ 5760 w 5760"/>
                <a:gd name="T13" fmla="*/ 233 h 674"/>
                <a:gd name="T14" fmla="*/ 4040 w 5760"/>
                <a:gd name="T15" fmla="*/ 33 h 674"/>
                <a:gd name="T16" fmla="*/ 1093 w 5760"/>
                <a:gd name="T17" fmla="*/ 433 h 674"/>
                <a:gd name="T18" fmla="*/ 0 w 5760"/>
                <a:gd name="T19" fmla="*/ 246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5128" name="Freeform 8">
              <a:extLst>
                <a:ext uri="{FF2B5EF4-FFF2-40B4-BE49-F238E27FC236}">
                  <a16:creationId xmlns:a16="http://schemas.microsoft.com/office/drawing/2014/main" id="{C437ED2C-7BB4-45A0-A7B3-56EA680FF854}"/>
                </a:ext>
              </a:extLst>
            </p:cNvPr>
            <p:cNvSpPr>
              <a:spLocks/>
            </p:cNvSpPr>
            <p:nvPr/>
          </p:nvSpPr>
          <p:spPr bwMode="invGray">
            <a:xfrm>
              <a:off x="1560" y="959"/>
              <a:ext cx="4200" cy="3361"/>
            </a:xfrm>
            <a:custGeom>
              <a:avLst/>
              <a:gdLst>
                <a:gd name="T0" fmla="*/ 0 w 4200"/>
                <a:gd name="T1" fmla="*/ 3361 h 3361"/>
                <a:gd name="T2" fmla="*/ 1054 w 4200"/>
                <a:gd name="T3" fmla="*/ 295 h 3361"/>
                <a:gd name="T4" fmla="*/ 4200 w 4200"/>
                <a:gd name="T5" fmla="*/ 1588 h 3361"/>
                <a:gd name="T6" fmla="*/ 4200 w 4200"/>
                <a:gd name="T7" fmla="*/ 2028 h 3361"/>
                <a:gd name="T8" fmla="*/ 1200 w 4200"/>
                <a:gd name="T9" fmla="*/ 442 h 3361"/>
                <a:gd name="T10" fmla="*/ 347 w 4200"/>
                <a:gd name="T11" fmla="*/ 3361 h 3361"/>
                <a:gd name="T12" fmla="*/ 0 w 4200"/>
                <a:gd name="T13" fmla="*/ 3361 h 3361"/>
              </a:gdLst>
              <a:ahLst/>
              <a:cxnLst>
                <a:cxn ang="0">
                  <a:pos x="T0" y="T1"/>
                </a:cxn>
                <a:cxn ang="0">
                  <a:pos x="T2" y="T3"/>
                </a:cxn>
                <a:cxn ang="0">
                  <a:pos x="T4" y="T5"/>
                </a:cxn>
                <a:cxn ang="0">
                  <a:pos x="T6" y="T7"/>
                </a:cxn>
                <a:cxn ang="0">
                  <a:pos x="T8" y="T9"/>
                </a:cxn>
                <a:cxn ang="0">
                  <a:pos x="T10" y="T11"/>
                </a:cxn>
                <a:cxn ang="0">
                  <a:pos x="T12" y="T13"/>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sl-SI"/>
            </a:p>
          </p:txBody>
        </p:sp>
        <p:sp>
          <p:nvSpPr>
            <p:cNvPr id="5129" name="Freeform 9">
              <a:extLst>
                <a:ext uri="{FF2B5EF4-FFF2-40B4-BE49-F238E27FC236}">
                  <a16:creationId xmlns:a16="http://schemas.microsoft.com/office/drawing/2014/main" id="{504E480C-9DE1-4E35-B8AA-4D62C8742FF9}"/>
                </a:ext>
              </a:extLst>
            </p:cNvPr>
            <p:cNvSpPr>
              <a:spLocks/>
            </p:cNvSpPr>
            <p:nvPr/>
          </p:nvSpPr>
          <p:spPr bwMode="invGray">
            <a:xfrm>
              <a:off x="0" y="2169"/>
              <a:ext cx="5760" cy="1925"/>
            </a:xfrm>
            <a:custGeom>
              <a:avLst/>
              <a:gdLst>
                <a:gd name="T0" fmla="*/ 0 w 5760"/>
                <a:gd name="T1" fmla="*/ 804 h 1925"/>
                <a:gd name="T2" fmla="*/ 0 w 5760"/>
                <a:gd name="T3" fmla="*/ 991 h 1925"/>
                <a:gd name="T4" fmla="*/ 1547 w 5760"/>
                <a:gd name="T5" fmla="*/ 1818 h 1925"/>
                <a:gd name="T6" fmla="*/ 3253 w 5760"/>
                <a:gd name="T7" fmla="*/ 351 h 1925"/>
                <a:gd name="T8" fmla="*/ 5760 w 5760"/>
                <a:gd name="T9" fmla="*/ 1537 h 1925"/>
                <a:gd name="T10" fmla="*/ 5760 w 5760"/>
                <a:gd name="T11" fmla="*/ 1151 h 1925"/>
                <a:gd name="T12" fmla="*/ 3240 w 5760"/>
                <a:gd name="T13" fmla="*/ 84 h 1925"/>
                <a:gd name="T14" fmla="*/ 1573 w 5760"/>
                <a:gd name="T15" fmla="*/ 1671 h 1925"/>
                <a:gd name="T16" fmla="*/ 0 w 5760"/>
                <a:gd name="T17" fmla="*/ 804 h 1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sp>
          <p:nvSpPr>
            <p:cNvPr id="5130" name="Freeform 10">
              <a:extLst>
                <a:ext uri="{FF2B5EF4-FFF2-40B4-BE49-F238E27FC236}">
                  <a16:creationId xmlns:a16="http://schemas.microsoft.com/office/drawing/2014/main" id="{A1BDB993-FBFB-462D-BEC7-6138DAFAB0E8}"/>
                </a:ext>
              </a:extLst>
            </p:cNvPr>
            <p:cNvSpPr>
              <a:spLocks/>
            </p:cNvSpPr>
            <p:nvPr/>
          </p:nvSpPr>
          <p:spPr bwMode="invGray">
            <a:xfrm>
              <a:off x="0" y="2238"/>
              <a:ext cx="3929" cy="2120"/>
            </a:xfrm>
            <a:custGeom>
              <a:avLst/>
              <a:gdLst>
                <a:gd name="T0" fmla="*/ 0 w 4196"/>
                <a:gd name="T1" fmla="*/ 415 h 2120"/>
                <a:gd name="T2" fmla="*/ 0 w 4196"/>
                <a:gd name="T3" fmla="*/ 508 h 2120"/>
                <a:gd name="T4" fmla="*/ 1933 w 4196"/>
                <a:gd name="T5" fmla="*/ 229 h 2120"/>
                <a:gd name="T6" fmla="*/ 3920 w 4196"/>
                <a:gd name="T7" fmla="*/ 1055 h 2120"/>
                <a:gd name="T8" fmla="*/ 3587 w 4196"/>
                <a:gd name="T9" fmla="*/ 2082 h 2120"/>
                <a:gd name="T10" fmla="*/ 3947 w 4196"/>
                <a:gd name="T11" fmla="*/ 829 h 2120"/>
                <a:gd name="T12" fmla="*/ 2253 w 4196"/>
                <a:gd name="T13" fmla="*/ 69 h 2120"/>
                <a:gd name="T14" fmla="*/ 0 w 4196"/>
                <a:gd name="T15" fmla="*/ 415 h 2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l-SI"/>
            </a:p>
          </p:txBody>
        </p:sp>
      </p:grpSp>
      <p:sp>
        <p:nvSpPr>
          <p:cNvPr id="5131" name="Rectangle 11">
            <a:extLst>
              <a:ext uri="{FF2B5EF4-FFF2-40B4-BE49-F238E27FC236}">
                <a16:creationId xmlns:a16="http://schemas.microsoft.com/office/drawing/2014/main" id="{A24763DB-1B86-4C76-8B62-FB78A590479F}"/>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l-SI" altLang="sl-SI"/>
              <a:t>Click to edit Master title style</a:t>
            </a:r>
          </a:p>
        </p:txBody>
      </p:sp>
      <p:sp>
        <p:nvSpPr>
          <p:cNvPr id="5132" name="Rectangle 12">
            <a:extLst>
              <a:ext uri="{FF2B5EF4-FFF2-40B4-BE49-F238E27FC236}">
                <a16:creationId xmlns:a16="http://schemas.microsoft.com/office/drawing/2014/main" id="{878ACFD7-C438-445A-ACE7-479615CF11DA}"/>
              </a:ext>
            </a:extLst>
          </p:cNvPr>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spcBef>
                <a:spcPct val="50000"/>
              </a:spcBef>
              <a:defRPr sz="1400"/>
            </a:lvl1pPr>
          </a:lstStyle>
          <a:p>
            <a:endParaRPr lang="sl-SI" altLang="sl-SI"/>
          </a:p>
        </p:txBody>
      </p:sp>
      <p:sp>
        <p:nvSpPr>
          <p:cNvPr id="5133" name="Rectangle 13">
            <a:extLst>
              <a:ext uri="{FF2B5EF4-FFF2-40B4-BE49-F238E27FC236}">
                <a16:creationId xmlns:a16="http://schemas.microsoft.com/office/drawing/2014/main" id="{573C0418-00FF-43D3-840A-602B6CB0077C}"/>
              </a:ext>
            </a:extLst>
          </p:cNvPr>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ctr">
              <a:spcBef>
                <a:spcPct val="50000"/>
              </a:spcBef>
              <a:defRPr sz="1400"/>
            </a:lvl1pPr>
          </a:lstStyle>
          <a:p>
            <a:endParaRPr lang="sl-SI" altLang="sl-SI"/>
          </a:p>
        </p:txBody>
      </p:sp>
      <p:sp>
        <p:nvSpPr>
          <p:cNvPr id="5134" name="Rectangle 14">
            <a:extLst>
              <a:ext uri="{FF2B5EF4-FFF2-40B4-BE49-F238E27FC236}">
                <a16:creationId xmlns:a16="http://schemas.microsoft.com/office/drawing/2014/main" id="{1C292132-5828-47E0-8980-3CA3B96B95E9}"/>
              </a:ext>
            </a:extLst>
          </p:cNvPr>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spcBef>
                <a:spcPct val="50000"/>
              </a:spcBef>
              <a:defRPr sz="1400"/>
            </a:lvl1pPr>
          </a:lstStyle>
          <a:p>
            <a:fld id="{3540D750-7ED6-4FAB-B537-E3AB795B5C74}" type="slidenum">
              <a:rPr lang="sl-SI" altLang="sl-SI"/>
              <a:pPr/>
              <a:t>‹#›</a:t>
            </a:fld>
            <a:endParaRPr lang="sl-SI" altLang="sl-SI"/>
          </a:p>
        </p:txBody>
      </p:sp>
      <p:sp>
        <p:nvSpPr>
          <p:cNvPr id="5135" name="Rectangle 15">
            <a:extLst>
              <a:ext uri="{FF2B5EF4-FFF2-40B4-BE49-F238E27FC236}">
                <a16:creationId xmlns:a16="http://schemas.microsoft.com/office/drawing/2014/main" id="{1C4784F2-BAFF-4EE9-A35F-A3730F370641}"/>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Click to edit Master text styles</a:t>
            </a:r>
          </a:p>
          <a:p>
            <a:pPr lvl="1"/>
            <a:r>
              <a:rPr lang="sl-SI" altLang="sl-SI"/>
              <a:t>Second level</a:t>
            </a:r>
          </a:p>
          <a:p>
            <a:pPr lvl="2"/>
            <a:r>
              <a:rPr lang="sl-SI" altLang="sl-SI"/>
              <a:t>Third level</a:t>
            </a:r>
          </a:p>
          <a:p>
            <a:pPr lvl="3"/>
            <a:r>
              <a:rPr lang="sl-SI" altLang="sl-SI"/>
              <a:t>Fourth level</a:t>
            </a:r>
          </a:p>
          <a:p>
            <a:pPr lvl="4"/>
            <a:r>
              <a:rPr lang="sl-SI" altLang="sl-SI"/>
              <a:t>Fifth level</a:t>
            </a:r>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2050" name="Text Box 2">
            <a:extLst>
              <a:ext uri="{FF2B5EF4-FFF2-40B4-BE49-F238E27FC236}">
                <a16:creationId xmlns:a16="http://schemas.microsoft.com/office/drawing/2014/main" id="{7EFC9AEA-917E-4D2A-AD7B-CA6BB180C0F5}"/>
              </a:ext>
            </a:extLst>
          </p:cNvPr>
          <p:cNvSpPr txBox="1">
            <a:spLocks noChangeArrowheads="1"/>
          </p:cNvSpPr>
          <p:nvPr/>
        </p:nvSpPr>
        <p:spPr bwMode="auto">
          <a:xfrm>
            <a:off x="684213" y="1341438"/>
            <a:ext cx="7696200"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sl-SI" altLang="sl-SI" sz="7200" b="1" i="1">
                <a:solidFill>
                  <a:srgbClr val="FFFF00"/>
                </a:solidFill>
                <a:effectLst>
                  <a:outerShdw blurRad="38100" dist="38100" dir="2700000" algn="tl">
                    <a:srgbClr val="000000"/>
                  </a:outerShdw>
                </a:effectLst>
                <a:latin typeface="Gelfling SF" pitchFamily="2" charset="0"/>
              </a:rPr>
              <a:t>Janko Kersnik</a:t>
            </a:r>
            <a:endParaRPr lang="sl-SI" altLang="sl-SI" sz="8000" b="1" i="1">
              <a:solidFill>
                <a:srgbClr val="FFFF00"/>
              </a:solidFill>
              <a:effectLst>
                <a:outerShdw blurRad="38100" dist="38100" dir="2700000" algn="tl">
                  <a:srgbClr val="000000"/>
                </a:outerShdw>
              </a:effectLst>
              <a:latin typeface="Book Antiqua" panose="02040602050305030304" pitchFamily="18" charset="0"/>
            </a:endParaRPr>
          </a:p>
        </p:txBody>
      </p:sp>
      <p:pic>
        <p:nvPicPr>
          <p:cNvPr id="2053" name="Picture 5" descr="JK22">
            <a:extLst>
              <a:ext uri="{FF2B5EF4-FFF2-40B4-BE49-F238E27FC236}">
                <a16:creationId xmlns:a16="http://schemas.microsoft.com/office/drawing/2014/main" id="{786CCEC4-87FD-4A53-89B5-BE5DCFA4FE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2781300"/>
            <a:ext cx="2446338" cy="3622675"/>
          </a:xfrm>
          <a:prstGeom prst="rect">
            <a:avLst/>
          </a:prstGeom>
          <a:noFill/>
          <a:extLst>
            <a:ext uri="{909E8E84-426E-40DD-AFC4-6F175D3DCCD1}">
              <a14:hiddenFill xmlns:a14="http://schemas.microsoft.com/office/drawing/2010/main">
                <a:solidFill>
                  <a:srgbClr val="FFFFFF"/>
                </a:solidFill>
              </a14:hiddenFill>
            </a:ext>
          </a:extLst>
        </p:spPr>
      </p:pic>
      <p:sp>
        <p:nvSpPr>
          <p:cNvPr id="2054" name="Text Box 6">
            <a:extLst>
              <a:ext uri="{FF2B5EF4-FFF2-40B4-BE49-F238E27FC236}">
                <a16:creationId xmlns:a16="http://schemas.microsoft.com/office/drawing/2014/main" id="{E6FB89D1-CE96-4158-ACC7-72B88D96BA7A}"/>
              </a:ext>
            </a:extLst>
          </p:cNvPr>
          <p:cNvSpPr txBox="1">
            <a:spLocks noChangeArrowheads="1"/>
          </p:cNvSpPr>
          <p:nvPr/>
        </p:nvSpPr>
        <p:spPr bwMode="auto">
          <a:xfrm>
            <a:off x="4284663" y="2997200"/>
            <a:ext cx="3581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sl-SI" altLang="sl-SI" sz="3600">
                <a:solidFill>
                  <a:srgbClr val="FFFF00"/>
                </a:solidFill>
                <a:latin typeface="Gelfling SF" pitchFamily="2" charset="0"/>
              </a:rPr>
              <a:t>1852 - 1897</a:t>
            </a:r>
          </a:p>
        </p:txBody>
      </p:sp>
      <p:sp>
        <p:nvSpPr>
          <p:cNvPr id="2057" name="Rectangle 9">
            <a:extLst>
              <a:ext uri="{FF2B5EF4-FFF2-40B4-BE49-F238E27FC236}">
                <a16:creationId xmlns:a16="http://schemas.microsoft.com/office/drawing/2014/main" id="{A2E57767-7072-4A04-8877-064623C4EA02}"/>
              </a:ext>
            </a:extLst>
          </p:cNvPr>
          <p:cNvSpPr>
            <a:spLocks noGrp="1" noChangeArrowheads="1"/>
          </p:cNvSpPr>
          <p:nvPr>
            <p:ph type="title" idx="4294967295"/>
          </p:nvPr>
        </p:nvSpPr>
        <p:spPr>
          <a:xfrm>
            <a:off x="1116013" y="1557338"/>
            <a:ext cx="7772400" cy="1163637"/>
          </a:xfrm>
        </p:spPr>
        <p:txBody>
          <a:bodyPr/>
          <a:lstStyle/>
          <a:p>
            <a:r>
              <a:rPr lang="sl-SI" altLang="sl-SI"/>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a:extLst>
              <a:ext uri="{FF2B5EF4-FFF2-40B4-BE49-F238E27FC236}">
                <a16:creationId xmlns:a16="http://schemas.microsoft.com/office/drawing/2014/main" id="{5447BDF9-A6C4-431E-8C00-6F662A17FFBE}"/>
              </a:ext>
            </a:extLst>
          </p:cNvPr>
          <p:cNvSpPr>
            <a:spLocks noGrp="1" noChangeArrowheads="1"/>
          </p:cNvSpPr>
          <p:nvPr>
            <p:ph type="title"/>
          </p:nvPr>
        </p:nvSpPr>
        <p:spPr/>
        <p:txBody>
          <a:bodyPr/>
          <a:lstStyle/>
          <a:p>
            <a:r>
              <a:rPr lang="sl-SI" altLang="sl-SI" sz="3600">
                <a:solidFill>
                  <a:srgbClr val="FFFF00"/>
                </a:solidFill>
                <a:latin typeface="Monotype Corsiva" panose="03010101010201010101" pitchFamily="66" charset="0"/>
              </a:rPr>
              <a:t>Rojstvo</a:t>
            </a:r>
          </a:p>
        </p:txBody>
      </p:sp>
      <p:sp>
        <p:nvSpPr>
          <p:cNvPr id="1028" name="Rectangle 4">
            <a:extLst>
              <a:ext uri="{FF2B5EF4-FFF2-40B4-BE49-F238E27FC236}">
                <a16:creationId xmlns:a16="http://schemas.microsoft.com/office/drawing/2014/main" id="{2F9762A3-7EA9-40E9-8A30-E6AF4FD58882}"/>
              </a:ext>
            </a:extLst>
          </p:cNvPr>
          <p:cNvSpPr>
            <a:spLocks noGrp="1" noChangeArrowheads="1"/>
          </p:cNvSpPr>
          <p:nvPr>
            <p:ph type="body" sz="half" idx="1"/>
          </p:nvPr>
        </p:nvSpPr>
        <p:spPr>
          <a:xfrm>
            <a:off x="685800" y="2514600"/>
            <a:ext cx="5257800" cy="2362200"/>
          </a:xfrm>
        </p:spPr>
        <p:txBody>
          <a:bodyPr/>
          <a:lstStyle/>
          <a:p>
            <a:pPr algn="ctr">
              <a:buFontTx/>
              <a:buNone/>
            </a:pPr>
            <a:r>
              <a:rPr lang="sl-SI" altLang="sl-SI" sz="2400">
                <a:latin typeface="Book Antiqua" panose="02040602050305030304" pitchFamily="18" charset="0"/>
              </a:rPr>
              <a:t>Janko Kersnik se je rodil 4. septembra 1852 na gradu Brdo pri Lukovici. Oče je bil meščan – sodnik, mati pa plemkinja. Svojo mladost je preživel na Brdu. </a:t>
            </a:r>
          </a:p>
        </p:txBody>
      </p:sp>
      <p:pic>
        <p:nvPicPr>
          <p:cNvPr id="1031" name="Picture 7" descr="JK">
            <a:extLst>
              <a:ext uri="{FF2B5EF4-FFF2-40B4-BE49-F238E27FC236}">
                <a16:creationId xmlns:a16="http://schemas.microsoft.com/office/drawing/2014/main" id="{C27913D2-338B-4670-A98A-3AF2E350F24D}"/>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6172200" y="2133600"/>
            <a:ext cx="2438400" cy="3386138"/>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59C7A476-7BC0-4E6C-AF89-E2FEBFA8FC4B}"/>
              </a:ext>
            </a:extLst>
          </p:cNvPr>
          <p:cNvSpPr>
            <a:spLocks noGrp="1" noChangeArrowheads="1"/>
          </p:cNvSpPr>
          <p:nvPr>
            <p:ph type="title"/>
          </p:nvPr>
        </p:nvSpPr>
        <p:spPr>
          <a:xfrm>
            <a:off x="685800" y="609600"/>
            <a:ext cx="7772400" cy="762000"/>
          </a:xfrm>
        </p:spPr>
        <p:txBody>
          <a:bodyPr/>
          <a:lstStyle/>
          <a:p>
            <a:r>
              <a:rPr lang="sl-SI" altLang="sl-SI" sz="3600">
                <a:solidFill>
                  <a:srgbClr val="FFFF00"/>
                </a:solidFill>
                <a:effectLst>
                  <a:outerShdw blurRad="38100" dist="38100" dir="2700000" algn="tl">
                    <a:srgbClr val="000000"/>
                  </a:outerShdw>
                </a:effectLst>
                <a:latin typeface="Monotype Corsiva" panose="03010101010201010101" pitchFamily="66" charset="0"/>
              </a:rPr>
              <a:t>Dom - Grad Brdo</a:t>
            </a:r>
          </a:p>
        </p:txBody>
      </p:sp>
      <p:sp>
        <p:nvSpPr>
          <p:cNvPr id="12295" name="Rectangle 7">
            <a:extLst>
              <a:ext uri="{FF2B5EF4-FFF2-40B4-BE49-F238E27FC236}">
                <a16:creationId xmlns:a16="http://schemas.microsoft.com/office/drawing/2014/main" id="{3B0A61E7-3919-437B-9C53-011DEA979111}"/>
              </a:ext>
            </a:extLst>
          </p:cNvPr>
          <p:cNvSpPr>
            <a:spLocks noGrp="1" noChangeArrowheads="1"/>
          </p:cNvSpPr>
          <p:nvPr>
            <p:ph type="body" sz="half" idx="1"/>
          </p:nvPr>
        </p:nvSpPr>
        <p:spPr>
          <a:xfrm>
            <a:off x="381000" y="1981200"/>
            <a:ext cx="4648200" cy="3657600"/>
          </a:xfrm>
        </p:spPr>
        <p:txBody>
          <a:bodyPr/>
          <a:lstStyle/>
          <a:p>
            <a:pPr algn="ctr">
              <a:lnSpc>
                <a:spcPct val="90000"/>
              </a:lnSpc>
              <a:buFontTx/>
              <a:buNone/>
            </a:pPr>
            <a:r>
              <a:rPr lang="sl-SI" altLang="sl-SI" sz="2400">
                <a:latin typeface="Book Antiqua" panose="02040602050305030304" pitchFamily="18" charset="0"/>
                <a:cs typeface="Times New Roman" panose="02020603050405020304" pitchFamily="18" charset="0"/>
              </a:rPr>
              <a:t>Grad Brdo je bil zgrajen v začetku 16. stoletja. V začetku 19. stoletja ga je priženil sodnik Jožef Kersnik hkrati z obsežnim posestvom. Jožef Kersnik je bil oče</a:t>
            </a:r>
            <a:r>
              <a:rPr lang="sl-SI" altLang="sl-SI" sz="2400">
                <a:latin typeface="Book Antiqua" panose="02040602050305030304" pitchFamily="18" charset="0"/>
              </a:rPr>
              <a:t> </a:t>
            </a:r>
            <a:r>
              <a:rPr lang="sl-SI" altLang="sl-SI" sz="2400">
                <a:latin typeface="Book Antiqua" panose="02040602050305030304" pitchFamily="18" charset="0"/>
                <a:cs typeface="Times New Roman" panose="02020603050405020304" pitchFamily="18" charset="0"/>
              </a:rPr>
              <a:t>Janka Kersnika.</a:t>
            </a:r>
            <a:r>
              <a:rPr lang="sl-SI" altLang="sl-SI" sz="2400">
                <a:latin typeface="Book Antiqua" panose="02040602050305030304" pitchFamily="18" charset="0"/>
              </a:rPr>
              <a:t> </a:t>
            </a:r>
            <a:r>
              <a:rPr lang="sl-SI" altLang="sl-SI" sz="2400">
                <a:latin typeface="Book Antiqua" panose="02040602050305030304" pitchFamily="18" charset="0"/>
                <a:cs typeface="Times New Roman" panose="02020603050405020304" pitchFamily="18" charset="0"/>
              </a:rPr>
              <a:t>Od 1868. leta do druge svetovne vojne so bili v njem okrajno sodišče, davkarija in zapori. </a:t>
            </a:r>
          </a:p>
          <a:p>
            <a:pPr>
              <a:lnSpc>
                <a:spcPct val="90000"/>
              </a:lnSpc>
            </a:pPr>
            <a:endParaRPr lang="sl-SI" altLang="sl-SI" sz="2400">
              <a:latin typeface="Book Antiqua" panose="02040602050305030304" pitchFamily="18" charset="0"/>
            </a:endParaRPr>
          </a:p>
        </p:txBody>
      </p:sp>
      <p:pic>
        <p:nvPicPr>
          <p:cNvPr id="12296" name="Picture 8" descr="brdo">
            <a:extLst>
              <a:ext uri="{FF2B5EF4-FFF2-40B4-BE49-F238E27FC236}">
                <a16:creationId xmlns:a16="http://schemas.microsoft.com/office/drawing/2014/main" id="{6EDBFD0C-2FB9-448E-BF4E-C6C778D129D6}"/>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105400" y="2514600"/>
            <a:ext cx="3810000" cy="2498725"/>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5BAC114A-135C-423A-8B8D-0C6FA5DA02D2}"/>
              </a:ext>
            </a:extLst>
          </p:cNvPr>
          <p:cNvSpPr>
            <a:spLocks noGrp="1" noChangeArrowheads="1"/>
          </p:cNvSpPr>
          <p:nvPr>
            <p:ph type="title"/>
          </p:nvPr>
        </p:nvSpPr>
        <p:spPr>
          <a:xfrm>
            <a:off x="685800" y="381000"/>
            <a:ext cx="7772400" cy="914400"/>
          </a:xfrm>
        </p:spPr>
        <p:txBody>
          <a:bodyPr/>
          <a:lstStyle/>
          <a:p>
            <a:r>
              <a:rPr lang="sl-SI" altLang="sl-SI" sz="3600">
                <a:solidFill>
                  <a:srgbClr val="FFFF00"/>
                </a:solidFill>
                <a:effectLst>
                  <a:outerShdw blurRad="38100" dist="38100" dir="2700000" algn="tl">
                    <a:srgbClr val="000000"/>
                  </a:outerShdw>
                </a:effectLst>
                <a:latin typeface="Monotype Corsiva" panose="03010101010201010101" pitchFamily="66" charset="0"/>
              </a:rPr>
              <a:t>Dom - Grad Brdo</a:t>
            </a:r>
          </a:p>
        </p:txBody>
      </p:sp>
      <p:sp>
        <p:nvSpPr>
          <p:cNvPr id="14340" name="Rectangle 4">
            <a:extLst>
              <a:ext uri="{FF2B5EF4-FFF2-40B4-BE49-F238E27FC236}">
                <a16:creationId xmlns:a16="http://schemas.microsoft.com/office/drawing/2014/main" id="{D60365C1-5192-4002-8B28-293D23049679}"/>
              </a:ext>
            </a:extLst>
          </p:cNvPr>
          <p:cNvSpPr>
            <a:spLocks noGrp="1" noChangeArrowheads="1"/>
          </p:cNvSpPr>
          <p:nvPr>
            <p:ph type="body" sz="half" idx="2"/>
          </p:nvPr>
        </p:nvSpPr>
        <p:spPr>
          <a:xfrm>
            <a:off x="4419600" y="1676400"/>
            <a:ext cx="4267200" cy="4419600"/>
          </a:xfrm>
        </p:spPr>
        <p:txBody>
          <a:bodyPr/>
          <a:lstStyle/>
          <a:p>
            <a:pPr algn="ctr">
              <a:buFontTx/>
              <a:buNone/>
            </a:pPr>
            <a:r>
              <a:rPr lang="sl-SI" altLang="sl-SI" sz="2400">
                <a:latin typeface="Book Antiqua" panose="02040602050305030304" pitchFamily="18" charset="0"/>
                <a:cs typeface="Times New Roman" panose="02020603050405020304" pitchFamily="18" charset="0"/>
              </a:rPr>
              <a:t>Ker so v gradu v času druge svetovne vojne bivali nemški policisti, so partizani grad 1943 leta požgali. Tako danes stoji, namesto nekoč mogočnega gradu, le obnovljen jugozahodni stolp, južna in zahodna grajska stena. Tu je tudi grajski vhodni portal z Lambergovim grbom in letnico 1522. </a:t>
            </a:r>
          </a:p>
        </p:txBody>
      </p:sp>
      <p:pic>
        <p:nvPicPr>
          <p:cNvPr id="14341" name="Picture 5" descr="portal">
            <a:extLst>
              <a:ext uri="{FF2B5EF4-FFF2-40B4-BE49-F238E27FC236}">
                <a16:creationId xmlns:a16="http://schemas.microsoft.com/office/drawing/2014/main" id="{1C26E3AB-F61D-4549-8860-0BD8069D0438}"/>
              </a:ext>
            </a:extLst>
          </p:cNvPr>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1143000" y="1905000"/>
            <a:ext cx="2947988" cy="41148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27B32CF7-DE96-459B-B57C-19AE9C2936F7}"/>
              </a:ext>
            </a:extLst>
          </p:cNvPr>
          <p:cNvSpPr>
            <a:spLocks noGrp="1" noChangeArrowheads="1"/>
          </p:cNvSpPr>
          <p:nvPr>
            <p:ph type="title" idx="4294967295"/>
          </p:nvPr>
        </p:nvSpPr>
        <p:spPr>
          <a:xfrm>
            <a:off x="609600" y="0"/>
            <a:ext cx="7772400" cy="914400"/>
          </a:xfrm>
        </p:spPr>
        <p:txBody>
          <a:bodyPr/>
          <a:lstStyle/>
          <a:p>
            <a:r>
              <a:rPr lang="sl-SI" altLang="sl-SI" sz="3600">
                <a:solidFill>
                  <a:srgbClr val="FFFF00"/>
                </a:solidFill>
                <a:latin typeface="Monotype Corsiva" panose="03010101010201010101" pitchFamily="66" charset="0"/>
              </a:rPr>
              <a:t>Mati in oče</a:t>
            </a:r>
          </a:p>
        </p:txBody>
      </p:sp>
      <p:pic>
        <p:nvPicPr>
          <p:cNvPr id="9220" name="Picture 4" descr="JKmati2">
            <a:extLst>
              <a:ext uri="{FF2B5EF4-FFF2-40B4-BE49-F238E27FC236}">
                <a16:creationId xmlns:a16="http://schemas.microsoft.com/office/drawing/2014/main" id="{DC66AC8B-0263-4C5E-848C-822C6ED5EB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914400"/>
            <a:ext cx="3097213" cy="4378325"/>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JKoče2">
            <a:extLst>
              <a:ext uri="{FF2B5EF4-FFF2-40B4-BE49-F238E27FC236}">
                <a16:creationId xmlns:a16="http://schemas.microsoft.com/office/drawing/2014/main" id="{D1820C7F-A1C8-4AE1-893B-E9D0544940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914400"/>
            <a:ext cx="3235325" cy="4479925"/>
          </a:xfrm>
          <a:prstGeom prst="rect">
            <a:avLst/>
          </a:prstGeom>
          <a:noFill/>
          <a:extLst>
            <a:ext uri="{909E8E84-426E-40DD-AFC4-6F175D3DCCD1}">
              <a14:hiddenFill xmlns:a14="http://schemas.microsoft.com/office/drawing/2010/main">
                <a:solidFill>
                  <a:srgbClr val="FFFFFF"/>
                </a:solidFill>
              </a14:hiddenFill>
            </a:ext>
          </a:extLst>
        </p:spPr>
      </p:pic>
      <p:sp>
        <p:nvSpPr>
          <p:cNvPr id="9223" name="Text Box 7">
            <a:extLst>
              <a:ext uri="{FF2B5EF4-FFF2-40B4-BE49-F238E27FC236}">
                <a16:creationId xmlns:a16="http://schemas.microsoft.com/office/drawing/2014/main" id="{44B46254-E029-4EE0-8C5B-2405D6A3E803}"/>
              </a:ext>
            </a:extLst>
          </p:cNvPr>
          <p:cNvSpPr txBox="1">
            <a:spLocks noChangeArrowheads="1"/>
          </p:cNvSpPr>
          <p:nvPr/>
        </p:nvSpPr>
        <p:spPr bwMode="auto">
          <a:xfrm>
            <a:off x="1219200" y="5562600"/>
            <a:ext cx="3048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sl-SI" altLang="sl-SI" sz="2000">
                <a:latin typeface="Book Antiqua" panose="02040602050305030304" pitchFamily="18" charset="0"/>
              </a:rPr>
              <a:t>Berta pl. Hoffern zu Saalfeld</a:t>
            </a:r>
          </a:p>
        </p:txBody>
      </p:sp>
      <p:sp>
        <p:nvSpPr>
          <p:cNvPr id="9224" name="Text Box 8">
            <a:extLst>
              <a:ext uri="{FF2B5EF4-FFF2-40B4-BE49-F238E27FC236}">
                <a16:creationId xmlns:a16="http://schemas.microsoft.com/office/drawing/2014/main" id="{EBDE20B6-D148-4184-AB81-7DC9119DC723}"/>
              </a:ext>
            </a:extLst>
          </p:cNvPr>
          <p:cNvSpPr txBox="1">
            <a:spLocks noChangeArrowheads="1"/>
          </p:cNvSpPr>
          <p:nvPr/>
        </p:nvSpPr>
        <p:spPr bwMode="auto">
          <a:xfrm>
            <a:off x="5105400" y="5783263"/>
            <a:ext cx="22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sl-SI" altLang="sl-SI"/>
          </a:p>
        </p:txBody>
      </p:sp>
      <p:sp>
        <p:nvSpPr>
          <p:cNvPr id="9225" name="Text Box 9">
            <a:extLst>
              <a:ext uri="{FF2B5EF4-FFF2-40B4-BE49-F238E27FC236}">
                <a16:creationId xmlns:a16="http://schemas.microsoft.com/office/drawing/2014/main" id="{0D5D5759-E708-41EF-ABAE-16143AB9A209}"/>
              </a:ext>
            </a:extLst>
          </p:cNvPr>
          <p:cNvSpPr txBox="1">
            <a:spLocks noChangeArrowheads="1"/>
          </p:cNvSpPr>
          <p:nvPr/>
        </p:nvSpPr>
        <p:spPr bwMode="auto">
          <a:xfrm>
            <a:off x="5029200" y="5638800"/>
            <a:ext cx="3352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sl-SI" altLang="sl-SI" sz="2000">
                <a:latin typeface="Book Antiqua" panose="02040602050305030304" pitchFamily="18" charset="0"/>
              </a:rPr>
              <a:t>Jožef Kersnik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16" presetClass="entr" presetSubtype="26" fill="hold" nodeType="afterEffect">
                                  <p:stCondLst>
                                    <p:cond delay="2000"/>
                                  </p:stCondLst>
                                  <p:childTnLst>
                                    <p:set>
                                      <p:cBhvr>
                                        <p:cTn id="11" dur="1" fill="hold">
                                          <p:stCondLst>
                                            <p:cond delay="0"/>
                                          </p:stCondLst>
                                        </p:cTn>
                                        <p:tgtEl>
                                          <p:spTgt spid="9220"/>
                                        </p:tgtEl>
                                        <p:attrNameLst>
                                          <p:attrName>style.visibility</p:attrName>
                                        </p:attrNameLst>
                                      </p:cBhvr>
                                      <p:to>
                                        <p:strVal val="visible"/>
                                      </p:to>
                                    </p:set>
                                    <p:animEffect transition="in" filter="barn(inHorizontal)">
                                      <p:cBhvr>
                                        <p:cTn id="12" dur="500"/>
                                        <p:tgtEl>
                                          <p:spTgt spid="9220"/>
                                        </p:tgtEl>
                                      </p:cBhvr>
                                    </p:animEffect>
                                  </p:childTnLst>
                                </p:cTn>
                              </p:par>
                            </p:childTnLst>
                          </p:cTn>
                        </p:par>
                        <p:par>
                          <p:cTn id="13" fill="hold" nodeType="afterGroup">
                            <p:stCondLst>
                              <p:cond delay="3000"/>
                            </p:stCondLst>
                            <p:childTnLst>
                              <p:par>
                                <p:cTn id="14" presetID="7" presetClass="entr" presetSubtype="4" fill="hold" grpId="0" nodeType="afterEffect">
                                  <p:stCondLst>
                                    <p:cond delay="2000"/>
                                  </p:stCondLst>
                                  <p:childTnLst>
                                    <p:set>
                                      <p:cBhvr>
                                        <p:cTn id="15" dur="1" fill="hold">
                                          <p:stCondLst>
                                            <p:cond delay="0"/>
                                          </p:stCondLst>
                                        </p:cTn>
                                        <p:tgtEl>
                                          <p:spTgt spid="9223"/>
                                        </p:tgtEl>
                                        <p:attrNameLst>
                                          <p:attrName>style.visibility</p:attrName>
                                        </p:attrNameLst>
                                      </p:cBhvr>
                                      <p:to>
                                        <p:strVal val="visible"/>
                                      </p:to>
                                    </p:set>
                                    <p:anim calcmode="lin" valueType="num">
                                      <p:cBhvr additive="base">
                                        <p:cTn id="16" dur="5000" fill="hold"/>
                                        <p:tgtEl>
                                          <p:spTgt spid="9223"/>
                                        </p:tgtEl>
                                        <p:attrNameLst>
                                          <p:attrName>ppt_x</p:attrName>
                                        </p:attrNameLst>
                                      </p:cBhvr>
                                      <p:tavLst>
                                        <p:tav tm="0">
                                          <p:val>
                                            <p:strVal val="#ppt_x"/>
                                          </p:val>
                                        </p:tav>
                                        <p:tav tm="100000">
                                          <p:val>
                                            <p:strVal val="#ppt_x"/>
                                          </p:val>
                                        </p:tav>
                                      </p:tavLst>
                                    </p:anim>
                                    <p:anim calcmode="lin" valueType="num">
                                      <p:cBhvr additive="base">
                                        <p:cTn id="17" dur="5000" fill="hold"/>
                                        <p:tgtEl>
                                          <p:spTgt spid="9223"/>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10000"/>
                            </p:stCondLst>
                            <p:childTnLst>
                              <p:par>
                                <p:cTn id="19" presetID="16" presetClass="entr" presetSubtype="26" fill="hold" nodeType="afterEffect">
                                  <p:stCondLst>
                                    <p:cond delay="2000"/>
                                  </p:stCondLst>
                                  <p:childTnLst>
                                    <p:set>
                                      <p:cBhvr>
                                        <p:cTn id="20" dur="1" fill="hold">
                                          <p:stCondLst>
                                            <p:cond delay="0"/>
                                          </p:stCondLst>
                                        </p:cTn>
                                        <p:tgtEl>
                                          <p:spTgt spid="9221"/>
                                        </p:tgtEl>
                                        <p:attrNameLst>
                                          <p:attrName>style.visibility</p:attrName>
                                        </p:attrNameLst>
                                      </p:cBhvr>
                                      <p:to>
                                        <p:strVal val="visible"/>
                                      </p:to>
                                    </p:set>
                                    <p:animEffect transition="in" filter="barn(inHorizontal)">
                                      <p:cBhvr>
                                        <p:cTn id="21" dur="500"/>
                                        <p:tgtEl>
                                          <p:spTgt spid="9221"/>
                                        </p:tgtEl>
                                      </p:cBhvr>
                                    </p:animEffect>
                                  </p:childTnLst>
                                </p:cTn>
                              </p:par>
                            </p:childTnLst>
                          </p:cTn>
                        </p:par>
                        <p:par>
                          <p:cTn id="22" fill="hold" nodeType="afterGroup">
                            <p:stCondLst>
                              <p:cond delay="12500"/>
                            </p:stCondLst>
                            <p:childTnLst>
                              <p:par>
                                <p:cTn id="23" presetID="7" presetClass="entr" presetSubtype="4" fill="hold" grpId="0" nodeType="afterEffect">
                                  <p:stCondLst>
                                    <p:cond delay="2000"/>
                                  </p:stCondLst>
                                  <p:childTnLst>
                                    <p:set>
                                      <p:cBhvr>
                                        <p:cTn id="24" dur="1" fill="hold">
                                          <p:stCondLst>
                                            <p:cond delay="0"/>
                                          </p:stCondLst>
                                        </p:cTn>
                                        <p:tgtEl>
                                          <p:spTgt spid="9225"/>
                                        </p:tgtEl>
                                        <p:attrNameLst>
                                          <p:attrName>style.visibility</p:attrName>
                                        </p:attrNameLst>
                                      </p:cBhvr>
                                      <p:to>
                                        <p:strVal val="visible"/>
                                      </p:to>
                                    </p:set>
                                    <p:anim calcmode="lin" valueType="num">
                                      <p:cBhvr additive="base">
                                        <p:cTn id="25" dur="5000" fill="hold"/>
                                        <p:tgtEl>
                                          <p:spTgt spid="9225"/>
                                        </p:tgtEl>
                                        <p:attrNameLst>
                                          <p:attrName>ppt_x</p:attrName>
                                        </p:attrNameLst>
                                      </p:cBhvr>
                                      <p:tavLst>
                                        <p:tav tm="0">
                                          <p:val>
                                            <p:strVal val="#ppt_x"/>
                                          </p:val>
                                        </p:tav>
                                        <p:tav tm="100000">
                                          <p:val>
                                            <p:strVal val="#ppt_x"/>
                                          </p:val>
                                        </p:tav>
                                      </p:tavLst>
                                    </p:anim>
                                    <p:anim calcmode="lin" valueType="num">
                                      <p:cBhvr additive="base">
                                        <p:cTn id="26" dur="5000" fill="hold"/>
                                        <p:tgtEl>
                                          <p:spTgt spid="92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P spid="9223" grpId="0" autoUpdateAnimBg="0"/>
      <p:bldP spid="9225"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228A8B62-67A6-4105-9899-531E5556453D}"/>
              </a:ext>
            </a:extLst>
          </p:cNvPr>
          <p:cNvSpPr txBox="1">
            <a:spLocks noChangeArrowheads="1"/>
          </p:cNvSpPr>
          <p:nvPr/>
        </p:nvSpPr>
        <p:spPr bwMode="auto">
          <a:xfrm>
            <a:off x="762000" y="990600"/>
            <a:ext cx="7391400" cy="538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sl-SI" altLang="sl-SI">
                <a:latin typeface="Book Antiqua" panose="02040602050305030304" pitchFamily="18" charset="0"/>
                <a:ea typeface="MS Mincho" panose="02020609040205080304" pitchFamily="49" charset="-128"/>
              </a:rPr>
              <a:t>Od leta 1858 do 1862 je obiskoval normalko v Ljubljani in gimnazijo od leta 1862 do 1869.</a:t>
            </a:r>
            <a:r>
              <a:rPr lang="sl-SI" altLang="sl-SI">
                <a:latin typeface="Book Antiqua" panose="02040602050305030304" pitchFamily="18" charset="0"/>
              </a:rPr>
              <a:t> </a:t>
            </a:r>
            <a:r>
              <a:rPr lang="sl-SI" altLang="sl-SI">
                <a:latin typeface="Book Antiqua" panose="02040602050305030304" pitchFamily="18" charset="0"/>
                <a:ea typeface="MS Mincho" panose="02020609040205080304" pitchFamily="49" charset="-128"/>
              </a:rPr>
              <a:t>Ker je bil zaveden Slovenec, je moral iz sedmega razreda iz</a:t>
            </a:r>
            <a:r>
              <a:rPr lang="sl-SI" altLang="sl-SI">
                <a:latin typeface="Book Antiqua" panose="02040602050305030304" pitchFamily="18" charset="0"/>
              </a:rPr>
              <a:t>s</a:t>
            </a:r>
            <a:r>
              <a:rPr lang="sl-SI" altLang="sl-SI">
                <a:latin typeface="Book Antiqua" panose="02040602050305030304" pitchFamily="18" charset="0"/>
                <a:ea typeface="MS Mincho" panose="02020609040205080304" pitchFamily="49" charset="-128"/>
              </a:rPr>
              <a:t>topiti</a:t>
            </a:r>
            <a:r>
              <a:rPr lang="sl-SI" altLang="sl-SI">
                <a:latin typeface="Book Antiqua" panose="02040602050305030304" pitchFamily="18" charset="0"/>
              </a:rPr>
              <a:t>,</a:t>
            </a:r>
            <a:r>
              <a:rPr lang="sl-SI" altLang="sl-SI">
                <a:latin typeface="Book Antiqua" panose="02040602050305030304" pitchFamily="18" charset="0"/>
                <a:ea typeface="MS Mincho" panose="02020609040205080304" pitchFamily="49" charset="-128"/>
              </a:rPr>
              <a:t> sicer bi bil izklju</a:t>
            </a:r>
            <a:r>
              <a:rPr lang="sl-SI" altLang="sl-SI">
                <a:latin typeface="Book Antiqua" panose="02040602050305030304" pitchFamily="18" charset="0"/>
              </a:rPr>
              <a:t>č</a:t>
            </a:r>
            <a:r>
              <a:rPr lang="sl-SI" altLang="sl-SI">
                <a:latin typeface="Book Antiqua" panose="02040602050305030304" pitchFamily="18" charset="0"/>
                <a:ea typeface="MS Mincho" panose="02020609040205080304" pitchFamily="49" charset="-128"/>
              </a:rPr>
              <a:t>en. </a:t>
            </a:r>
            <a:r>
              <a:rPr lang="sl-SI" altLang="sl-SI">
                <a:latin typeface="Book Antiqua" panose="02040602050305030304" pitchFamily="18" charset="0"/>
              </a:rPr>
              <a:t>Eno leto</a:t>
            </a:r>
            <a:r>
              <a:rPr lang="sl-SI" altLang="sl-SI">
                <a:latin typeface="Book Antiqua" panose="02040602050305030304" pitchFamily="18" charset="0"/>
                <a:ea typeface="MS Mincho" panose="02020609040205080304" pitchFamily="49" charset="-128"/>
              </a:rPr>
              <a:t> ga je doma pou</a:t>
            </a:r>
            <a:r>
              <a:rPr lang="sl-SI" altLang="sl-SI">
                <a:latin typeface="Book Antiqua" panose="02040602050305030304" pitchFamily="18" charset="0"/>
              </a:rPr>
              <a:t>č</a:t>
            </a:r>
            <a:r>
              <a:rPr lang="sl-SI" altLang="sl-SI">
                <a:latin typeface="Book Antiqua" panose="02040602050305030304" pitchFamily="18" charset="0"/>
                <a:ea typeface="MS Mincho" panose="02020609040205080304" pitchFamily="49" charset="-128"/>
              </a:rPr>
              <a:t>eval</a:t>
            </a:r>
            <a:r>
              <a:rPr lang="sl-SI" altLang="sl-SI">
                <a:latin typeface="Book Antiqua" panose="02040602050305030304" pitchFamily="18" charset="0"/>
              </a:rPr>
              <a:t> Fran</a:t>
            </a:r>
            <a:r>
              <a:rPr lang="sl-SI" altLang="sl-SI">
                <a:latin typeface="Book Antiqua" panose="02040602050305030304" pitchFamily="18" charset="0"/>
                <a:ea typeface="MS Mincho" panose="02020609040205080304" pitchFamily="49" charset="-128"/>
              </a:rPr>
              <a:t> Levec</a:t>
            </a:r>
            <a:r>
              <a:rPr lang="sl-SI" altLang="sl-SI">
                <a:latin typeface="Book Antiqua" panose="02040602050305030304" pitchFamily="18" charset="0"/>
              </a:rPr>
              <a:t>, ki je Kersnika tudi pridobil za slovensko književnost. Po maturi leta 1870 se je Kersnik odpravil na Dunaj in kasneje v Gradec študirat pravo. </a:t>
            </a:r>
            <a:r>
              <a:rPr lang="sl-SI" altLang="sl-SI">
                <a:latin typeface="Book Antiqua" panose="02040602050305030304" pitchFamily="18" charset="0"/>
                <a:ea typeface="MS Mincho" panose="02020609040205080304" pitchFamily="49" charset="-128"/>
              </a:rPr>
              <a:t>Tam je leta</a:t>
            </a:r>
            <a:r>
              <a:rPr lang="sl-SI" altLang="sl-SI">
                <a:latin typeface="Book Antiqua" panose="02040602050305030304" pitchFamily="18" charset="0"/>
              </a:rPr>
              <a:t> </a:t>
            </a:r>
            <a:r>
              <a:rPr lang="sl-SI" altLang="sl-SI">
                <a:latin typeface="Book Antiqua" panose="02040602050305030304" pitchFamily="18" charset="0"/>
                <a:ea typeface="MS Mincho" panose="02020609040205080304" pitchFamily="49" charset="-128"/>
              </a:rPr>
              <a:t>1974</a:t>
            </a:r>
            <a:r>
              <a:rPr lang="sl-SI" altLang="sl-SI">
                <a:latin typeface="Book Antiqua" panose="02040602050305030304" pitchFamily="18" charset="0"/>
              </a:rPr>
              <a:t> tudi</a:t>
            </a:r>
            <a:r>
              <a:rPr lang="sl-SI" altLang="sl-SI">
                <a:latin typeface="Book Antiqua" panose="02040602050305030304" pitchFamily="18" charset="0"/>
                <a:ea typeface="MS Mincho" panose="02020609040205080304" pitchFamily="49" charset="-128"/>
              </a:rPr>
              <a:t> kon</a:t>
            </a:r>
            <a:r>
              <a:rPr lang="sl-SI" altLang="sl-SI">
                <a:latin typeface="Book Antiqua" panose="02040602050305030304" pitchFamily="18" charset="0"/>
              </a:rPr>
              <a:t>č</a:t>
            </a:r>
            <a:r>
              <a:rPr lang="sl-SI" altLang="sl-SI">
                <a:latin typeface="Book Antiqua" panose="02040602050305030304" pitchFamily="18" charset="0"/>
                <a:ea typeface="MS Mincho" panose="02020609040205080304" pitchFamily="49" charset="-128"/>
              </a:rPr>
              <a:t>al  </a:t>
            </a:r>
            <a:r>
              <a:rPr lang="sl-SI" altLang="sl-SI">
                <a:latin typeface="Book Antiqua" panose="02040602050305030304" pitchFamily="18" charset="0"/>
              </a:rPr>
              <a:t>š</a:t>
            </a:r>
            <a:r>
              <a:rPr lang="sl-SI" altLang="sl-SI">
                <a:latin typeface="Book Antiqua" panose="02040602050305030304" pitchFamily="18" charset="0"/>
                <a:ea typeface="MS Mincho" panose="02020609040205080304" pitchFamily="49" charset="-128"/>
              </a:rPr>
              <a:t>tudij. </a:t>
            </a:r>
            <a:br>
              <a:rPr lang="sl-SI" altLang="sl-SI">
                <a:latin typeface="Book Antiqua" panose="02040602050305030304" pitchFamily="18" charset="0"/>
                <a:ea typeface="MS Mincho" panose="02020609040205080304" pitchFamily="49" charset="-128"/>
              </a:rPr>
            </a:br>
            <a:r>
              <a:rPr lang="sl-SI" altLang="sl-SI">
                <a:latin typeface="Book Antiqua" panose="02040602050305030304" pitchFamily="18" charset="0"/>
                <a:ea typeface="MS Mincho" panose="02020609040205080304" pitchFamily="49" charset="-128"/>
              </a:rPr>
              <a:t>Najprej je bil pripravnik</a:t>
            </a:r>
            <a:r>
              <a:rPr lang="sl-SI" altLang="sl-SI">
                <a:latin typeface="Book Antiqua" panose="02040602050305030304" pitchFamily="18" charset="0"/>
              </a:rPr>
              <a:t>, l</a:t>
            </a:r>
            <a:r>
              <a:rPr lang="sl-SI" altLang="sl-SI">
                <a:latin typeface="Book Antiqua" panose="02040602050305030304" pitchFamily="18" charset="0"/>
                <a:ea typeface="MS Mincho" panose="02020609040205080304" pitchFamily="49" charset="-128"/>
              </a:rPr>
              <a:t>eta</a:t>
            </a:r>
            <a:r>
              <a:rPr lang="sl-SI" altLang="sl-SI">
                <a:latin typeface="Book Antiqua" panose="02040602050305030304" pitchFamily="18" charset="0"/>
              </a:rPr>
              <a:t> </a:t>
            </a:r>
            <a:r>
              <a:rPr lang="sl-SI" altLang="sl-SI">
                <a:latin typeface="Book Antiqua" panose="02040602050305030304" pitchFamily="18" charset="0"/>
                <a:ea typeface="MS Mincho" panose="02020609040205080304" pitchFamily="49" charset="-128"/>
              </a:rPr>
              <a:t>1878 </a:t>
            </a:r>
            <a:r>
              <a:rPr lang="sl-SI" altLang="sl-SI">
                <a:latin typeface="Book Antiqua" panose="02040602050305030304" pitchFamily="18" charset="0"/>
              </a:rPr>
              <a:t>pa </a:t>
            </a:r>
            <a:r>
              <a:rPr lang="sl-SI" altLang="sl-SI">
                <a:latin typeface="Book Antiqua" panose="02040602050305030304" pitchFamily="18" charset="0"/>
                <a:ea typeface="MS Mincho" panose="02020609040205080304" pitchFamily="49" charset="-128"/>
              </a:rPr>
              <a:t>je prevzel posle notarskega namestnika na Brdu. Notarski izpit je opravil </a:t>
            </a:r>
            <a:r>
              <a:rPr lang="sl-SI" altLang="sl-SI">
                <a:latin typeface="Book Antiqua" panose="02040602050305030304" pitchFamily="18" charset="0"/>
              </a:rPr>
              <a:t>leta 1880</a:t>
            </a:r>
            <a:r>
              <a:rPr lang="sl-SI" altLang="sl-SI">
                <a:latin typeface="Book Antiqua" panose="02040602050305030304" pitchFamily="18" charset="0"/>
                <a:ea typeface="MS Mincho" panose="02020609040205080304" pitchFamily="49" charset="-128"/>
              </a:rPr>
              <a:t>.</a:t>
            </a:r>
            <a:r>
              <a:rPr lang="sl-SI" altLang="sl-SI">
                <a:latin typeface="Book Antiqua" panose="02040602050305030304" pitchFamily="18" charset="0"/>
              </a:rPr>
              <a:t> </a:t>
            </a:r>
            <a:r>
              <a:rPr lang="sl-SI" altLang="sl-SI">
                <a:latin typeface="Book Antiqua" panose="02040602050305030304" pitchFamily="18" charset="0"/>
                <a:ea typeface="MS Mincho" panose="02020609040205080304" pitchFamily="49" charset="-128"/>
              </a:rPr>
              <a:t>Nato je </a:t>
            </a:r>
            <a:br>
              <a:rPr lang="sl-SI" altLang="sl-SI">
                <a:latin typeface="Book Antiqua" panose="02040602050305030304" pitchFamily="18" charset="0"/>
                <a:ea typeface="MS Mincho" panose="02020609040205080304" pitchFamily="49" charset="-128"/>
              </a:rPr>
            </a:br>
            <a:r>
              <a:rPr lang="sl-SI" altLang="sl-SI">
                <a:latin typeface="Book Antiqua" panose="02040602050305030304" pitchFamily="18" charset="0"/>
                <a:ea typeface="MS Mincho" panose="02020609040205080304" pitchFamily="49" charset="-128"/>
              </a:rPr>
              <a:t>do konca svojega </a:t>
            </a:r>
            <a:r>
              <a:rPr lang="sl-SI" altLang="sl-SI">
                <a:latin typeface="Book Antiqua" panose="02040602050305030304" pitchFamily="18" charset="0"/>
              </a:rPr>
              <a:t>ž</a:t>
            </a:r>
            <a:r>
              <a:rPr lang="sl-SI" altLang="sl-SI">
                <a:latin typeface="Book Antiqua" panose="02040602050305030304" pitchFamily="18" charset="0"/>
                <a:ea typeface="MS Mincho" panose="02020609040205080304" pitchFamily="49" charset="-128"/>
              </a:rPr>
              <a:t>ivljenja </a:t>
            </a:r>
            <a:r>
              <a:rPr lang="sl-SI" altLang="sl-SI">
                <a:latin typeface="Book Antiqua" panose="02040602050305030304" pitchFamily="18" charset="0"/>
              </a:rPr>
              <a:t>ž</a:t>
            </a:r>
            <a:r>
              <a:rPr lang="sl-SI" altLang="sl-SI">
                <a:latin typeface="Book Antiqua" panose="02040602050305030304" pitchFamily="18" charset="0"/>
                <a:ea typeface="MS Mincho" panose="02020609040205080304" pitchFamily="49" charset="-128"/>
              </a:rPr>
              <a:t>ivel na Brdu v gradu, ki ga je podedoval po materini smrti.</a:t>
            </a:r>
            <a:r>
              <a:rPr lang="sl-SI" altLang="sl-SI">
                <a:latin typeface="Book Antiqua" panose="02040602050305030304" pitchFamily="18" charset="0"/>
              </a:rPr>
              <a:t> </a:t>
            </a:r>
          </a:p>
          <a:p>
            <a:pPr algn="ctr">
              <a:spcBef>
                <a:spcPct val="50000"/>
              </a:spcBef>
            </a:pPr>
            <a:endParaRPr lang="sl-SI" altLang="sl-SI">
              <a:latin typeface="Book Antiqua" panose="02040602050305030304" pitchFamily="18" charset="0"/>
            </a:endParaRPr>
          </a:p>
        </p:txBody>
      </p:sp>
      <p:sp>
        <p:nvSpPr>
          <p:cNvPr id="10243" name="Text Box 3">
            <a:extLst>
              <a:ext uri="{FF2B5EF4-FFF2-40B4-BE49-F238E27FC236}">
                <a16:creationId xmlns:a16="http://schemas.microsoft.com/office/drawing/2014/main" id="{5B469BB6-EC5A-4CFE-926A-3218BBD490E3}"/>
              </a:ext>
            </a:extLst>
          </p:cNvPr>
          <p:cNvSpPr txBox="1">
            <a:spLocks noChangeArrowheads="1"/>
          </p:cNvSpPr>
          <p:nvPr/>
        </p:nvSpPr>
        <p:spPr bwMode="auto">
          <a:xfrm>
            <a:off x="1143000" y="304800"/>
            <a:ext cx="6477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sl-SI" altLang="sl-SI" sz="3600">
                <a:solidFill>
                  <a:srgbClr val="FFFF00"/>
                </a:solidFill>
                <a:latin typeface="Monotype Corsiva" panose="03010101010201010101" pitchFamily="66" charset="0"/>
              </a:rPr>
              <a:t>Šolanje in službovanje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CD51B13A-9EB2-4C3C-90B2-12D427E0B0E0}"/>
              </a:ext>
            </a:extLst>
          </p:cNvPr>
          <p:cNvSpPr>
            <a:spLocks noGrp="1" noChangeArrowheads="1"/>
          </p:cNvSpPr>
          <p:nvPr>
            <p:ph type="title"/>
          </p:nvPr>
        </p:nvSpPr>
        <p:spPr>
          <a:xfrm>
            <a:off x="838200" y="5257800"/>
            <a:ext cx="2590800" cy="381000"/>
          </a:xfrm>
        </p:spPr>
        <p:txBody>
          <a:bodyPr/>
          <a:lstStyle/>
          <a:p>
            <a:r>
              <a:rPr lang="sl-SI" altLang="sl-SI" sz="2000">
                <a:solidFill>
                  <a:schemeClr val="tx1"/>
                </a:solidFill>
                <a:latin typeface="Book Antiqua" panose="02040602050305030304" pitchFamily="18" charset="0"/>
              </a:rPr>
              <a:t>Delovna miza</a:t>
            </a:r>
          </a:p>
        </p:txBody>
      </p:sp>
      <p:sp>
        <p:nvSpPr>
          <p:cNvPr id="17412" name="Rectangle 4">
            <a:extLst>
              <a:ext uri="{FF2B5EF4-FFF2-40B4-BE49-F238E27FC236}">
                <a16:creationId xmlns:a16="http://schemas.microsoft.com/office/drawing/2014/main" id="{191C3B44-C193-43E2-871F-3100725D931E}"/>
              </a:ext>
            </a:extLst>
          </p:cNvPr>
          <p:cNvSpPr>
            <a:spLocks noGrp="1" noChangeArrowheads="1"/>
          </p:cNvSpPr>
          <p:nvPr>
            <p:ph type="body" sz="half" idx="2"/>
          </p:nvPr>
        </p:nvSpPr>
        <p:spPr>
          <a:xfrm>
            <a:off x="3962400" y="1066800"/>
            <a:ext cx="4495800" cy="4876800"/>
          </a:xfrm>
        </p:spPr>
        <p:txBody>
          <a:bodyPr/>
          <a:lstStyle/>
          <a:p>
            <a:pPr algn="ctr">
              <a:buFontTx/>
              <a:buNone/>
            </a:pPr>
            <a:r>
              <a:rPr lang="sl-SI" altLang="sl-SI" sz="2400">
                <a:latin typeface="Book Antiqua" panose="02040602050305030304" pitchFamily="18" charset="0"/>
              </a:rPr>
              <a:t>Ukvarjal se je tudi s politiko. Leta 1883 je bil izvoljen za deželnega poslanca, kar je ostal do smrti. Nato je bil izvoljen za predsednika podružnice Kmetijske družbe, spomladi leta 1885 pa je postal župan občine Lukovica. Kersnik ni bil rojen za politika, a se je vedno bolj zapletal v javno življenje. </a:t>
            </a:r>
          </a:p>
          <a:p>
            <a:pPr algn="ctr">
              <a:buFontTx/>
              <a:buNone/>
            </a:pPr>
            <a:endParaRPr lang="sl-SI" altLang="sl-SI" sz="2400">
              <a:latin typeface="Book Antiqua" panose="02040602050305030304" pitchFamily="18" charset="0"/>
            </a:endParaRPr>
          </a:p>
        </p:txBody>
      </p:sp>
      <p:pic>
        <p:nvPicPr>
          <p:cNvPr id="17413" name="Picture 5" descr="kkmiza">
            <a:extLst>
              <a:ext uri="{FF2B5EF4-FFF2-40B4-BE49-F238E27FC236}">
                <a16:creationId xmlns:a16="http://schemas.microsoft.com/office/drawing/2014/main" id="{0E16E796-1BEB-4900-B102-DB9200C1F3D6}"/>
              </a:ext>
            </a:extLst>
          </p:cNvPr>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762000" y="1066800"/>
            <a:ext cx="2743200" cy="41148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6121CF89-C49F-4B22-8B13-3469C3D73D22}"/>
              </a:ext>
            </a:extLst>
          </p:cNvPr>
          <p:cNvSpPr>
            <a:spLocks noGrp="1" noChangeArrowheads="1"/>
          </p:cNvSpPr>
          <p:nvPr>
            <p:ph type="title"/>
          </p:nvPr>
        </p:nvSpPr>
        <p:spPr/>
        <p:txBody>
          <a:bodyPr/>
          <a:lstStyle/>
          <a:p>
            <a:r>
              <a:rPr lang="sl-SI" altLang="sl-SI" sz="3600">
                <a:solidFill>
                  <a:srgbClr val="FFFF00"/>
                </a:solidFill>
                <a:latin typeface="Monotype Corsiva" panose="03010101010201010101" pitchFamily="66" charset="0"/>
              </a:rPr>
              <a:t>Prezgodnja</a:t>
            </a:r>
            <a:r>
              <a:rPr lang="sl-SI" altLang="sl-SI" sz="3600" i="1">
                <a:solidFill>
                  <a:srgbClr val="FFFF00"/>
                </a:solidFill>
                <a:latin typeface="Monotype Corsiva" panose="03010101010201010101" pitchFamily="66" charset="0"/>
              </a:rPr>
              <a:t> smrt</a:t>
            </a:r>
          </a:p>
        </p:txBody>
      </p:sp>
      <p:sp>
        <p:nvSpPr>
          <p:cNvPr id="15363" name="Rectangle 3">
            <a:extLst>
              <a:ext uri="{FF2B5EF4-FFF2-40B4-BE49-F238E27FC236}">
                <a16:creationId xmlns:a16="http://schemas.microsoft.com/office/drawing/2014/main" id="{9AF8BCEF-2F7F-40FC-BAC9-04DE296B9EC5}"/>
              </a:ext>
            </a:extLst>
          </p:cNvPr>
          <p:cNvSpPr>
            <a:spLocks noGrp="1" noChangeArrowheads="1"/>
          </p:cNvSpPr>
          <p:nvPr>
            <p:ph type="body" sz="half" idx="1"/>
          </p:nvPr>
        </p:nvSpPr>
        <p:spPr>
          <a:xfrm>
            <a:off x="685800" y="1981200"/>
            <a:ext cx="3810000" cy="3124200"/>
          </a:xfrm>
        </p:spPr>
        <p:txBody>
          <a:bodyPr/>
          <a:lstStyle/>
          <a:p>
            <a:pPr algn="ctr">
              <a:buFontTx/>
              <a:buNone/>
            </a:pPr>
            <a:r>
              <a:rPr lang="sl-SI" altLang="sl-SI" sz="2400">
                <a:latin typeface="Book Antiqua" panose="02040602050305030304" pitchFamily="18" charset="0"/>
              </a:rPr>
              <a:t>Leta 1895 je nevarno zbolel za sušico (jetika) v grlu. Umrl je 28. julija 1897 v Ljubljani. Žena Lojzka ga je dala prepeljati na Brdo in 30. julija so ga pokopali v rodbinski grob na domačem pokopališču.</a:t>
            </a:r>
          </a:p>
        </p:txBody>
      </p:sp>
      <p:pic>
        <p:nvPicPr>
          <p:cNvPr id="15365" name="Picture 5" descr="nagrobnik">
            <a:extLst>
              <a:ext uri="{FF2B5EF4-FFF2-40B4-BE49-F238E27FC236}">
                <a16:creationId xmlns:a16="http://schemas.microsoft.com/office/drawing/2014/main" id="{8A6906FB-45EC-4DFF-AED1-652AD85E6474}"/>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932363" y="1981200"/>
            <a:ext cx="3241675" cy="4114800"/>
          </a:xfrm>
        </p:spPr>
      </p:pic>
      <p:sp>
        <p:nvSpPr>
          <p:cNvPr id="15366" name="Text Box 6">
            <a:extLst>
              <a:ext uri="{FF2B5EF4-FFF2-40B4-BE49-F238E27FC236}">
                <a16:creationId xmlns:a16="http://schemas.microsoft.com/office/drawing/2014/main" id="{D8F2C7EA-56A5-4D1C-9DC2-66F1275B939D}"/>
              </a:ext>
            </a:extLst>
          </p:cNvPr>
          <p:cNvSpPr txBox="1">
            <a:spLocks noChangeArrowheads="1"/>
          </p:cNvSpPr>
          <p:nvPr/>
        </p:nvSpPr>
        <p:spPr bwMode="auto">
          <a:xfrm>
            <a:off x="1676400" y="5715000"/>
            <a:ext cx="3200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sl-SI" altLang="sl-SI" sz="2000">
                <a:latin typeface="Book Antiqua" panose="02040602050305030304" pitchFamily="18" charset="0"/>
              </a:rPr>
              <a:t>Rodbinski grob na Brdu</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popdr">
            <a:extLst>
              <a:ext uri="{FF2B5EF4-FFF2-40B4-BE49-F238E27FC236}">
                <a16:creationId xmlns:a16="http://schemas.microsoft.com/office/drawing/2014/main" id="{E32E20A2-F45F-4B89-AAB9-BEA76A4361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52600"/>
            <a:ext cx="4949825" cy="3292475"/>
          </a:xfrm>
          <a:prstGeom prst="rect">
            <a:avLst/>
          </a:prstGeom>
          <a:noFill/>
          <a:extLst>
            <a:ext uri="{909E8E84-426E-40DD-AFC4-6F175D3DCCD1}">
              <a14:hiddenFill xmlns:a14="http://schemas.microsoft.com/office/drawing/2010/main">
                <a:solidFill>
                  <a:srgbClr val="FFFFFF"/>
                </a:solidFill>
              </a14:hiddenFill>
            </a:ext>
          </a:extLst>
        </p:spPr>
      </p:pic>
      <p:sp>
        <p:nvSpPr>
          <p:cNvPr id="18436" name="Text Box 4">
            <a:extLst>
              <a:ext uri="{FF2B5EF4-FFF2-40B4-BE49-F238E27FC236}">
                <a16:creationId xmlns:a16="http://schemas.microsoft.com/office/drawing/2014/main" id="{A8B5EA3A-4417-4F05-8D50-7001432EFDE4}"/>
              </a:ext>
            </a:extLst>
          </p:cNvPr>
          <p:cNvSpPr txBox="1">
            <a:spLocks noChangeArrowheads="1"/>
          </p:cNvSpPr>
          <p:nvPr/>
        </p:nvSpPr>
        <p:spPr bwMode="auto">
          <a:xfrm>
            <a:off x="5486400" y="4038600"/>
            <a:ext cx="2971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sz="2000">
                <a:latin typeface="Book Antiqua" panose="02040602050305030304" pitchFamily="18" charset="0"/>
              </a:rPr>
              <a:t>Še živeči Kersnikovi otroci ob stoletnici njegovega rojstva</a:t>
            </a:r>
          </a:p>
        </p:txBody>
      </p:sp>
    </p:spTree>
  </p:cSld>
  <p:clrMapOvr>
    <a:masterClrMapping/>
  </p:clrMapOvr>
</p:sld>
</file>

<file path=ppt/theme/theme1.xml><?xml version="1.0" encoding="utf-8"?>
<a:theme xmlns:a="http://schemas.openxmlformats.org/drawingml/2006/main" name="Ribbons">
  <a:themeElements>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fontScheme name="Ribbon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l-SI" altLang="sl-SI"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l-SI" altLang="sl-SI"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Ribbons 2">
        <a:dk1>
          <a:srgbClr val="001600"/>
        </a:dk1>
        <a:lt1>
          <a:srgbClr val="669900"/>
        </a:lt1>
        <a:dk2>
          <a:srgbClr val="000000"/>
        </a:dk2>
        <a:lt2>
          <a:srgbClr val="006600"/>
        </a:lt2>
        <a:accent1>
          <a:srgbClr val="336600"/>
        </a:accent1>
        <a:accent2>
          <a:srgbClr val="89BA00"/>
        </a:accent2>
        <a:accent3>
          <a:srgbClr val="B8CAAA"/>
        </a:accent3>
        <a:accent4>
          <a:srgbClr val="001100"/>
        </a:accent4>
        <a:accent5>
          <a:srgbClr val="ADB8AA"/>
        </a:accent5>
        <a:accent6>
          <a:srgbClr val="7CA800"/>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Ribbons 3">
        <a:dk1>
          <a:srgbClr val="000000"/>
        </a:dk1>
        <a:lt1>
          <a:srgbClr val="B2B2B2"/>
        </a:lt1>
        <a:dk2>
          <a:srgbClr val="000000"/>
        </a:dk2>
        <a:lt2>
          <a:srgbClr val="777777"/>
        </a:lt2>
        <a:accent1>
          <a:srgbClr val="CBCBCB"/>
        </a:accent1>
        <a:accent2>
          <a:srgbClr val="969696"/>
        </a:accent2>
        <a:accent3>
          <a:srgbClr val="D5D5D5"/>
        </a:accent3>
        <a:accent4>
          <a:srgbClr val="000000"/>
        </a:accent4>
        <a:accent5>
          <a:srgbClr val="E2E2E2"/>
        </a:accent5>
        <a:accent6>
          <a:srgbClr val="878787"/>
        </a:accent6>
        <a:hlink>
          <a:srgbClr val="333333"/>
        </a:hlink>
        <a:folHlink>
          <a:srgbClr val="777777"/>
        </a:folHlink>
      </a:clrScheme>
      <a:clrMap bg1="lt1" tx1="dk1" bg2="lt2" tx2="dk2" accent1="accent1" accent2="accent2" accent3="accent3" accent4="accent4" accent5="accent5" accent6="accent6" hlink="hlink" folHlink="folHlink"/>
    </a:extraClrScheme>
    <a:extraClrScheme>
      <a:clrScheme name="Ribbons 4">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Ribbons 5">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Ribbons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Designs\Ribbons.pot</Template>
  <TotalTime>0</TotalTime>
  <Words>366</Words>
  <Application>Microsoft Office PowerPoint</Application>
  <PresentationFormat>On-screen Show (4:3)</PresentationFormat>
  <Paragraphs>20</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Book Antiqua</vt:lpstr>
      <vt:lpstr>Gelfling SF</vt:lpstr>
      <vt:lpstr>Monotype Corsiva</vt:lpstr>
      <vt:lpstr>Times New Roman</vt:lpstr>
      <vt:lpstr>Ribbons</vt:lpstr>
      <vt:lpstr> </vt:lpstr>
      <vt:lpstr>Rojstvo</vt:lpstr>
      <vt:lpstr>Dom - Grad Brdo</vt:lpstr>
      <vt:lpstr>Dom - Grad Brdo</vt:lpstr>
      <vt:lpstr>Mati in oče</vt:lpstr>
      <vt:lpstr>PowerPoint Presentation</vt:lpstr>
      <vt:lpstr>Delovna miza</vt:lpstr>
      <vt:lpstr>Prezgodnja smrt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2019-06-03T09:08:20Z</dcterms:created>
  <dcterms:modified xsi:type="dcterms:W3CDTF">2019-06-03T09:08:21Z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