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7">
            <a:extLst>
              <a:ext uri="{FF2B5EF4-FFF2-40B4-BE49-F238E27FC236}">
                <a16:creationId xmlns:a16="http://schemas.microsoft.com/office/drawing/2014/main" id="{24137818-B001-49A7-9A0E-910CF92C6955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12">
            <a:extLst>
              <a:ext uri="{FF2B5EF4-FFF2-40B4-BE49-F238E27FC236}">
                <a16:creationId xmlns:a16="http://schemas.microsoft.com/office/drawing/2014/main" id="{34F5CDFF-8C03-434E-8614-7F55B809FD2D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EF37D0E7-16ED-4C05-95A0-9F5082E74BE5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6DE1A5A5-3A71-441B-9E8D-6D991F9B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B220-9E2E-43F2-8569-47DCBF908A3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6F0DE33B-4844-4124-9045-83D836D0A9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54AFD0-5BDC-413B-B67F-DF76382E798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486DAC64-A1E8-485E-AFD4-984938A038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137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47A676A4-907D-4001-96CD-7870B77FF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3E809-BBCC-4EE5-A09E-4A994E5C37F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9C442B9B-33FE-4BC0-ABE0-3C2B9E99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013E2A87-E040-47CC-A88D-A0A3629F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09CAE-BC9D-4879-8684-03BD23BC1A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044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47E74BC4-6D66-4494-86F6-FDA0B8B86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5D2C-D9CE-400C-B50B-401575B3C19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0A89E2CA-898A-4CD4-8498-56910FEF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C6F66F02-8ECD-4FF4-9D92-ECA221DA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461E7-94F3-4119-A8BC-08B17CF54A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7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4D5FB366-F964-4680-AC8F-C064CCB6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755B-B4E4-46C8-B814-5222B9E04B2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94904306-7FD5-4707-B29F-DD9E70F3C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6CBA0AB0-58A8-4A6C-B089-EC906AF3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CDCCD-DE82-4B57-A022-0F5FE24D4E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6931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B3CC2F86-ED1D-48AF-9623-210FC8234B8C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238A164-D8E6-4AFF-AD05-703F8DF0E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966E-F846-4F86-89D2-BD0A24849D9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3731E7A-C82D-4C85-B566-2D821DF7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7343919-9281-4A5E-AC55-A0B85DA7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45CC7-8B19-4934-B35A-3620F3853F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703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ED4E326F-9B89-4290-8B08-08BE763D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0BBA-6D4F-4891-9344-A9FC7B6DB72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06D34ECF-D285-4556-8D08-34737B3D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99AF0B4F-77C0-4896-8AB2-10E0D03A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D4599-396E-418A-8743-370AE12479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81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3DB69656-8BE3-4833-BB5D-0702120F1A0D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16">
            <a:extLst>
              <a:ext uri="{FF2B5EF4-FFF2-40B4-BE49-F238E27FC236}">
                <a16:creationId xmlns:a16="http://schemas.microsoft.com/office/drawing/2014/main" id="{8FB4412C-857B-4071-BD1A-CE8DCA4EC4C0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3C78A5D6-4168-4C3F-9ACF-3BC2234ED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233783-166A-4EF5-849C-DF3E66A3709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531AFAC3-87BF-44B1-965E-28EC6F9E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13800F50-53B6-41EF-AD3D-35AE3898912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2464-A173-4070-A734-817C30D635E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822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246C1360-2B88-4C2A-86BD-EF8819C0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6EF70-8564-4DCF-A2B0-9C47D0C4D1C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DA9D962D-7975-4347-AFB3-5191471A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3B968CA5-B476-4A9E-8F3E-5DE7EFB5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86B6A-19B8-4957-8683-8BF2AD0BB6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659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EBF39370-9824-489A-940F-0E9E17FC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E07F-D220-4B7A-A977-69B8FEEB2F4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A57B562B-D357-469B-98D4-F9E8952C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14703C3F-446C-400D-8CC1-CD04E9F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79026-16AF-4617-9874-168EBD1F86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834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BB8E77CF-2A39-4DAB-B142-D1985168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FC0C-1A56-4D7C-83F0-97394C38EE4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2511C94E-C26C-4C44-B94B-F8D85E0097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291F5B-5BE2-423D-8365-C768F3F1337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1EA60100-8AFB-43ED-A3A8-5F688EE19E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825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10E0ED31-4751-44F8-8CB4-93ABEB1A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F177-646F-4832-A726-608DDE513DF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8504C23B-3254-4792-9939-16EB7B3473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2927A1-F1A6-4CA3-A33D-86BF4ECB801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9D5A7A4C-F50D-4D1E-9477-6BC66402C5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931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D13B2865-449A-4012-8630-04DCD43CA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AADD759A-DF74-4543-9628-EBEAB3F40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CD9D332-A07D-4470-BD4F-5F2834C4B69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3EF3D4E0-E9F8-4A7A-943F-3CDF0A3EA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257C5F3B-62EE-4B29-858B-DF9338B79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4CB35B29-1AE6-4226-84E6-3D0D57F7447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06C6A08B-8015-46BC-B23F-B8EF7886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Sre%C4%8Dko_Kosove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888D982F-3C77-47EE-87A4-CFE4F8303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ŽIVLJENJE IN DELA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7746994-9363-47F3-AE94-9C7878279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SREČKO KOSOVEL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4D95DE4-5430-450F-BD27-0CB38AE2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625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1">
            <a:extLst>
              <a:ext uri="{FF2B5EF4-FFF2-40B4-BE49-F238E27FC236}">
                <a16:creationId xmlns:a16="http://schemas.microsoft.com/office/drawing/2014/main" id="{EA4CBD11-8DD3-4650-8705-A9B1BE4E8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Rodil se je 18.3.1904 v Sežani očetu Antonu  Kosovelu in materi Katarini Stres kot peti otrok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CB05E84-99B8-4410-8AC5-4D11C1B5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            ROJSTVO IN ŠOLANJE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8642E133-BC9C-4948-9D54-DD4B90615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84538"/>
            <a:ext cx="2095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Slika 5" descr="Neimenovano 1.bmp">
            <a:extLst>
              <a:ext uri="{FF2B5EF4-FFF2-40B4-BE49-F238E27FC236}">
                <a16:creationId xmlns:a16="http://schemas.microsoft.com/office/drawing/2014/main" id="{605844A5-9537-4D5F-9540-C160866F5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2398712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1">
            <a:extLst>
              <a:ext uri="{FF2B5EF4-FFF2-40B4-BE49-F238E27FC236}">
                <a16:creationId xmlns:a16="http://schemas.microsoft.com/office/drawing/2014/main" id="{DD4BEA5D-AC60-4252-A9F8-30DB436C3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Leta 1908 so se naselili v Tomaju, kjer je Srečko obiskoval  osnovno šolo</a:t>
            </a:r>
          </a:p>
          <a:p>
            <a:r>
              <a:rPr lang="sl-SI" altLang="sl-SI"/>
              <a:t>Kosovel objavil svoj spis kot komaj 11-leten otrok v otroškem listu </a:t>
            </a:r>
            <a:r>
              <a:rPr lang="sl-SI" altLang="sl-SI" i="1"/>
              <a:t>Zvonček </a:t>
            </a:r>
            <a:r>
              <a:rPr lang="pl-PL" altLang="sl-SI"/>
              <a:t>v katerem opisuje mesto Trst in v katerega je kot otrok veliko hodil</a:t>
            </a:r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F9A1A40-3DEE-414D-95AA-94BF7A52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1">
            <a:extLst>
              <a:ext uri="{FF2B5EF4-FFF2-40B4-BE49-F238E27FC236}">
                <a16:creationId xmlns:a16="http://schemas.microsoft.com/office/drawing/2014/main" id="{B9CDE411-3A56-4CB5-8F75-C7A6158E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 opravljeni osnovni šoli se je leta 1916 vpisal na realko v Ljubljani</a:t>
            </a:r>
          </a:p>
          <a:p>
            <a:r>
              <a:rPr lang="sl-SI" altLang="sl-SI"/>
              <a:t>Ko je leta 1922 maturiral, se je odločil za študij slavistike, romanistike in pedagogike na ljubljanski Filozofski fakulteti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7058724-ED21-4C2D-88B5-608943D3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1">
            <a:extLst>
              <a:ext uri="{FF2B5EF4-FFF2-40B4-BE49-F238E27FC236}">
                <a16:creationId xmlns:a16="http://schemas.microsoft.com/office/drawing/2014/main" id="{1192038B-3DF2-4ACB-8BA4-A7E7BA9A8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 prireditvi na zagorski železniški postaji dobil gripo</a:t>
            </a:r>
          </a:p>
          <a:p>
            <a:r>
              <a:rPr lang="sl-SI" altLang="sl-SI"/>
              <a:t>Kasneje se je bolezen ponovila v hujši obliki: sepsa in vnetje možganske mrene</a:t>
            </a:r>
          </a:p>
          <a:p>
            <a:r>
              <a:rPr lang="sl-SI" altLang="sl-SI"/>
              <a:t>27. maja 1926 je umrl star komaj 22 let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E7E00F6-EFC9-4370-B808-2F9922B39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                           SMRT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9208C6E3-5E3A-4397-ADF7-C05611CF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00438"/>
            <a:ext cx="1905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1">
            <a:extLst>
              <a:ext uri="{FF2B5EF4-FFF2-40B4-BE49-F238E27FC236}">
                <a16:creationId xmlns:a16="http://schemas.microsoft.com/office/drawing/2014/main" id="{040C6E56-9115-4DF2-99C6-EBD441166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ZBIRKE: Zbrano delo, Izbrane pesmi, Zlati čoln, Pesmi Srečka Kosovela, Moja pesem, Deček in sonce, Kons …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DB8BBD2-D69A-41C8-94CD-1104A78D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                           DELA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A3F6C7FD-0DC2-430E-96E4-11DEA4FD5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00438"/>
            <a:ext cx="971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80EB3DC5-8D82-497A-B202-08BE4013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449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id="{DE7F5E98-8D56-4BFA-A615-903AD839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24400"/>
            <a:ext cx="1028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>
            <a:extLst>
              <a:ext uri="{FF2B5EF4-FFF2-40B4-BE49-F238E27FC236}">
                <a16:creationId xmlns:a16="http://schemas.microsoft.com/office/drawing/2014/main" id="{1A1FA878-E75D-4F41-82EE-04790A306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Sredi noči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3590066-2560-4469-AF7E-39BF4FAFF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01863"/>
            <a:ext cx="4038600" cy="3913187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Sredi noči, ko bori </a:t>
            </a:r>
            <a:r>
              <a:rPr lang="sl-SI" dirty="0" err="1"/>
              <a:t>zvršijo</a:t>
            </a:r>
            <a:r>
              <a:rPr lang="sl-SI" dirty="0"/>
              <a:t>,</a:t>
            </a:r>
            <a:br>
              <a:rPr lang="sl-SI" dirty="0"/>
            </a:br>
            <a:r>
              <a:rPr lang="sl-SI" dirty="0"/>
              <a:t>ko se drevesa iz sanj prebudijo,</a:t>
            </a:r>
            <a:br>
              <a:rPr lang="sl-SI" dirty="0"/>
            </a:br>
            <a:r>
              <a:rPr lang="sl-SI" dirty="0"/>
              <a:t>kadar gre veter čez polje,</a:t>
            </a:r>
            <a:br>
              <a:rPr lang="sl-SI" dirty="0"/>
            </a:br>
            <a:r>
              <a:rPr lang="sl-SI" dirty="0"/>
              <a:t>se prebudi moje srce.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Med mesečino se polje svetlika,</a:t>
            </a:r>
            <a:br>
              <a:rPr lang="sl-SI" dirty="0"/>
            </a:br>
            <a:r>
              <a:rPr lang="sl-SI" dirty="0"/>
              <a:t>topol, jagned in trepetlika</a:t>
            </a:r>
            <a:br>
              <a:rPr lang="sl-SI" dirty="0"/>
            </a:br>
            <a:r>
              <a:rPr lang="sl-SI" dirty="0"/>
              <a:t>tiho šepečejo preko polja </a:t>
            </a:r>
            <a:br>
              <a:rPr lang="sl-SI" dirty="0"/>
            </a:br>
            <a:r>
              <a:rPr lang="sl-SI" dirty="0"/>
              <a:t>z nekom od onkraj sveta.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Sobice večnosti vse so odprte,</a:t>
            </a:r>
            <a:br>
              <a:rPr lang="sl-SI" dirty="0"/>
            </a:br>
            <a:r>
              <a:rPr lang="sl-SI" dirty="0"/>
              <a:t>duše naše več niso potrte,</a:t>
            </a:r>
            <a:br>
              <a:rPr lang="sl-SI" dirty="0"/>
            </a:br>
            <a:r>
              <a:rPr lang="sl-SI" dirty="0"/>
              <a:t>zlati odsevi sijejo k nam,</a:t>
            </a:r>
            <a:br>
              <a:rPr lang="sl-SI" dirty="0"/>
            </a:br>
            <a:r>
              <a:rPr lang="sl-SI" dirty="0"/>
              <a:t>čutiš, da nisi več sam!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91812A31-8A6A-4967-B47E-6A238122E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9788" y="2201863"/>
            <a:ext cx="4038600" cy="39131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Rima</a:t>
            </a:r>
            <a:r>
              <a:rPr lang="sl-SI" dirty="0">
                <a:sym typeface="Wingdings" pitchFamily="2" charset="2"/>
              </a:rPr>
              <a:t>: (a,a,b,b,)zaporedna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ym typeface="Wingdings" pitchFamily="2" charset="2"/>
              </a:rPr>
              <a:t>Ritem: trohej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olidFill>
                  <a:schemeClr val="accent3">
                    <a:lumMod val="40000"/>
                    <a:lumOff val="60000"/>
                  </a:schemeClr>
                </a:solidFill>
                <a:sym typeface="Wingdings" pitchFamily="2" charset="2"/>
              </a:rPr>
              <a:t>Zunanja zgradba: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ym typeface="Wingdings" pitchFamily="2" charset="2"/>
              </a:rPr>
              <a:t>Ima 3 kitice.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ym typeface="Wingdings" pitchFamily="2" charset="2"/>
              </a:rPr>
              <a:t>Okrasni pridevki: zlati odsevi, sobice večnosti, moje srce.</a:t>
            </a:r>
            <a:endParaRPr lang="sl-SI" dirty="0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B98780F4-EDF0-4177-BE06-F5145230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Ograda besedila 5">
            <a:extLst>
              <a:ext uri="{FF2B5EF4-FFF2-40B4-BE49-F238E27FC236}">
                <a16:creationId xmlns:a16="http://schemas.microsoft.com/office/drawing/2014/main" id="{281B7AF4-9A30-49D7-BBE3-E25A3F479F1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noFill/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Notranja zgradba: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05B81E27-2404-4D5B-9B39-470CDC800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25368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hlinkClick r:id="rId2"/>
              </a:rPr>
              <a:t>http://sl.wikipedia.org/wiki/Sre%C4%8Dko_Kosovel</a:t>
            </a:r>
            <a:endParaRPr lang="sl-SI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Knjigi: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Album Slovenski književniki,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Slovenski književniki rojeni od leta 1900 do 1919,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C91D379-DEA3-462C-B720-142D6C8AE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11521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Viri: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235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Constantia</vt:lpstr>
      <vt:lpstr>Wingdings 2</vt:lpstr>
      <vt:lpstr>Papir</vt:lpstr>
      <vt:lpstr>SREČKO KOSOVEL</vt:lpstr>
      <vt:lpstr>            ROJSTVO IN ŠOLANJE</vt:lpstr>
      <vt:lpstr>PowerPoint Presentation</vt:lpstr>
      <vt:lpstr>PowerPoint Presentation</vt:lpstr>
      <vt:lpstr>                           SMRT</vt:lpstr>
      <vt:lpstr>                           DELA</vt:lpstr>
      <vt:lpstr>PowerPoint Presentation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2019-06-03T09:08:24Z</dcterms:created>
  <dcterms:modified xsi:type="dcterms:W3CDTF">2019-06-03T09:08:24Z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