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6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20ED6A06-0741-44B0-B76D-44F866754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C0585537-9D26-4518-87F5-95DD4A9E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DB4AE-5F61-4935-967F-8211940FFD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9CCC4072-E19F-42E2-BB34-502393EF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1AF417D5-F8AD-4271-BEE3-9505A809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1C4CE0CA-9FBD-4BAB-B16D-69B16D98C8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024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8684858B-132A-4BCD-84B1-1AF9E52F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CBA1-FA03-4DB5-888D-C3E94366D8B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60C496CF-A257-4CB2-82C5-6FAC5EA21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C6C593F-1A9D-47BB-8584-E59228BD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01DEE-7F0B-4283-B328-E77D0B4FF9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5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729E3-2373-4B2F-BA37-C78675B4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D47B-62E7-4E9D-8300-612DB62A564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12897-7E6F-4D85-B0DA-60D5DC7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AFD2E-7336-473C-98D6-7A91EE3E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BD117-A888-44BE-94DB-3DA5C1EFE3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404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4FB95719-3E75-4351-BB72-866205AE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829B-E585-4AAD-8826-0EAEA3A8EF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EC39286E-8955-4B8A-A47E-D77E981C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D8CF6539-2737-446C-BF38-CABDA8C6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75D89F46-2C94-4D1C-ABB1-3908F0418B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68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FDAA84D4-CF1C-4C73-ADCE-4DE65790B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DA1AFA22-AF97-46B2-9FA7-FCB0109B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B1ED-1789-4B5F-8A2E-29FF714294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410B7534-7204-4586-AF51-1CE1F44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EE8733C2-36C9-424D-805E-8B47EA6C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CA6BF-D2CF-457D-9121-A6A9D6B4B0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6380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9F157EC3-90F2-477F-A074-D1BA6C34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B8C9-85C4-4585-8BBA-65C82900ED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CBA2653C-8E3E-4F2D-97C2-379EE389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BA943B0-B576-4C25-A062-CC4A8D0A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836FD-3F17-4701-A684-82206FDB11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624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BD34F640-8CC7-4839-A523-851A53B73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E9C29CBC-5A54-4EA6-ACDD-B31F6539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2077-7AE1-41E2-B552-BB93A7D1E89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E417F22-3A50-4EF5-90A2-8522E86A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81DB164-FEAC-4C4E-A876-ABF5F578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54A6C5AE-679E-415E-84EA-24A606D28B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22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D77621AE-05A4-4AD8-B7FF-F8EF65DF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7B732-10D2-48C3-A2BA-B7CDFE0CC00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31D01D01-E3BA-40D5-8789-BD77E90C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41BB5-0CDF-48DA-BF3A-B3EA9F32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3B90B-C62C-4B48-9D2C-CC818DF27A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004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9620798D-8062-4492-83E7-E603CCB6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D3BF7-40C2-433D-90DF-CF1052A9B9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626819AB-F490-492C-A5C7-54482510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3B9CB050-CE9F-45E3-BC10-513D7719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15BF6-A489-4033-9C70-A42CF151C5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1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103403C9-95CF-4537-8CBD-78B00A7BD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6F71F035-F743-4E25-9EE0-C30D10CE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C015-35CB-4658-90C5-CB82332C2EF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8A9346D7-1809-4855-AEF3-4ED342B3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665F11D-B97C-4B46-A44B-9394B6B1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69730-2777-4B5F-A015-C9D8913CD4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528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9F821378-DA5B-4CC1-845D-E2CDCE5A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C2C3-1517-41A2-BD81-A18F58AE3E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E2F92C-B7D5-4765-8645-16C1333D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FA7BFEC1-42FF-44BE-B962-797CB9C6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BC1C-D272-4245-B9C8-495911328B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065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DD0A78F5-6236-40AF-932C-95FE77305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557455CF-7D86-4980-8799-DCCDBE88C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95CF7-3739-49A3-9AD1-5CFBB63E5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87410F-CA60-4438-86C2-9E64AE879EF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C096BDC6-0C1E-4D78-8DE4-839A72A56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C1760-2C9B-49C2-A73D-6853A09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48F67"/>
                </a:solidFill>
                <a:latin typeface="Franklin Gothic Book" panose="020B0503020102020204" pitchFamily="34" charset="0"/>
              </a:defRPr>
            </a:lvl1pPr>
          </a:lstStyle>
          <a:p>
            <a:fld id="{A56778A6-9EEF-474A-9DD1-A7E6CFFBB6F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C75ED131-90F7-48B3-A927-0EA3E1B9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A226886E-A139-4A41-993C-7B25C1FFC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9681913-4421-4F38-9005-239AAE76D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sl.wikipedia.org/w/index.php?title=Red_dela&amp;action=edit&amp;redlink=1" TargetMode="External"/><Relationship Id="rId7" Type="http://schemas.openxmlformats.org/officeDocument/2006/relationships/image" Target="../media/image17.jpeg"/><Relationship Id="rId2" Type="http://schemas.openxmlformats.org/officeDocument/2006/relationships/hyperlink" Target="http://sl.wikipedia.org/wiki/Red_zaslug_za_ljudstv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sl.wikipedia.org/w/index.php?title=Red_republike&amp;action=edit&amp;redlink=1" TargetMode="External"/><Relationship Id="rId4" Type="http://schemas.openxmlformats.org/officeDocument/2006/relationships/hyperlink" Target="http://sl.wikipedia.org/wiki/Red_jugoslovanske_zastave" TargetMode="External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F080-29E7-485A-94E4-E48621C35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672" y="1844823"/>
            <a:ext cx="7219932" cy="12241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50000"/>
                  </a:schemeClr>
                </a:solidFill>
              </a:rPr>
              <a:t>MIŠKO KRANJEC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263C4-0671-4C18-8215-A8083728A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65625"/>
            <a:ext cx="8839200" cy="2303463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1908-1983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0244" name="Picture 3" descr="Kranjec_Mi%C5%A1ko.jpg">
            <a:extLst>
              <a:ext uri="{FF2B5EF4-FFF2-40B4-BE49-F238E27FC236}">
                <a16:creationId xmlns:a16="http://schemas.microsoft.com/office/drawing/2014/main" id="{3CD02690-6794-4614-8821-D334FF604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052513"/>
            <a:ext cx="29908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8794-ED3D-4E7A-A59B-2378F656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                              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F74B-8863-4B08-A54E-66D296CE3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15.9.1908 Velika Polana(Avstroogrska)</a:t>
            </a:r>
          </a:p>
          <a:p>
            <a:r>
              <a:rPr lang="sl-SI" altLang="sl-SI"/>
              <a:t>Mater Marija Pučko in oče Mihael Kranjec</a:t>
            </a:r>
          </a:p>
          <a:p>
            <a:r>
              <a:rPr lang="sl-SI" altLang="sl-SI"/>
              <a:t>Kmečko-delavska družina</a:t>
            </a:r>
          </a:p>
          <a:p>
            <a:r>
              <a:rPr lang="sl-SI" altLang="sl-SI"/>
              <a:t> Revno okolje</a:t>
            </a:r>
          </a:p>
        </p:txBody>
      </p:sp>
      <p:pic>
        <p:nvPicPr>
          <p:cNvPr id="6" name="Picture 5" descr="KranjecMisko-rojstnahisa1.JPG">
            <a:extLst>
              <a:ext uri="{FF2B5EF4-FFF2-40B4-BE49-F238E27FC236}">
                <a16:creationId xmlns:a16="http://schemas.microsoft.com/office/drawing/2014/main" id="{2596BE71-4459-4D32-BD99-AF5109196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60800"/>
            <a:ext cx="34671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s.jpg">
            <a:extLst>
              <a:ext uri="{FF2B5EF4-FFF2-40B4-BE49-F238E27FC236}">
                <a16:creationId xmlns:a16="http://schemas.microsoft.com/office/drawing/2014/main" id="{37ED015C-F635-4863-85FB-3988CD80C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933825"/>
            <a:ext cx="17526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B3CB-9D2A-4FFB-B537-B315AA1A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Življenje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FED7-4AA5-4C49-9CC3-23105A236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Končana osnovna šola</a:t>
            </a:r>
          </a:p>
          <a:p>
            <a:r>
              <a:rPr lang="sl-SI" altLang="sl-SI"/>
              <a:t>Pri 17.letih prva črtica</a:t>
            </a:r>
          </a:p>
          <a:p>
            <a:r>
              <a:rPr lang="sl-SI" altLang="sl-SI"/>
              <a:t>Končana matura leta 1930</a:t>
            </a:r>
          </a:p>
          <a:p>
            <a:r>
              <a:rPr lang="sl-SI" altLang="sl-SI"/>
              <a:t>Študij slavistike a ga je kmalu opustil</a:t>
            </a:r>
          </a:p>
          <a:p>
            <a:r>
              <a:rPr lang="sl-SI" altLang="sl-SI"/>
              <a:t>Pisateljevanje,novinarstvo</a:t>
            </a:r>
          </a:p>
          <a:p>
            <a:r>
              <a:rPr lang="sl-SI" altLang="sl-SI"/>
              <a:t>Kasneje tudi politika</a:t>
            </a:r>
          </a:p>
          <a:p>
            <a:endParaRPr lang="sl-SI" altLang="sl-SI"/>
          </a:p>
        </p:txBody>
      </p:sp>
      <p:pic>
        <p:nvPicPr>
          <p:cNvPr id="4" name="Picture 3" descr="KranjecMisko1.JPG">
            <a:extLst>
              <a:ext uri="{FF2B5EF4-FFF2-40B4-BE49-F238E27FC236}">
                <a16:creationId xmlns:a16="http://schemas.microsoft.com/office/drawing/2014/main" id="{B1F7B00A-D9E7-4011-B1C4-8B97CF98E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484313"/>
            <a:ext cx="2286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ACAD-538B-44CD-88D0-C0867601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CDE9E-764C-4D92-AE51-C5C780596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Eden izmed organizatorjev-odpor proti okupatorju( Prekmurje)</a:t>
            </a:r>
          </a:p>
          <a:p>
            <a:r>
              <a:rPr lang="sl-SI" altLang="sl-SI"/>
              <a:t>Odšel med partizane</a:t>
            </a:r>
          </a:p>
          <a:p>
            <a:r>
              <a:rPr lang="sl-SI" altLang="sl-SI"/>
              <a:t> Po vojni postal poslanec</a:t>
            </a:r>
          </a:p>
          <a:p>
            <a:r>
              <a:rPr lang="sl-SI" altLang="sl-SI"/>
              <a:t>Cankarjeva založbe, Ljubljanski dnevnik in Slovenskega knjižnega zavoda, uredništvo Ljudske pravice</a:t>
            </a:r>
          </a:p>
          <a:p>
            <a:r>
              <a:rPr lang="sl-SI" altLang="sl-SI"/>
              <a:t>Član Sazu</a:t>
            </a:r>
          </a:p>
        </p:txBody>
      </p:sp>
      <p:pic>
        <p:nvPicPr>
          <p:cNvPr id="4" name="Picture 3" descr="sazu.jpg">
            <a:extLst>
              <a:ext uri="{FF2B5EF4-FFF2-40B4-BE49-F238E27FC236}">
                <a16:creationId xmlns:a16="http://schemas.microsoft.com/office/drawing/2014/main" id="{C915DD29-D767-4A21-84D2-6CFD3EC25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373688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ankarjeva založba.jpg">
            <a:extLst>
              <a:ext uri="{FF2B5EF4-FFF2-40B4-BE49-F238E27FC236}">
                <a16:creationId xmlns:a16="http://schemas.microsoft.com/office/drawing/2014/main" id="{CD6150C2-228E-4DA4-8F48-9FE57F1E2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813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judska pravica.jpg">
            <a:extLst>
              <a:ext uri="{FF2B5EF4-FFF2-40B4-BE49-F238E27FC236}">
                <a16:creationId xmlns:a16="http://schemas.microsoft.com/office/drawing/2014/main" id="{0FF44086-45F4-49CB-81D7-7E5A52A1F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789363"/>
            <a:ext cx="203200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27D6-04D8-4448-BC11-BB130B8F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JE DELAL ZADNJA LETA ŽIVLJENJA?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739FB-BD88-468C-8846-A8D26E81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Zadnjih 10 let pred smrtjo živel v Senožetih.</a:t>
            </a:r>
          </a:p>
          <a:p>
            <a:r>
              <a:rPr lang="sl-SI" altLang="sl-SI"/>
              <a:t>Ustvaril prijeten dom</a:t>
            </a:r>
          </a:p>
          <a:p>
            <a:r>
              <a:rPr lang="sl-SI" altLang="sl-SI"/>
              <a:t>Prejel Prešernovo nagrado-knjiga STRICI SO MI POVEDALI.</a:t>
            </a:r>
          </a:p>
          <a:p>
            <a:r>
              <a:rPr lang="sl-SI" altLang="sl-SI"/>
              <a:t>Urednik Ljudske pravice</a:t>
            </a:r>
          </a:p>
          <a:p>
            <a:r>
              <a:rPr lang="sl-SI" altLang="sl-SI"/>
              <a:t>Smrt 8.6.1983</a:t>
            </a:r>
          </a:p>
          <a:p>
            <a:r>
              <a:rPr lang="sl-SI" altLang="sl-SI"/>
              <a:t>Velika Polana</a:t>
            </a:r>
          </a:p>
        </p:txBody>
      </p:sp>
      <p:pic>
        <p:nvPicPr>
          <p:cNvPr id="4" name="Picture 3" descr="145x90_spominska_soba_kranjec1_Blaz_Samec.jpg">
            <a:extLst>
              <a:ext uri="{FF2B5EF4-FFF2-40B4-BE49-F238E27FC236}">
                <a16:creationId xmlns:a16="http://schemas.microsoft.com/office/drawing/2014/main" id="{9D19E08C-4C47-4C67-A0AE-4C7514A8F3D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6036" y="3429000"/>
            <a:ext cx="2885616" cy="1791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88FE-4744-48D8-B74E-FF682B9D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Nekaj njegovih 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C1A9-1142-4420-AEB5-3653E733E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7338"/>
            <a:ext cx="8686800" cy="4525962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2800" i="1"/>
              <a:t>          Težaki</a:t>
            </a:r>
            <a:r>
              <a:rPr lang="sl-SI" altLang="sl-SI" sz="2800"/>
              <a:t> (1932)</a:t>
            </a:r>
          </a:p>
          <a:p>
            <a:pPr algn="ctr"/>
            <a:r>
              <a:rPr lang="sl-SI" altLang="sl-SI" sz="2800" i="1"/>
              <a:t>Sreča na vasi</a:t>
            </a:r>
            <a:r>
              <a:rPr lang="sl-SI" altLang="sl-SI" sz="2800"/>
              <a:t> (1933)</a:t>
            </a:r>
          </a:p>
          <a:p>
            <a:pPr algn="ctr"/>
            <a:r>
              <a:rPr lang="sl-SI" altLang="sl-SI" sz="2800" i="1"/>
              <a:t>Os življenja</a:t>
            </a:r>
            <a:r>
              <a:rPr lang="sl-SI" altLang="sl-SI" sz="2800"/>
              <a:t> (1935)</a:t>
            </a:r>
          </a:p>
          <a:p>
            <a:pPr algn="ctr"/>
            <a:r>
              <a:rPr lang="sl-SI" altLang="sl-SI" sz="2800" i="1"/>
              <a:t>Kapitanovi</a:t>
            </a:r>
            <a:r>
              <a:rPr lang="sl-SI" altLang="sl-SI" sz="2800"/>
              <a:t> (1938)</a:t>
            </a:r>
          </a:p>
          <a:p>
            <a:pPr algn="ctr"/>
            <a:r>
              <a:rPr lang="sl-SI" altLang="sl-SI" sz="2800" i="1"/>
              <a:t>Povest o dobrih ljudeh</a:t>
            </a:r>
            <a:r>
              <a:rPr lang="sl-SI" altLang="sl-SI" sz="2800"/>
              <a:t> (1940)</a:t>
            </a:r>
          </a:p>
          <a:p>
            <a:pPr algn="ctr"/>
            <a:r>
              <a:rPr lang="sl-SI" altLang="sl-SI" sz="2800" i="1"/>
              <a:t>Tihožitja in pejsaži</a:t>
            </a:r>
            <a:r>
              <a:rPr lang="sl-SI" altLang="sl-SI" sz="2800"/>
              <a:t> ( 1945)</a:t>
            </a:r>
          </a:p>
          <a:p>
            <a:pPr algn="ctr"/>
            <a:r>
              <a:rPr lang="sl-SI" altLang="sl-SI" sz="2800" i="1"/>
              <a:t>Majhne so te stvari</a:t>
            </a:r>
            <a:r>
              <a:rPr lang="sl-SI" altLang="sl-SI" sz="2800"/>
              <a:t> (1947)</a:t>
            </a:r>
          </a:p>
          <a:p>
            <a:pPr algn="ctr"/>
            <a:r>
              <a:rPr lang="sl-SI" altLang="sl-SI" sz="2800" i="1"/>
              <a:t>Pod zvezdo</a:t>
            </a:r>
            <a:r>
              <a:rPr lang="sl-SI" altLang="sl-SI" sz="2800"/>
              <a:t> (1951)</a:t>
            </a:r>
          </a:p>
          <a:p>
            <a:endParaRPr lang="sl-SI" altLang="sl-SI"/>
          </a:p>
        </p:txBody>
      </p:sp>
      <p:pic>
        <p:nvPicPr>
          <p:cNvPr id="4" name="Picture 3" descr="images.jpg">
            <a:extLst>
              <a:ext uri="{FF2B5EF4-FFF2-40B4-BE49-F238E27FC236}">
                <a16:creationId xmlns:a16="http://schemas.microsoft.com/office/drawing/2014/main" id="{CA073AF1-FE77-4DCD-BB47-E0E41BF29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997200"/>
            <a:ext cx="1524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os življenja.jpg">
            <a:extLst>
              <a:ext uri="{FF2B5EF4-FFF2-40B4-BE49-F238E27FC236}">
                <a16:creationId xmlns:a16="http://schemas.microsoft.com/office/drawing/2014/main" id="{26005D6B-28F6-41AC-8A25-F691B801CD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96752"/>
            <a:ext cx="1819275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6" name="Picture 5" descr="na cesti prvega reda.jpg">
            <a:extLst>
              <a:ext uri="{FF2B5EF4-FFF2-40B4-BE49-F238E27FC236}">
                <a16:creationId xmlns:a16="http://schemas.microsoft.com/office/drawing/2014/main" id="{ECCFB718-F6D6-487A-B52D-3C8A4D122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97425"/>
            <a:ext cx="21431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F7FB-0CF7-49CB-93DF-1E552B3A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Odlikovanja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E4503-F4A4-4461-8379-C8D78A800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 tooltip="Red zaslug za ljudstvo"/>
              </a:rPr>
              <a:t>red zaslug za ljudstvo</a:t>
            </a:r>
            <a:r>
              <a:rPr lang="sl-SI" altLang="sl-SI"/>
              <a:t> z srebrno zvezdo (1945)</a:t>
            </a:r>
          </a:p>
          <a:p>
            <a:r>
              <a:rPr lang="sl-SI" altLang="sl-SI">
                <a:hlinkClick r:id="rId3" tooltip="Red dela (stran ne obstaja)"/>
              </a:rPr>
              <a:t>red dela</a:t>
            </a:r>
            <a:r>
              <a:rPr lang="sl-SI" altLang="sl-SI"/>
              <a:t> z rdečo zastavo (1945)</a:t>
            </a:r>
          </a:p>
          <a:p>
            <a:r>
              <a:rPr lang="sl-SI" altLang="sl-SI">
                <a:hlinkClick r:id="rId4" tooltip="Red jugoslovanske zastave"/>
              </a:rPr>
              <a:t>red jugoslovanske zastave</a:t>
            </a:r>
            <a:r>
              <a:rPr lang="sl-SI" altLang="sl-SI"/>
              <a:t> z lento (1947)</a:t>
            </a:r>
          </a:p>
          <a:p>
            <a:r>
              <a:rPr lang="sl-SI" altLang="sl-SI">
                <a:hlinkClick r:id="rId5" tooltip="Red republike (stran ne obstaja)"/>
              </a:rPr>
              <a:t>red republike</a:t>
            </a:r>
            <a:r>
              <a:rPr lang="sl-SI" altLang="sl-SI"/>
              <a:t> z zlatim vencem (1960)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4" name="Picture 3" descr="red.jpg">
            <a:extLst>
              <a:ext uri="{FF2B5EF4-FFF2-40B4-BE49-F238E27FC236}">
                <a16:creationId xmlns:a16="http://schemas.microsoft.com/office/drawing/2014/main" id="{04D03AE6-87D0-4189-B28C-4265BCA183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97425"/>
            <a:ext cx="1330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d za.jpg">
            <a:extLst>
              <a:ext uri="{FF2B5EF4-FFF2-40B4-BE49-F238E27FC236}">
                <a16:creationId xmlns:a16="http://schemas.microsoft.com/office/drawing/2014/main" id="{602CF1C3-AF1F-4EC6-A1F9-68A804CB1E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149725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hui.jpg">
            <a:extLst>
              <a:ext uri="{FF2B5EF4-FFF2-40B4-BE49-F238E27FC236}">
                <a16:creationId xmlns:a16="http://schemas.microsoft.com/office/drawing/2014/main" id="{3B54BF5E-1150-41DF-AF42-2D7E285E93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365625"/>
            <a:ext cx="792162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ed zaslug za ljudstvo.jpg">
            <a:extLst>
              <a:ext uri="{FF2B5EF4-FFF2-40B4-BE49-F238E27FC236}">
                <a16:creationId xmlns:a16="http://schemas.microsoft.com/office/drawing/2014/main" id="{93B44856-9A14-4889-91F7-464283E8FC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76700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0232-301F-4369-A592-EEDE0442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2E92C-51A0-4648-8EF2-163C6F465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686800" cy="4525963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5400"/>
              <a:t>KONEC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199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Franklin Gothic Medium</vt:lpstr>
      <vt:lpstr>Wingdings 2</vt:lpstr>
      <vt:lpstr>Trek</vt:lpstr>
      <vt:lpstr>MIŠKO KRANJEC</vt:lpstr>
      <vt:lpstr>                              Uvod</vt:lpstr>
      <vt:lpstr>Življenje</vt:lpstr>
      <vt:lpstr>PowerPoint Presentation</vt:lpstr>
      <vt:lpstr>KAJ JE DELAL ZADNJA LETA ŽIVLJENJA?</vt:lpstr>
      <vt:lpstr>Nekaj njegovih Del</vt:lpstr>
      <vt:lpstr>Odlikovanja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2019-06-03T09:08:25Z</dcterms:created>
  <dcterms:modified xsi:type="dcterms:W3CDTF">2019-06-03T09:08:25Z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