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1" r:id="rId1"/>
  </p:sldMasterIdLst>
  <p:notesMasterIdLst>
    <p:notesMasterId r:id="rId12"/>
  </p:notesMasterIdLst>
  <p:sldIdLst>
    <p:sldId id="256" r:id="rId2"/>
    <p:sldId id="257" r:id="rId3"/>
    <p:sldId id="258" r:id="rId4"/>
    <p:sldId id="259" r:id="rId5"/>
    <p:sldId id="260" r:id="rId6"/>
    <p:sldId id="264" r:id="rId7"/>
    <p:sldId id="261" r:id="rId8"/>
    <p:sldId id="265" r:id="rId9"/>
    <p:sldId id="266" r:id="rId10"/>
    <p:sldId id="267" r:id="rId11"/>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22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91DB90EE-5CF7-40F0-95D5-9F79B7533BB2}"/>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sl-SI"/>
          </a:p>
        </p:txBody>
      </p:sp>
      <p:sp>
        <p:nvSpPr>
          <p:cNvPr id="3075" name="Rectangle 3">
            <a:extLst>
              <a:ext uri="{FF2B5EF4-FFF2-40B4-BE49-F238E27FC236}">
                <a16:creationId xmlns:a16="http://schemas.microsoft.com/office/drawing/2014/main" id="{6E1FBA4D-17CC-4B92-BE35-7281D22597B5}"/>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sl-SI"/>
          </a:p>
        </p:txBody>
      </p:sp>
      <p:sp>
        <p:nvSpPr>
          <p:cNvPr id="13316" name="Rectangle 4">
            <a:extLst>
              <a:ext uri="{FF2B5EF4-FFF2-40B4-BE49-F238E27FC236}">
                <a16:creationId xmlns:a16="http://schemas.microsoft.com/office/drawing/2014/main" id="{EE9ACFB8-6E64-44BB-9F0D-D6E5E36A09A5}"/>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100E13BE-C3EF-450A-B045-52597CFAD6D8}"/>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noProof="0"/>
              <a:t>Kliknite, če želite urediti sloge besedila matrice</a:t>
            </a:r>
          </a:p>
          <a:p>
            <a:pPr lvl="1"/>
            <a:r>
              <a:rPr lang="sl-SI" noProof="0"/>
              <a:t>Druga raven</a:t>
            </a:r>
          </a:p>
          <a:p>
            <a:pPr lvl="2"/>
            <a:r>
              <a:rPr lang="sl-SI" noProof="0"/>
              <a:t>Tretja raven</a:t>
            </a:r>
          </a:p>
          <a:p>
            <a:pPr lvl="3"/>
            <a:r>
              <a:rPr lang="sl-SI" noProof="0"/>
              <a:t>Četrta raven</a:t>
            </a:r>
          </a:p>
          <a:p>
            <a:pPr lvl="4"/>
            <a:r>
              <a:rPr lang="sl-SI" noProof="0"/>
              <a:t>Peta raven</a:t>
            </a:r>
          </a:p>
        </p:txBody>
      </p:sp>
      <p:sp>
        <p:nvSpPr>
          <p:cNvPr id="3078" name="Rectangle 6">
            <a:extLst>
              <a:ext uri="{FF2B5EF4-FFF2-40B4-BE49-F238E27FC236}">
                <a16:creationId xmlns:a16="http://schemas.microsoft.com/office/drawing/2014/main" id="{86BC5629-7DB4-4073-994A-9FA4BB382D11}"/>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sl-SI"/>
          </a:p>
        </p:txBody>
      </p:sp>
      <p:sp>
        <p:nvSpPr>
          <p:cNvPr id="3079" name="Rectangle 7">
            <a:extLst>
              <a:ext uri="{FF2B5EF4-FFF2-40B4-BE49-F238E27FC236}">
                <a16:creationId xmlns:a16="http://schemas.microsoft.com/office/drawing/2014/main" id="{E18A4893-1826-4696-93C4-8FDA1F48EC5C}"/>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10FACB60-5610-4194-B006-67A218BC09C1}"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B0AC421C-3570-4914-84D2-1BE36ADB8674}"/>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5DE9CC4-A390-438F-80D8-638B33930552}" type="slidenum">
              <a:rPr lang="sl-SI" altLang="sl-SI"/>
              <a:pPr eaLnBrk="1" hangingPunct="1"/>
              <a:t>1</a:t>
            </a:fld>
            <a:endParaRPr lang="sl-SI" altLang="sl-SI"/>
          </a:p>
        </p:txBody>
      </p:sp>
      <p:sp>
        <p:nvSpPr>
          <p:cNvPr id="14339" name="Rectangle 2">
            <a:extLst>
              <a:ext uri="{FF2B5EF4-FFF2-40B4-BE49-F238E27FC236}">
                <a16:creationId xmlns:a16="http://schemas.microsoft.com/office/drawing/2014/main" id="{1ACB6F75-B110-4286-9BF7-8CFA5CE101DE}"/>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C58579D2-92C6-43BF-9647-D1010CF81DEB}"/>
              </a:ext>
            </a:extLst>
          </p:cNvPr>
          <p:cNvSpPr>
            <a:spLocks noGrp="1" noChangeArrowheads="1"/>
          </p:cNvSpPr>
          <p:nvPr>
            <p:ph type="body" idx="1"/>
          </p:nvPr>
        </p:nvSpPr>
        <p:spPr>
          <a:noFill/>
        </p:spPr>
        <p:txBody>
          <a:bodyPr/>
          <a:lstStyle/>
          <a:p>
            <a:pPr eaLnBrk="1" hangingPunct="1"/>
            <a:endParaRPr lang="sl-SI" altLang="sl-SI">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9D47BD2F-7109-4074-9091-79BE3ED1DB65}"/>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8B54DAD-432D-4A6B-8338-B230DB7EB89B}" type="slidenum">
              <a:rPr lang="sl-SI" altLang="sl-SI"/>
              <a:pPr eaLnBrk="1" hangingPunct="1"/>
              <a:t>10</a:t>
            </a:fld>
            <a:endParaRPr lang="sl-SI" altLang="sl-SI"/>
          </a:p>
        </p:txBody>
      </p:sp>
      <p:sp>
        <p:nvSpPr>
          <p:cNvPr id="23555" name="Rectangle 2">
            <a:extLst>
              <a:ext uri="{FF2B5EF4-FFF2-40B4-BE49-F238E27FC236}">
                <a16:creationId xmlns:a16="http://schemas.microsoft.com/office/drawing/2014/main" id="{76E0D47B-35CF-4197-8AD8-04DAF528C58E}"/>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ADA3A57E-5E88-4DA2-8822-10300D7EDA88}"/>
              </a:ext>
            </a:extLst>
          </p:cNvPr>
          <p:cNvSpPr>
            <a:spLocks noGrp="1" noChangeArrowheads="1"/>
          </p:cNvSpPr>
          <p:nvPr>
            <p:ph type="body" idx="1"/>
          </p:nvPr>
        </p:nvSpPr>
        <p:spPr>
          <a:noFill/>
        </p:spPr>
        <p:txBody>
          <a:bodyPr/>
          <a:lstStyle/>
          <a:p>
            <a:pPr eaLnBrk="1" hangingPunct="1"/>
            <a:endParaRPr lang="sl-SI" altLang="sl-SI">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97D96336-D7A5-4612-A618-AD21FC78353F}"/>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A265254-9886-44D9-8B14-AD50BE104C14}" type="slidenum">
              <a:rPr lang="sl-SI" altLang="sl-SI"/>
              <a:pPr eaLnBrk="1" hangingPunct="1"/>
              <a:t>2</a:t>
            </a:fld>
            <a:endParaRPr lang="sl-SI" altLang="sl-SI"/>
          </a:p>
        </p:txBody>
      </p:sp>
      <p:sp>
        <p:nvSpPr>
          <p:cNvPr id="15363" name="Rectangle 2">
            <a:extLst>
              <a:ext uri="{FF2B5EF4-FFF2-40B4-BE49-F238E27FC236}">
                <a16:creationId xmlns:a16="http://schemas.microsoft.com/office/drawing/2014/main" id="{A3B07816-E8C7-47EC-8556-7A771C2A6AA3}"/>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9B93D638-B19C-41F9-A735-A0B4156A2AE5}"/>
              </a:ext>
            </a:extLst>
          </p:cNvPr>
          <p:cNvSpPr>
            <a:spLocks noGrp="1" noChangeArrowheads="1"/>
          </p:cNvSpPr>
          <p:nvPr>
            <p:ph type="body" idx="1"/>
          </p:nvPr>
        </p:nvSpPr>
        <p:spPr>
          <a:noFill/>
        </p:spPr>
        <p:txBody>
          <a:bodyPr/>
          <a:lstStyle/>
          <a:p>
            <a:pPr eaLnBrk="1" hangingPunct="1"/>
            <a:endParaRPr lang="sl-SI" altLang="sl-SI">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C9169807-1364-4B23-B8BA-FC5F5DAF8873}"/>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45CE4A8-E6A7-44F1-8323-AA6C7E1FE809}" type="slidenum">
              <a:rPr lang="sl-SI" altLang="sl-SI"/>
              <a:pPr eaLnBrk="1" hangingPunct="1"/>
              <a:t>3</a:t>
            </a:fld>
            <a:endParaRPr lang="sl-SI" altLang="sl-SI"/>
          </a:p>
        </p:txBody>
      </p:sp>
      <p:sp>
        <p:nvSpPr>
          <p:cNvPr id="16387" name="Rectangle 2">
            <a:extLst>
              <a:ext uri="{FF2B5EF4-FFF2-40B4-BE49-F238E27FC236}">
                <a16:creationId xmlns:a16="http://schemas.microsoft.com/office/drawing/2014/main" id="{3D8B6A34-AB55-455A-9613-9AE28C0ED973}"/>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id="{AC2D225E-6715-4823-A97E-C82D95C6610B}"/>
              </a:ext>
            </a:extLst>
          </p:cNvPr>
          <p:cNvSpPr>
            <a:spLocks noGrp="1" noChangeArrowheads="1"/>
          </p:cNvSpPr>
          <p:nvPr>
            <p:ph type="body" idx="1"/>
          </p:nvPr>
        </p:nvSpPr>
        <p:spPr>
          <a:noFill/>
        </p:spPr>
        <p:txBody>
          <a:bodyPr/>
          <a:lstStyle/>
          <a:p>
            <a:pPr eaLnBrk="1" hangingPunct="1"/>
            <a:endParaRPr lang="sl-SI" altLang="sl-SI">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693B11FF-895B-47E1-B2EF-0310043771EA}"/>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A853B0A-4973-414E-8E80-D74F9FC5CE1E}" type="slidenum">
              <a:rPr lang="sl-SI" altLang="sl-SI"/>
              <a:pPr eaLnBrk="1" hangingPunct="1"/>
              <a:t>4</a:t>
            </a:fld>
            <a:endParaRPr lang="sl-SI" altLang="sl-SI"/>
          </a:p>
        </p:txBody>
      </p:sp>
      <p:sp>
        <p:nvSpPr>
          <p:cNvPr id="17411" name="Rectangle 2">
            <a:extLst>
              <a:ext uri="{FF2B5EF4-FFF2-40B4-BE49-F238E27FC236}">
                <a16:creationId xmlns:a16="http://schemas.microsoft.com/office/drawing/2014/main" id="{61317699-561A-4A3D-93A4-A3B51DF9370B}"/>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A72FB15D-F358-40B0-9737-64D7EFBA7D1A}"/>
              </a:ext>
            </a:extLst>
          </p:cNvPr>
          <p:cNvSpPr>
            <a:spLocks noGrp="1" noChangeArrowheads="1"/>
          </p:cNvSpPr>
          <p:nvPr>
            <p:ph type="body" idx="1"/>
          </p:nvPr>
        </p:nvSpPr>
        <p:spPr>
          <a:noFill/>
        </p:spPr>
        <p:txBody>
          <a:bodyPr/>
          <a:lstStyle/>
          <a:p>
            <a:pPr eaLnBrk="1" hangingPunct="1"/>
            <a:endParaRPr lang="sl-SI" altLang="sl-SI">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BEA5840C-EB29-4E34-83BB-38DD0C21AF25}"/>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7575920-4046-4BBE-8A8B-A1B4A58FC9D2}" type="slidenum">
              <a:rPr lang="sl-SI" altLang="sl-SI"/>
              <a:pPr eaLnBrk="1" hangingPunct="1"/>
              <a:t>5</a:t>
            </a:fld>
            <a:endParaRPr lang="sl-SI" altLang="sl-SI"/>
          </a:p>
        </p:txBody>
      </p:sp>
      <p:sp>
        <p:nvSpPr>
          <p:cNvPr id="18435" name="Rectangle 2">
            <a:extLst>
              <a:ext uri="{FF2B5EF4-FFF2-40B4-BE49-F238E27FC236}">
                <a16:creationId xmlns:a16="http://schemas.microsoft.com/office/drawing/2014/main" id="{CD59AE72-6E82-43A1-8F36-3494AC27CD2B}"/>
              </a:ext>
            </a:extLst>
          </p:cNvPr>
          <p:cNvSpPr>
            <a:spLocks noGrp="1" noRot="1" noChangeAspect="1" noChangeArrowheads="1" noTextEdit="1"/>
          </p:cNvSpPr>
          <p:nvPr>
            <p:ph type="sldImg"/>
          </p:nvPr>
        </p:nvSpPr>
        <p:spPr>
          <a:ln/>
        </p:spPr>
      </p:sp>
      <p:sp>
        <p:nvSpPr>
          <p:cNvPr id="18436" name="Rectangle 3">
            <a:extLst>
              <a:ext uri="{FF2B5EF4-FFF2-40B4-BE49-F238E27FC236}">
                <a16:creationId xmlns:a16="http://schemas.microsoft.com/office/drawing/2014/main" id="{A32D0DC7-0B55-4E30-9E4E-3474519A6F52}"/>
              </a:ext>
            </a:extLst>
          </p:cNvPr>
          <p:cNvSpPr>
            <a:spLocks noGrp="1" noChangeArrowheads="1"/>
          </p:cNvSpPr>
          <p:nvPr>
            <p:ph type="body" idx="1"/>
          </p:nvPr>
        </p:nvSpPr>
        <p:spPr>
          <a:noFill/>
        </p:spPr>
        <p:txBody>
          <a:bodyPr/>
          <a:lstStyle/>
          <a:p>
            <a:pPr eaLnBrk="1" hangingPunct="1"/>
            <a:endParaRPr lang="sl-SI" altLang="sl-SI">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7210C53B-6DCE-4A83-948C-9D4193025BAC}"/>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35B0C1C-70BB-4A5F-A8D9-967E19B23F0D}" type="slidenum">
              <a:rPr lang="sl-SI" altLang="sl-SI"/>
              <a:pPr eaLnBrk="1" hangingPunct="1"/>
              <a:t>6</a:t>
            </a:fld>
            <a:endParaRPr lang="sl-SI" altLang="sl-SI"/>
          </a:p>
        </p:txBody>
      </p:sp>
      <p:sp>
        <p:nvSpPr>
          <p:cNvPr id="19459" name="Rectangle 2">
            <a:extLst>
              <a:ext uri="{FF2B5EF4-FFF2-40B4-BE49-F238E27FC236}">
                <a16:creationId xmlns:a16="http://schemas.microsoft.com/office/drawing/2014/main" id="{D2279CDA-5E3E-4E20-B5C6-448C89DCB86C}"/>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25F17972-AE70-48CD-AFB4-9DF02FFAB2A0}"/>
              </a:ext>
            </a:extLst>
          </p:cNvPr>
          <p:cNvSpPr>
            <a:spLocks noGrp="1" noChangeArrowheads="1"/>
          </p:cNvSpPr>
          <p:nvPr>
            <p:ph type="body" idx="1"/>
          </p:nvPr>
        </p:nvSpPr>
        <p:spPr>
          <a:noFill/>
        </p:spPr>
        <p:txBody>
          <a:bodyPr/>
          <a:lstStyle/>
          <a:p>
            <a:pPr eaLnBrk="1" hangingPunct="1"/>
            <a:endParaRPr lang="sl-SI" altLang="sl-SI">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B3425A2E-CC53-4829-B9D4-D3DEFB0A4561}"/>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2784BA-C398-4353-87F7-4FF938791584}" type="slidenum">
              <a:rPr lang="sl-SI" altLang="sl-SI"/>
              <a:pPr eaLnBrk="1" hangingPunct="1"/>
              <a:t>7</a:t>
            </a:fld>
            <a:endParaRPr lang="sl-SI" altLang="sl-SI"/>
          </a:p>
        </p:txBody>
      </p:sp>
      <p:sp>
        <p:nvSpPr>
          <p:cNvPr id="20483" name="Rectangle 2">
            <a:extLst>
              <a:ext uri="{FF2B5EF4-FFF2-40B4-BE49-F238E27FC236}">
                <a16:creationId xmlns:a16="http://schemas.microsoft.com/office/drawing/2014/main" id="{F9DB67DC-7077-483A-A89B-B6AA54B5FCD3}"/>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07FC6C54-A4FF-4DDE-9255-541FE2362033}"/>
              </a:ext>
            </a:extLst>
          </p:cNvPr>
          <p:cNvSpPr>
            <a:spLocks noGrp="1" noChangeArrowheads="1"/>
          </p:cNvSpPr>
          <p:nvPr>
            <p:ph type="body" idx="1"/>
          </p:nvPr>
        </p:nvSpPr>
        <p:spPr>
          <a:noFill/>
        </p:spPr>
        <p:txBody>
          <a:bodyPr/>
          <a:lstStyle/>
          <a:p>
            <a:pPr eaLnBrk="1" hangingPunct="1"/>
            <a:endParaRPr lang="sl-SI" altLang="sl-SI">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B9BCA21E-6512-4797-8319-62D6CA0408D5}"/>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52CD367-8301-44E7-BDA1-F0C6955B4FE1}" type="slidenum">
              <a:rPr lang="sl-SI" altLang="sl-SI"/>
              <a:pPr eaLnBrk="1" hangingPunct="1"/>
              <a:t>8</a:t>
            </a:fld>
            <a:endParaRPr lang="sl-SI" altLang="sl-SI"/>
          </a:p>
        </p:txBody>
      </p:sp>
      <p:sp>
        <p:nvSpPr>
          <p:cNvPr id="21507" name="Rectangle 2">
            <a:extLst>
              <a:ext uri="{FF2B5EF4-FFF2-40B4-BE49-F238E27FC236}">
                <a16:creationId xmlns:a16="http://schemas.microsoft.com/office/drawing/2014/main" id="{4E057C80-B707-414D-8E40-D9AA01F844BA}"/>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E77680DE-B673-4F81-A335-4BFC4720110A}"/>
              </a:ext>
            </a:extLst>
          </p:cNvPr>
          <p:cNvSpPr>
            <a:spLocks noGrp="1" noChangeArrowheads="1"/>
          </p:cNvSpPr>
          <p:nvPr>
            <p:ph type="body" idx="1"/>
          </p:nvPr>
        </p:nvSpPr>
        <p:spPr>
          <a:noFill/>
        </p:spPr>
        <p:txBody>
          <a:bodyPr/>
          <a:lstStyle/>
          <a:p>
            <a:pPr eaLnBrk="1" hangingPunct="1"/>
            <a:endParaRPr lang="sl-SI" altLang="sl-SI">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267AE3FE-1046-4D02-964C-E6EE8DFA0346}"/>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A6B1C54-071D-4145-AFFC-7B7A9D590B6F}" type="slidenum">
              <a:rPr lang="sl-SI" altLang="sl-SI"/>
              <a:pPr eaLnBrk="1" hangingPunct="1"/>
              <a:t>9</a:t>
            </a:fld>
            <a:endParaRPr lang="sl-SI" altLang="sl-SI"/>
          </a:p>
        </p:txBody>
      </p:sp>
      <p:sp>
        <p:nvSpPr>
          <p:cNvPr id="22531" name="Rectangle 2">
            <a:extLst>
              <a:ext uri="{FF2B5EF4-FFF2-40B4-BE49-F238E27FC236}">
                <a16:creationId xmlns:a16="http://schemas.microsoft.com/office/drawing/2014/main" id="{B7C016E6-FAEE-4E68-A387-A59421B79ABE}"/>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434FA4C7-262E-4E46-9A57-124AAB4BD221}"/>
              </a:ext>
            </a:extLst>
          </p:cNvPr>
          <p:cNvSpPr>
            <a:spLocks noGrp="1" noChangeArrowheads="1"/>
          </p:cNvSpPr>
          <p:nvPr>
            <p:ph type="body" idx="1"/>
          </p:nvPr>
        </p:nvSpPr>
        <p:spPr>
          <a:noFill/>
        </p:spPr>
        <p:txBody>
          <a:bodyPr/>
          <a:lstStyle/>
          <a:p>
            <a:pPr eaLnBrk="1" hangingPunct="1"/>
            <a:endParaRPr lang="sl-SI" altLang="sl-SI">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9B7E3BD0-62DE-4404-B9B3-B472F933BF9F}"/>
              </a:ext>
            </a:extLst>
          </p:cNvPr>
          <p:cNvGrpSpPr>
            <a:grpSpLocks/>
          </p:cNvGrpSpPr>
          <p:nvPr/>
        </p:nvGrpSpPr>
        <p:grpSpPr bwMode="auto">
          <a:xfrm>
            <a:off x="0" y="0"/>
            <a:ext cx="9159875" cy="6870700"/>
            <a:chOff x="0" y="0"/>
            <a:chExt cx="5770" cy="4328"/>
          </a:xfrm>
        </p:grpSpPr>
        <p:sp>
          <p:nvSpPr>
            <p:cNvPr id="5" name="Rectangle 3">
              <a:extLst>
                <a:ext uri="{FF2B5EF4-FFF2-40B4-BE49-F238E27FC236}">
                  <a16:creationId xmlns:a16="http://schemas.microsoft.com/office/drawing/2014/main" id="{2E8B65CE-3A1D-4510-A71E-EF62A132708E}"/>
                </a:ext>
              </a:extLst>
            </p:cNvPr>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kumimoji="1" lang="sl-SI" altLang="sl-SI"/>
            </a:p>
          </p:txBody>
        </p:sp>
        <p:sp>
          <p:nvSpPr>
            <p:cNvPr id="6" name="Rectangle 4">
              <a:extLst>
                <a:ext uri="{FF2B5EF4-FFF2-40B4-BE49-F238E27FC236}">
                  <a16:creationId xmlns:a16="http://schemas.microsoft.com/office/drawing/2014/main" id="{90F31965-0F91-4820-BD5A-61829476C791}"/>
                </a:ext>
              </a:extLst>
            </p:cNvPr>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kumimoji="1" lang="sl-SI" altLang="sl-SI"/>
            </a:p>
          </p:txBody>
        </p:sp>
        <p:sp>
          <p:nvSpPr>
            <p:cNvPr id="7" name="Rectangle 5">
              <a:extLst>
                <a:ext uri="{FF2B5EF4-FFF2-40B4-BE49-F238E27FC236}">
                  <a16:creationId xmlns:a16="http://schemas.microsoft.com/office/drawing/2014/main" id="{162C82B7-1369-4D3D-B1C9-53F4DC89EBF1}"/>
                </a:ext>
              </a:extLst>
            </p:cNvPr>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endParaRPr kumimoji="1" lang="sl-SI">
                <a:latin typeface="Arial" charset="0"/>
              </a:endParaRPr>
            </a:p>
          </p:txBody>
        </p:sp>
        <p:grpSp>
          <p:nvGrpSpPr>
            <p:cNvPr id="8" name="Group 6">
              <a:extLst>
                <a:ext uri="{FF2B5EF4-FFF2-40B4-BE49-F238E27FC236}">
                  <a16:creationId xmlns:a16="http://schemas.microsoft.com/office/drawing/2014/main" id="{4FC9C962-C933-4081-8886-65BD3DDEC2B8}"/>
                </a:ext>
              </a:extLst>
            </p:cNvPr>
            <p:cNvGrpSpPr>
              <a:grpSpLocks/>
            </p:cNvGrpSpPr>
            <p:nvPr/>
          </p:nvGrpSpPr>
          <p:grpSpPr bwMode="auto">
            <a:xfrm>
              <a:off x="4944" y="1"/>
              <a:ext cx="816" cy="3974"/>
              <a:chOff x="4944" y="1"/>
              <a:chExt cx="816" cy="3974"/>
            </a:xfrm>
          </p:grpSpPr>
          <p:grpSp>
            <p:nvGrpSpPr>
              <p:cNvPr id="20" name="Group 7">
                <a:extLst>
                  <a:ext uri="{FF2B5EF4-FFF2-40B4-BE49-F238E27FC236}">
                    <a16:creationId xmlns:a16="http://schemas.microsoft.com/office/drawing/2014/main" id="{6FDA37D6-A66C-4B42-BB85-B7DC3B29F37E}"/>
                  </a:ext>
                </a:extLst>
              </p:cNvPr>
              <p:cNvGrpSpPr>
                <a:grpSpLocks/>
              </p:cNvGrpSpPr>
              <p:nvPr userDrawn="1"/>
            </p:nvGrpSpPr>
            <p:grpSpPr bwMode="auto">
              <a:xfrm>
                <a:off x="5280" y="1"/>
                <a:ext cx="480" cy="1430"/>
                <a:chOff x="5280" y="1"/>
                <a:chExt cx="480" cy="1430"/>
              </a:xfrm>
            </p:grpSpPr>
            <p:grpSp>
              <p:nvGrpSpPr>
                <p:cNvPr id="41" name="Group 8">
                  <a:extLst>
                    <a:ext uri="{FF2B5EF4-FFF2-40B4-BE49-F238E27FC236}">
                      <a16:creationId xmlns:a16="http://schemas.microsoft.com/office/drawing/2014/main" id="{3A5E2DED-6AD2-4865-B040-1E6F25292414}"/>
                    </a:ext>
                  </a:extLst>
                </p:cNvPr>
                <p:cNvGrpSpPr>
                  <a:grpSpLocks/>
                </p:cNvGrpSpPr>
                <p:nvPr userDrawn="1"/>
              </p:nvGrpSpPr>
              <p:grpSpPr bwMode="auto">
                <a:xfrm rot="-5400000">
                  <a:off x="5484" y="0"/>
                  <a:ext cx="174" cy="176"/>
                  <a:chOff x="1657" y="323"/>
                  <a:chExt cx="1691" cy="2560"/>
                </a:xfrm>
              </p:grpSpPr>
              <p:grpSp>
                <p:nvGrpSpPr>
                  <p:cNvPr id="50" name="Group 9">
                    <a:extLst>
                      <a:ext uri="{FF2B5EF4-FFF2-40B4-BE49-F238E27FC236}">
                        <a16:creationId xmlns:a16="http://schemas.microsoft.com/office/drawing/2014/main" id="{54DC0E07-BE28-45F9-9D33-C1C7BBD51485}"/>
                      </a:ext>
                    </a:extLst>
                  </p:cNvPr>
                  <p:cNvGrpSpPr>
                    <a:grpSpLocks/>
                  </p:cNvGrpSpPr>
                  <p:nvPr/>
                </p:nvGrpSpPr>
                <p:grpSpPr bwMode="auto">
                  <a:xfrm>
                    <a:off x="1657" y="323"/>
                    <a:ext cx="1691" cy="2560"/>
                    <a:chOff x="1657" y="323"/>
                    <a:chExt cx="1691" cy="2560"/>
                  </a:xfrm>
                </p:grpSpPr>
                <p:sp>
                  <p:nvSpPr>
                    <p:cNvPr id="57" name="Freeform 10">
                      <a:extLst>
                        <a:ext uri="{FF2B5EF4-FFF2-40B4-BE49-F238E27FC236}">
                          <a16:creationId xmlns:a16="http://schemas.microsoft.com/office/drawing/2014/main" id="{B40CE2DE-E58F-48BC-B8E9-AB6DD29AC808}"/>
                        </a:ext>
                      </a:extLst>
                    </p:cNvPr>
                    <p:cNvSpPr>
                      <a:spLocks/>
                    </p:cNvSpPr>
                    <p:nvPr/>
                  </p:nvSpPr>
                  <p:spPr bwMode="auto">
                    <a:xfrm>
                      <a:off x="2117" y="323"/>
                      <a:ext cx="1231" cy="2560"/>
                    </a:xfrm>
                    <a:custGeom>
                      <a:avLst/>
                      <a:gdLst>
                        <a:gd name="T0" fmla="*/ 337 w 1231"/>
                        <a:gd name="T1" fmla="*/ 283 h 2560"/>
                        <a:gd name="T2" fmla="*/ 415 w 1231"/>
                        <a:gd name="T3" fmla="*/ 115 h 2560"/>
                        <a:gd name="T4" fmla="*/ 583 w 1231"/>
                        <a:gd name="T5" fmla="*/ 7 h 2560"/>
                        <a:gd name="T6" fmla="*/ 895 w 1231"/>
                        <a:gd name="T7" fmla="*/ 61 h 2560"/>
                        <a:gd name="T8" fmla="*/ 1051 w 1231"/>
                        <a:gd name="T9" fmla="*/ 349 h 2560"/>
                        <a:gd name="T10" fmla="*/ 979 w 1231"/>
                        <a:gd name="T11" fmla="*/ 769 h 2560"/>
                        <a:gd name="T12" fmla="*/ 943 w 1231"/>
                        <a:gd name="T13" fmla="*/ 943 h 2560"/>
                        <a:gd name="T14" fmla="*/ 1105 w 1231"/>
                        <a:gd name="T15" fmla="*/ 1075 h 2560"/>
                        <a:gd name="T16" fmla="*/ 1231 w 1231"/>
                        <a:gd name="T17" fmla="*/ 1525 h 2560"/>
                        <a:gd name="T18" fmla="*/ 1123 w 1231"/>
                        <a:gd name="T19" fmla="*/ 1969 h 2560"/>
                        <a:gd name="T20" fmla="*/ 907 w 1231"/>
                        <a:gd name="T21" fmla="*/ 2077 h 2560"/>
                        <a:gd name="T22" fmla="*/ 721 w 1231"/>
                        <a:gd name="T23" fmla="*/ 2059 h 2560"/>
                        <a:gd name="T24" fmla="*/ 655 w 1231"/>
                        <a:gd name="T25" fmla="*/ 2251 h 2560"/>
                        <a:gd name="T26" fmla="*/ 529 w 1231"/>
                        <a:gd name="T27" fmla="*/ 2527 h 2560"/>
                        <a:gd name="T28" fmla="*/ 211 w 1231"/>
                        <a:gd name="T29" fmla="*/ 2509 h 2560"/>
                        <a:gd name="T30" fmla="*/ 31 w 1231"/>
                        <a:gd name="T31" fmla="*/ 2227 h 2560"/>
                        <a:gd name="T32" fmla="*/ 25 w 1231"/>
                        <a:gd name="T33" fmla="*/ 1969 h 2560"/>
                        <a:gd name="T34" fmla="*/ 145 w 1231"/>
                        <a:gd name="T35" fmla="*/ 1651 h 2560"/>
                        <a:gd name="T36" fmla="*/ 259 w 1231"/>
                        <a:gd name="T37" fmla="*/ 1513 h 2560"/>
                        <a:gd name="T38" fmla="*/ 217 w 1231"/>
                        <a:gd name="T39" fmla="*/ 1729 h 2560"/>
                        <a:gd name="T40" fmla="*/ 73 w 1231"/>
                        <a:gd name="T41" fmla="*/ 2023 h 2560"/>
                        <a:gd name="T42" fmla="*/ 169 w 1231"/>
                        <a:gd name="T43" fmla="*/ 2323 h 2560"/>
                        <a:gd name="T44" fmla="*/ 439 w 1231"/>
                        <a:gd name="T45" fmla="*/ 2431 h 2560"/>
                        <a:gd name="T46" fmla="*/ 595 w 1231"/>
                        <a:gd name="T47" fmla="*/ 2227 h 2560"/>
                        <a:gd name="T48" fmla="*/ 577 w 1231"/>
                        <a:gd name="T49" fmla="*/ 1807 h 2560"/>
                        <a:gd name="T50" fmla="*/ 493 w 1231"/>
                        <a:gd name="T51" fmla="*/ 1531 h 2560"/>
                        <a:gd name="T52" fmla="*/ 535 w 1231"/>
                        <a:gd name="T53" fmla="*/ 1459 h 2560"/>
                        <a:gd name="T54" fmla="*/ 625 w 1231"/>
                        <a:gd name="T55" fmla="*/ 1633 h 2560"/>
                        <a:gd name="T56" fmla="*/ 721 w 1231"/>
                        <a:gd name="T57" fmla="*/ 1933 h 2560"/>
                        <a:gd name="T58" fmla="*/ 967 w 1231"/>
                        <a:gd name="T59" fmla="*/ 1963 h 2560"/>
                        <a:gd name="T60" fmla="*/ 1135 w 1231"/>
                        <a:gd name="T61" fmla="*/ 1687 h 2560"/>
                        <a:gd name="T62" fmla="*/ 1117 w 1231"/>
                        <a:gd name="T63" fmla="*/ 1273 h 2560"/>
                        <a:gd name="T64" fmla="*/ 883 w 1231"/>
                        <a:gd name="T65" fmla="*/ 1057 h 2560"/>
                        <a:gd name="T66" fmla="*/ 679 w 1231"/>
                        <a:gd name="T67" fmla="*/ 1129 h 2560"/>
                        <a:gd name="T68" fmla="*/ 577 w 1231"/>
                        <a:gd name="T69" fmla="*/ 1117 h 2560"/>
                        <a:gd name="T70" fmla="*/ 619 w 1231"/>
                        <a:gd name="T71" fmla="*/ 1033 h 2560"/>
                        <a:gd name="T72" fmla="*/ 811 w 1231"/>
                        <a:gd name="T73" fmla="*/ 937 h 2560"/>
                        <a:gd name="T74" fmla="*/ 949 w 1231"/>
                        <a:gd name="T75" fmla="*/ 613 h 2560"/>
                        <a:gd name="T76" fmla="*/ 883 w 1231"/>
                        <a:gd name="T77" fmla="*/ 175 h 2560"/>
                        <a:gd name="T78" fmla="*/ 619 w 1231"/>
                        <a:gd name="T79" fmla="*/ 103 h 2560"/>
                        <a:gd name="T80" fmla="*/ 391 w 1231"/>
                        <a:gd name="T81" fmla="*/ 355 h 2560"/>
                        <a:gd name="T82" fmla="*/ 403 w 1231"/>
                        <a:gd name="T83" fmla="*/ 763 h 2560"/>
                        <a:gd name="T84" fmla="*/ 343 w 1231"/>
                        <a:gd name="T85" fmla="*/ 949 h 2560"/>
                        <a:gd name="T86" fmla="*/ 289 w 1231"/>
                        <a:gd name="T87" fmla="*/ 685 h 2560"/>
                        <a:gd name="T88" fmla="*/ 307 w 1231"/>
                        <a:gd name="T89" fmla="*/ 367 h 256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8" name="Freeform 11">
                      <a:extLst>
                        <a:ext uri="{FF2B5EF4-FFF2-40B4-BE49-F238E27FC236}">
                          <a16:creationId xmlns:a16="http://schemas.microsoft.com/office/drawing/2014/main" id="{D8E1A118-656C-4C9D-924D-DEA9D02D8639}"/>
                        </a:ext>
                      </a:extLst>
                    </p:cNvPr>
                    <p:cNvSpPr>
                      <a:spLocks/>
                    </p:cNvSpPr>
                    <p:nvPr/>
                  </p:nvSpPr>
                  <p:spPr bwMode="auto">
                    <a:xfrm>
                      <a:off x="1657" y="376"/>
                      <a:ext cx="865" cy="2071"/>
                    </a:xfrm>
                    <a:custGeom>
                      <a:avLst/>
                      <a:gdLst>
                        <a:gd name="T0" fmla="*/ 785 w 865"/>
                        <a:gd name="T1" fmla="*/ 530 h 2071"/>
                        <a:gd name="T2" fmla="*/ 797 w 865"/>
                        <a:gd name="T3" fmla="*/ 350 h 2071"/>
                        <a:gd name="T4" fmla="*/ 863 w 865"/>
                        <a:gd name="T5" fmla="*/ 206 h 2071"/>
                        <a:gd name="T6" fmla="*/ 809 w 865"/>
                        <a:gd name="T7" fmla="*/ 218 h 2071"/>
                        <a:gd name="T8" fmla="*/ 749 w 865"/>
                        <a:gd name="T9" fmla="*/ 218 h 2071"/>
                        <a:gd name="T10" fmla="*/ 683 w 865"/>
                        <a:gd name="T11" fmla="*/ 116 h 2071"/>
                        <a:gd name="T12" fmla="*/ 611 w 865"/>
                        <a:gd name="T13" fmla="*/ 32 h 2071"/>
                        <a:gd name="T14" fmla="*/ 509 w 865"/>
                        <a:gd name="T15" fmla="*/ 2 h 2071"/>
                        <a:gd name="T16" fmla="*/ 407 w 865"/>
                        <a:gd name="T17" fmla="*/ 20 h 2071"/>
                        <a:gd name="T18" fmla="*/ 281 w 865"/>
                        <a:gd name="T19" fmla="*/ 74 h 2071"/>
                        <a:gd name="T20" fmla="*/ 173 w 865"/>
                        <a:gd name="T21" fmla="*/ 206 h 2071"/>
                        <a:gd name="T22" fmla="*/ 119 w 865"/>
                        <a:gd name="T23" fmla="*/ 404 h 2071"/>
                        <a:gd name="T24" fmla="*/ 131 w 865"/>
                        <a:gd name="T25" fmla="*/ 590 h 2071"/>
                        <a:gd name="T26" fmla="*/ 173 w 865"/>
                        <a:gd name="T27" fmla="*/ 782 h 2071"/>
                        <a:gd name="T28" fmla="*/ 197 w 865"/>
                        <a:gd name="T29" fmla="*/ 884 h 2071"/>
                        <a:gd name="T30" fmla="*/ 167 w 865"/>
                        <a:gd name="T31" fmla="*/ 986 h 2071"/>
                        <a:gd name="T32" fmla="*/ 65 w 865"/>
                        <a:gd name="T33" fmla="*/ 1124 h 2071"/>
                        <a:gd name="T34" fmla="*/ 17 w 865"/>
                        <a:gd name="T35" fmla="*/ 1298 h 2071"/>
                        <a:gd name="T36" fmla="*/ 5 w 865"/>
                        <a:gd name="T37" fmla="*/ 1550 h 2071"/>
                        <a:gd name="T38" fmla="*/ 47 w 865"/>
                        <a:gd name="T39" fmla="*/ 1748 h 2071"/>
                        <a:gd name="T40" fmla="*/ 131 w 865"/>
                        <a:gd name="T41" fmla="*/ 1898 h 2071"/>
                        <a:gd name="T42" fmla="*/ 299 w 865"/>
                        <a:gd name="T43" fmla="*/ 1988 h 2071"/>
                        <a:gd name="T44" fmla="*/ 425 w 865"/>
                        <a:gd name="T45" fmla="*/ 1982 h 2071"/>
                        <a:gd name="T46" fmla="*/ 467 w 865"/>
                        <a:gd name="T47" fmla="*/ 1994 h 2071"/>
                        <a:gd name="T48" fmla="*/ 497 w 865"/>
                        <a:gd name="T49" fmla="*/ 2066 h 2071"/>
                        <a:gd name="T50" fmla="*/ 497 w 865"/>
                        <a:gd name="T51" fmla="*/ 1964 h 2071"/>
                        <a:gd name="T52" fmla="*/ 557 w 865"/>
                        <a:gd name="T53" fmla="*/ 1778 h 2071"/>
                        <a:gd name="T54" fmla="*/ 617 w 865"/>
                        <a:gd name="T55" fmla="*/ 1658 h 2071"/>
                        <a:gd name="T56" fmla="*/ 581 w 865"/>
                        <a:gd name="T57" fmla="*/ 1700 h 2071"/>
                        <a:gd name="T58" fmla="*/ 515 w 865"/>
                        <a:gd name="T59" fmla="*/ 1820 h 2071"/>
                        <a:gd name="T60" fmla="*/ 407 w 865"/>
                        <a:gd name="T61" fmla="*/ 1904 h 2071"/>
                        <a:gd name="T62" fmla="*/ 269 w 865"/>
                        <a:gd name="T63" fmla="*/ 1898 h 2071"/>
                        <a:gd name="T64" fmla="*/ 179 w 865"/>
                        <a:gd name="T65" fmla="*/ 1814 h 2071"/>
                        <a:gd name="T66" fmla="*/ 113 w 865"/>
                        <a:gd name="T67" fmla="*/ 1640 h 2071"/>
                        <a:gd name="T68" fmla="*/ 107 w 865"/>
                        <a:gd name="T69" fmla="*/ 1394 h 2071"/>
                        <a:gd name="T70" fmla="*/ 137 w 865"/>
                        <a:gd name="T71" fmla="*/ 1190 h 2071"/>
                        <a:gd name="T72" fmla="*/ 203 w 865"/>
                        <a:gd name="T73" fmla="*/ 1070 h 2071"/>
                        <a:gd name="T74" fmla="*/ 323 w 865"/>
                        <a:gd name="T75" fmla="*/ 1022 h 2071"/>
                        <a:gd name="T76" fmla="*/ 509 w 865"/>
                        <a:gd name="T77" fmla="*/ 1076 h 2071"/>
                        <a:gd name="T78" fmla="*/ 611 w 865"/>
                        <a:gd name="T79" fmla="*/ 1124 h 2071"/>
                        <a:gd name="T80" fmla="*/ 665 w 865"/>
                        <a:gd name="T81" fmla="*/ 1100 h 2071"/>
                        <a:gd name="T82" fmla="*/ 659 w 865"/>
                        <a:gd name="T83" fmla="*/ 1046 h 2071"/>
                        <a:gd name="T84" fmla="*/ 611 w 865"/>
                        <a:gd name="T85" fmla="*/ 1004 h 2071"/>
                        <a:gd name="T86" fmla="*/ 497 w 865"/>
                        <a:gd name="T87" fmla="*/ 980 h 2071"/>
                        <a:gd name="T88" fmla="*/ 323 w 865"/>
                        <a:gd name="T89" fmla="*/ 896 h 2071"/>
                        <a:gd name="T90" fmla="*/ 233 w 865"/>
                        <a:gd name="T91" fmla="*/ 680 h 2071"/>
                        <a:gd name="T92" fmla="*/ 209 w 865"/>
                        <a:gd name="T93" fmla="*/ 416 h 2071"/>
                        <a:gd name="T94" fmla="*/ 317 w 865"/>
                        <a:gd name="T95" fmla="*/ 170 h 2071"/>
                        <a:gd name="T96" fmla="*/ 485 w 865"/>
                        <a:gd name="T97" fmla="*/ 110 h 2071"/>
                        <a:gd name="T98" fmla="*/ 617 w 865"/>
                        <a:gd name="T99" fmla="*/ 164 h 2071"/>
                        <a:gd name="T100" fmla="*/ 707 w 865"/>
                        <a:gd name="T101" fmla="*/ 290 h 2071"/>
                        <a:gd name="T102" fmla="*/ 737 w 865"/>
                        <a:gd name="T103" fmla="*/ 428 h 2071"/>
                        <a:gd name="T104" fmla="*/ 773 w 865"/>
                        <a:gd name="T105" fmla="*/ 602 h 2071"/>
                        <a:gd name="T106" fmla="*/ 809 w 865"/>
                        <a:gd name="T107" fmla="*/ 584 h 2071"/>
                        <a:gd name="T108" fmla="*/ 785 w 865"/>
                        <a:gd name="T109" fmla="*/ 530 h 207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sp>
                <p:nvSpPr>
                  <p:cNvPr id="51" name="Oval 12">
                    <a:extLst>
                      <a:ext uri="{FF2B5EF4-FFF2-40B4-BE49-F238E27FC236}">
                        <a16:creationId xmlns:a16="http://schemas.microsoft.com/office/drawing/2014/main" id="{89A71785-E6BE-4558-ABF0-1D99C72AFB95}"/>
                      </a:ext>
                    </a:extLst>
                  </p:cNvPr>
                  <p:cNvSpPr>
                    <a:spLocks noChangeArrowheads="1"/>
                  </p:cNvSpPr>
                  <p:nvPr/>
                </p:nvSpPr>
                <p:spPr bwMode="auto">
                  <a:xfrm>
                    <a:off x="2400" y="1428"/>
                    <a:ext cx="168" cy="246"/>
                  </a:xfrm>
                  <a:prstGeom prst="ellipse">
                    <a:avLst/>
                  </a:prstGeom>
                  <a:solidFill>
                    <a:srgbClr val="E7D6B7"/>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sl-SI" altLang="sl-SI"/>
                  </a:p>
                </p:txBody>
              </p:sp>
              <p:sp>
                <p:nvSpPr>
                  <p:cNvPr id="52" name="Freeform 13">
                    <a:extLst>
                      <a:ext uri="{FF2B5EF4-FFF2-40B4-BE49-F238E27FC236}">
                        <a16:creationId xmlns:a16="http://schemas.microsoft.com/office/drawing/2014/main" id="{D9630032-85A9-4DF3-9EA6-8B76C6E681A0}"/>
                      </a:ext>
                    </a:extLst>
                  </p:cNvPr>
                  <p:cNvSpPr>
                    <a:spLocks/>
                  </p:cNvSpPr>
                  <p:nvPr/>
                </p:nvSpPr>
                <p:spPr bwMode="auto">
                  <a:xfrm>
                    <a:off x="2595" y="741"/>
                    <a:ext cx="266" cy="521"/>
                  </a:xfrm>
                  <a:custGeom>
                    <a:avLst/>
                    <a:gdLst>
                      <a:gd name="T0" fmla="*/ 3 w 266"/>
                      <a:gd name="T1" fmla="*/ 483 h 521"/>
                      <a:gd name="T2" fmla="*/ 27 w 266"/>
                      <a:gd name="T3" fmla="*/ 273 h 521"/>
                      <a:gd name="T4" fmla="*/ 111 w 266"/>
                      <a:gd name="T5" fmla="*/ 45 h 521"/>
                      <a:gd name="T6" fmla="*/ 183 w 266"/>
                      <a:gd name="T7" fmla="*/ 3 h 521"/>
                      <a:gd name="T8" fmla="*/ 237 w 266"/>
                      <a:gd name="T9" fmla="*/ 39 h 521"/>
                      <a:gd name="T10" fmla="*/ 261 w 266"/>
                      <a:gd name="T11" fmla="*/ 129 h 521"/>
                      <a:gd name="T12" fmla="*/ 207 w 266"/>
                      <a:gd name="T13" fmla="*/ 273 h 521"/>
                      <a:gd name="T14" fmla="*/ 105 w 266"/>
                      <a:gd name="T15" fmla="*/ 477 h 521"/>
                      <a:gd name="T16" fmla="*/ 45 w 266"/>
                      <a:gd name="T17" fmla="*/ 501 h 521"/>
                      <a:gd name="T18" fmla="*/ 3 w 266"/>
                      <a:gd name="T19" fmla="*/ 483 h 5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3" name="Freeform 14">
                    <a:extLst>
                      <a:ext uri="{FF2B5EF4-FFF2-40B4-BE49-F238E27FC236}">
                        <a16:creationId xmlns:a16="http://schemas.microsoft.com/office/drawing/2014/main" id="{462B2AB4-BD53-45F5-B67B-BBA7191DC00D}"/>
                      </a:ext>
                    </a:extLst>
                  </p:cNvPr>
                  <p:cNvSpPr>
                    <a:spLocks/>
                  </p:cNvSpPr>
                  <p:nvPr/>
                </p:nvSpPr>
                <p:spPr bwMode="auto">
                  <a:xfrm>
                    <a:off x="2672" y="1593"/>
                    <a:ext cx="392" cy="340"/>
                  </a:xfrm>
                  <a:custGeom>
                    <a:avLst/>
                    <a:gdLst>
                      <a:gd name="T0" fmla="*/ 100 w 392"/>
                      <a:gd name="T1" fmla="*/ 201 h 340"/>
                      <a:gd name="T2" fmla="*/ 16 w 392"/>
                      <a:gd name="T3" fmla="*/ 87 h 340"/>
                      <a:gd name="T4" fmla="*/ 4 w 392"/>
                      <a:gd name="T5" fmla="*/ 45 h 340"/>
                      <a:gd name="T6" fmla="*/ 28 w 392"/>
                      <a:gd name="T7" fmla="*/ 3 h 340"/>
                      <a:gd name="T8" fmla="*/ 130 w 392"/>
                      <a:gd name="T9" fmla="*/ 27 h 340"/>
                      <a:gd name="T10" fmla="*/ 250 w 392"/>
                      <a:gd name="T11" fmla="*/ 75 h 340"/>
                      <a:gd name="T12" fmla="*/ 364 w 392"/>
                      <a:gd name="T13" fmla="*/ 159 h 340"/>
                      <a:gd name="T14" fmla="*/ 388 w 392"/>
                      <a:gd name="T15" fmla="*/ 273 h 340"/>
                      <a:gd name="T16" fmla="*/ 340 w 392"/>
                      <a:gd name="T17" fmla="*/ 333 h 340"/>
                      <a:gd name="T18" fmla="*/ 244 w 392"/>
                      <a:gd name="T19" fmla="*/ 315 h 340"/>
                      <a:gd name="T20" fmla="*/ 100 w 392"/>
                      <a:gd name="T21" fmla="*/ 201 h 3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4" name="Freeform 15">
                    <a:extLst>
                      <a:ext uri="{FF2B5EF4-FFF2-40B4-BE49-F238E27FC236}">
                        <a16:creationId xmlns:a16="http://schemas.microsoft.com/office/drawing/2014/main" id="{93B5CDDB-2500-4683-B63C-DE5F7FCFCA23}"/>
                      </a:ext>
                    </a:extLst>
                  </p:cNvPr>
                  <p:cNvSpPr>
                    <a:spLocks/>
                  </p:cNvSpPr>
                  <p:nvPr/>
                </p:nvSpPr>
                <p:spPr bwMode="auto">
                  <a:xfrm>
                    <a:off x="2412" y="1929"/>
                    <a:ext cx="151" cy="558"/>
                  </a:xfrm>
                  <a:custGeom>
                    <a:avLst/>
                    <a:gdLst>
                      <a:gd name="T0" fmla="*/ 18 w 151"/>
                      <a:gd name="T1" fmla="*/ 165 h 558"/>
                      <a:gd name="T2" fmla="*/ 42 w 151"/>
                      <a:gd name="T3" fmla="*/ 39 h 558"/>
                      <a:gd name="T4" fmla="*/ 66 w 151"/>
                      <a:gd name="T5" fmla="*/ 3 h 558"/>
                      <a:gd name="T6" fmla="*/ 108 w 151"/>
                      <a:gd name="T7" fmla="*/ 27 h 558"/>
                      <a:gd name="T8" fmla="*/ 138 w 151"/>
                      <a:gd name="T9" fmla="*/ 165 h 558"/>
                      <a:gd name="T10" fmla="*/ 144 w 151"/>
                      <a:gd name="T11" fmla="*/ 423 h 558"/>
                      <a:gd name="T12" fmla="*/ 96 w 151"/>
                      <a:gd name="T13" fmla="*/ 543 h 558"/>
                      <a:gd name="T14" fmla="*/ 24 w 151"/>
                      <a:gd name="T15" fmla="*/ 513 h 558"/>
                      <a:gd name="T16" fmla="*/ 0 w 151"/>
                      <a:gd name="T17" fmla="*/ 315 h 558"/>
                      <a:gd name="T18" fmla="*/ 18 w 151"/>
                      <a:gd name="T19" fmla="*/ 165 h 5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5" name="Freeform 16">
                    <a:extLst>
                      <a:ext uri="{FF2B5EF4-FFF2-40B4-BE49-F238E27FC236}">
                        <a16:creationId xmlns:a16="http://schemas.microsoft.com/office/drawing/2014/main" id="{0E91270F-9E48-43FF-8C8F-4EB41BA9C3BC}"/>
                      </a:ext>
                    </a:extLst>
                  </p:cNvPr>
                  <p:cNvSpPr>
                    <a:spLocks/>
                  </p:cNvSpPr>
                  <p:nvPr/>
                </p:nvSpPr>
                <p:spPr bwMode="auto">
                  <a:xfrm>
                    <a:off x="1907" y="1589"/>
                    <a:ext cx="392" cy="253"/>
                  </a:xfrm>
                  <a:custGeom>
                    <a:avLst/>
                    <a:gdLst>
                      <a:gd name="T0" fmla="*/ 175 w 392"/>
                      <a:gd name="T1" fmla="*/ 61 h 253"/>
                      <a:gd name="T2" fmla="*/ 307 w 392"/>
                      <a:gd name="T3" fmla="*/ 19 h 253"/>
                      <a:gd name="T4" fmla="*/ 367 w 392"/>
                      <a:gd name="T5" fmla="*/ 7 h 253"/>
                      <a:gd name="T6" fmla="*/ 385 w 392"/>
                      <a:gd name="T7" fmla="*/ 61 h 253"/>
                      <a:gd name="T8" fmla="*/ 325 w 392"/>
                      <a:gd name="T9" fmla="*/ 133 h 253"/>
                      <a:gd name="T10" fmla="*/ 193 w 392"/>
                      <a:gd name="T11" fmla="*/ 223 h 253"/>
                      <a:gd name="T12" fmla="*/ 37 w 392"/>
                      <a:gd name="T13" fmla="*/ 247 h 253"/>
                      <a:gd name="T14" fmla="*/ 1 w 392"/>
                      <a:gd name="T15" fmla="*/ 187 h 253"/>
                      <a:gd name="T16" fmla="*/ 43 w 392"/>
                      <a:gd name="T17" fmla="*/ 115 h 253"/>
                      <a:gd name="T18" fmla="*/ 175 w 392"/>
                      <a:gd name="T19" fmla="*/ 61 h 2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6" name="Freeform 17">
                    <a:extLst>
                      <a:ext uri="{FF2B5EF4-FFF2-40B4-BE49-F238E27FC236}">
                        <a16:creationId xmlns:a16="http://schemas.microsoft.com/office/drawing/2014/main" id="{27B8F643-D0C1-4AB7-B3D5-2D5A1F9D2EFE}"/>
                      </a:ext>
                    </a:extLst>
                  </p:cNvPr>
                  <p:cNvSpPr>
                    <a:spLocks/>
                  </p:cNvSpPr>
                  <p:nvPr/>
                </p:nvSpPr>
                <p:spPr bwMode="auto">
                  <a:xfrm>
                    <a:off x="2094" y="930"/>
                    <a:ext cx="238" cy="386"/>
                  </a:xfrm>
                  <a:custGeom>
                    <a:avLst/>
                    <a:gdLst>
                      <a:gd name="T0" fmla="*/ 78 w 238"/>
                      <a:gd name="T1" fmla="*/ 270 h 386"/>
                      <a:gd name="T2" fmla="*/ 24 w 238"/>
                      <a:gd name="T3" fmla="*/ 192 h 386"/>
                      <a:gd name="T4" fmla="*/ 0 w 238"/>
                      <a:gd name="T5" fmla="*/ 96 h 386"/>
                      <a:gd name="T6" fmla="*/ 24 w 238"/>
                      <a:gd name="T7" fmla="*/ 12 h 386"/>
                      <a:gd name="T8" fmla="*/ 120 w 238"/>
                      <a:gd name="T9" fmla="*/ 24 h 386"/>
                      <a:gd name="T10" fmla="*/ 180 w 238"/>
                      <a:gd name="T11" fmla="*/ 132 h 386"/>
                      <a:gd name="T12" fmla="*/ 234 w 238"/>
                      <a:gd name="T13" fmla="*/ 306 h 386"/>
                      <a:gd name="T14" fmla="*/ 204 w 238"/>
                      <a:gd name="T15" fmla="*/ 378 h 386"/>
                      <a:gd name="T16" fmla="*/ 168 w 238"/>
                      <a:gd name="T17" fmla="*/ 354 h 386"/>
                      <a:gd name="T18" fmla="*/ 78 w 238"/>
                      <a:gd name="T19" fmla="*/ 270 h 3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pic>
              <p:nvPicPr>
                <p:cNvPr id="42" name="Picture 18">
                  <a:extLst>
                    <a:ext uri="{FF2B5EF4-FFF2-40B4-BE49-F238E27FC236}">
                      <a16:creationId xmlns:a16="http://schemas.microsoft.com/office/drawing/2014/main" id="{B754A2BD-9EFA-43F3-91C4-F998FDC1065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80"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3" name="Picture 19">
                  <a:extLst>
                    <a:ext uri="{FF2B5EF4-FFF2-40B4-BE49-F238E27FC236}">
                      <a16:creationId xmlns:a16="http://schemas.microsoft.com/office/drawing/2014/main" id="{133F7B99-3079-423C-8FC1-70CB17168BD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74"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 name="Picture 20">
                  <a:extLst>
                    <a:ext uri="{FF2B5EF4-FFF2-40B4-BE49-F238E27FC236}">
                      <a16:creationId xmlns:a16="http://schemas.microsoft.com/office/drawing/2014/main" id="{1254FFCF-9FA7-4B08-8041-2D0D21CE36E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424" y="3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5" name="Picture 21">
                  <a:extLst>
                    <a:ext uri="{FF2B5EF4-FFF2-40B4-BE49-F238E27FC236}">
                      <a16:creationId xmlns:a16="http://schemas.microsoft.com/office/drawing/2014/main" id="{B92D354E-B2E4-40B0-8C06-D3042191B54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76" y="57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6" name="Picture 22">
                  <a:extLst>
                    <a:ext uri="{FF2B5EF4-FFF2-40B4-BE49-F238E27FC236}">
                      <a16:creationId xmlns:a16="http://schemas.microsoft.com/office/drawing/2014/main" id="{CBE929B7-D124-41D5-BEE9-2DD3BFA0ECA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74" y="5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 name="Picture 23">
                  <a:extLst>
                    <a:ext uri="{FF2B5EF4-FFF2-40B4-BE49-F238E27FC236}">
                      <a16:creationId xmlns:a16="http://schemas.microsoft.com/office/drawing/2014/main" id="{D8972043-02A0-4A10-B6B0-33DFF917747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472" y="76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 name="Picture 24">
                  <a:extLst>
                    <a:ext uri="{FF2B5EF4-FFF2-40B4-BE49-F238E27FC236}">
                      <a16:creationId xmlns:a16="http://schemas.microsoft.com/office/drawing/2014/main" id="{B8D263BF-B45C-43DF-A054-AD5C9CEFA0A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74"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 name="Picture 25">
                  <a:extLst>
                    <a:ext uri="{FF2B5EF4-FFF2-40B4-BE49-F238E27FC236}">
                      <a16:creationId xmlns:a16="http://schemas.microsoft.com/office/drawing/2014/main" id="{192B1C7A-DBA2-4869-A96C-9728BBB8272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74" y="12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1" name="Group 26">
                <a:extLst>
                  <a:ext uri="{FF2B5EF4-FFF2-40B4-BE49-F238E27FC236}">
                    <a16:creationId xmlns:a16="http://schemas.microsoft.com/office/drawing/2014/main" id="{269D6567-C6AD-403E-99E6-BB294D0117D8}"/>
                  </a:ext>
                </a:extLst>
              </p:cNvPr>
              <p:cNvGrpSpPr>
                <a:grpSpLocks/>
              </p:cNvGrpSpPr>
              <p:nvPr userDrawn="1"/>
            </p:nvGrpSpPr>
            <p:grpSpPr bwMode="auto">
              <a:xfrm>
                <a:off x="4944" y="1008"/>
                <a:ext cx="522" cy="2967"/>
                <a:chOff x="4944" y="1008"/>
                <a:chExt cx="522" cy="2967"/>
              </a:xfrm>
            </p:grpSpPr>
            <p:pic>
              <p:nvPicPr>
                <p:cNvPr id="22" name="Picture 27">
                  <a:extLst>
                    <a:ext uri="{FF2B5EF4-FFF2-40B4-BE49-F238E27FC236}">
                      <a16:creationId xmlns:a16="http://schemas.microsoft.com/office/drawing/2014/main" id="{A53BC8A7-A5FD-40D2-84A7-06C7BD2A783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36"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28">
                  <a:extLst>
                    <a:ext uri="{FF2B5EF4-FFF2-40B4-BE49-F238E27FC236}">
                      <a16:creationId xmlns:a16="http://schemas.microsoft.com/office/drawing/2014/main" id="{C78C9528-8A2D-4180-B7C6-D605E0A9E10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84" y="1200"/>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29">
                  <a:extLst>
                    <a:ext uri="{FF2B5EF4-FFF2-40B4-BE49-F238E27FC236}">
                      <a16:creationId xmlns:a16="http://schemas.microsoft.com/office/drawing/2014/main" id="{298252F8-2F5D-47B1-AB0C-964A630A585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36" y="158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 name="Picture 30">
                  <a:extLst>
                    <a:ext uri="{FF2B5EF4-FFF2-40B4-BE49-F238E27FC236}">
                      <a16:creationId xmlns:a16="http://schemas.microsoft.com/office/drawing/2014/main" id="{1A1436DF-F3EA-442D-9BD3-CC8BB62AB6A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80" y="17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 name="Picture 31">
                  <a:extLst>
                    <a:ext uri="{FF2B5EF4-FFF2-40B4-BE49-F238E27FC236}">
                      <a16:creationId xmlns:a16="http://schemas.microsoft.com/office/drawing/2014/main" id="{6579E230-9B3B-437C-B9C4-CE749E4633D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40" y="182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 name="Picture 32">
                  <a:extLst>
                    <a:ext uri="{FF2B5EF4-FFF2-40B4-BE49-F238E27FC236}">
                      <a16:creationId xmlns:a16="http://schemas.microsoft.com/office/drawing/2014/main" id="{30C7258A-5F99-4D02-82A1-E194BAB96AF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88" y="201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Picture 33">
                  <a:extLst>
                    <a:ext uri="{FF2B5EF4-FFF2-40B4-BE49-F238E27FC236}">
                      <a16:creationId xmlns:a16="http://schemas.microsoft.com/office/drawing/2014/main" id="{29355807-FC55-4A0D-B2FD-E785FBFBDDA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80" y="206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34">
                  <a:extLst>
                    <a:ext uri="{FF2B5EF4-FFF2-40B4-BE49-F238E27FC236}">
                      <a16:creationId xmlns:a16="http://schemas.microsoft.com/office/drawing/2014/main" id="{97E33E79-19B5-4427-BD52-DDE698D1883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32" y="23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 name="Picture 35">
                  <a:extLst>
                    <a:ext uri="{FF2B5EF4-FFF2-40B4-BE49-F238E27FC236}">
                      <a16:creationId xmlns:a16="http://schemas.microsoft.com/office/drawing/2014/main" id="{727A6CEA-E204-4B68-AADB-30DE4E8FF16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22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Picture 36">
                  <a:extLst>
                    <a:ext uri="{FF2B5EF4-FFF2-40B4-BE49-F238E27FC236}">
                      <a16:creationId xmlns:a16="http://schemas.microsoft.com/office/drawing/2014/main" id="{BA391E70-DFFF-40A7-8275-3D3FEF0D719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24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 name="Picture 37">
                  <a:extLst>
                    <a:ext uri="{FF2B5EF4-FFF2-40B4-BE49-F238E27FC236}">
                      <a16:creationId xmlns:a16="http://schemas.microsoft.com/office/drawing/2014/main" id="{17DDA53E-0273-4CFF-8EBE-A771D63D3DE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36" y="25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 name="Picture 38">
                  <a:extLst>
                    <a:ext uri="{FF2B5EF4-FFF2-40B4-BE49-F238E27FC236}">
                      <a16:creationId xmlns:a16="http://schemas.microsoft.com/office/drawing/2014/main" id="{A28C2229-C69D-49B9-95F9-063262E20E3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32" y="13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39">
                  <a:extLst>
                    <a:ext uri="{FF2B5EF4-FFF2-40B4-BE49-F238E27FC236}">
                      <a16:creationId xmlns:a16="http://schemas.microsoft.com/office/drawing/2014/main" id="{30FA8DB4-0BC2-4509-A5B3-D9EDDC7C6A9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44" y="27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5" name="Picture 40">
                  <a:extLst>
                    <a:ext uri="{FF2B5EF4-FFF2-40B4-BE49-F238E27FC236}">
                      <a16:creationId xmlns:a16="http://schemas.microsoft.com/office/drawing/2014/main" id="{25591B5D-CDC6-4627-B10E-E6ABC9D157A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307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 name="Picture 41">
                  <a:extLst>
                    <a:ext uri="{FF2B5EF4-FFF2-40B4-BE49-F238E27FC236}">
                      <a16:creationId xmlns:a16="http://schemas.microsoft.com/office/drawing/2014/main" id="{FC3C83E9-99F2-4A3E-AEE8-4379DEF156D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32" y="331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7" name="Picture 42">
                  <a:extLst>
                    <a:ext uri="{FF2B5EF4-FFF2-40B4-BE49-F238E27FC236}">
                      <a16:creationId xmlns:a16="http://schemas.microsoft.com/office/drawing/2014/main" id="{9DAD52B5-EDD3-4C0D-9A11-C9055519BD4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34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8" name="Picture 43">
                  <a:extLst>
                    <a:ext uri="{FF2B5EF4-FFF2-40B4-BE49-F238E27FC236}">
                      <a16:creationId xmlns:a16="http://schemas.microsoft.com/office/drawing/2014/main" id="{B6B1CF61-3BAC-41B5-BFAC-3FEF1212671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88" y="35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 name="Picture 44">
                  <a:extLst>
                    <a:ext uri="{FF2B5EF4-FFF2-40B4-BE49-F238E27FC236}">
                      <a16:creationId xmlns:a16="http://schemas.microsoft.com/office/drawing/2014/main" id="{482D0FA4-604F-4040-9F5D-8B74F6D1179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37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 name="Picture 45">
                  <a:extLst>
                    <a:ext uri="{FF2B5EF4-FFF2-40B4-BE49-F238E27FC236}">
                      <a16:creationId xmlns:a16="http://schemas.microsoft.com/office/drawing/2014/main" id="{AC482D88-D828-4568-93FC-E3DE87C9A9C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84" y="369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9" name="Freeform 46">
              <a:extLst>
                <a:ext uri="{FF2B5EF4-FFF2-40B4-BE49-F238E27FC236}">
                  <a16:creationId xmlns:a16="http://schemas.microsoft.com/office/drawing/2014/main" id="{B54F342A-0AD3-42FE-8859-49D09701E54A}"/>
                </a:ext>
              </a:extLst>
            </p:cNvPr>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10" name="Freeform 47">
              <a:extLst>
                <a:ext uri="{FF2B5EF4-FFF2-40B4-BE49-F238E27FC236}">
                  <a16:creationId xmlns:a16="http://schemas.microsoft.com/office/drawing/2014/main" id="{9F25FA6F-5EE9-40A8-A42A-FC3FD125997C}"/>
                </a:ext>
              </a:extLst>
            </p:cNvPr>
            <p:cNvSpPr>
              <a:spLocks/>
            </p:cNvSpPr>
            <p:nvPr/>
          </p:nvSpPr>
          <p:spPr bwMode="auto">
            <a:xfrm>
              <a:off x="5001" y="3060"/>
              <a:ext cx="768" cy="1260"/>
            </a:xfrm>
            <a:custGeom>
              <a:avLst/>
              <a:gdLst>
                <a:gd name="T0" fmla="*/ 0 w 768"/>
                <a:gd name="T1" fmla="*/ 1260 h 1260"/>
                <a:gd name="T2" fmla="*/ 0 w 768"/>
                <a:gd name="T3" fmla="*/ 1134 h 1260"/>
                <a:gd name="T4" fmla="*/ 210 w 768"/>
                <a:gd name="T5" fmla="*/ 1032 h 1260"/>
                <a:gd name="T6" fmla="*/ 324 w 768"/>
                <a:gd name="T7" fmla="*/ 918 h 1260"/>
                <a:gd name="T8" fmla="*/ 414 w 768"/>
                <a:gd name="T9" fmla="*/ 714 h 1260"/>
                <a:gd name="T10" fmla="*/ 450 w 768"/>
                <a:gd name="T11" fmla="*/ 456 h 1260"/>
                <a:gd name="T12" fmla="*/ 438 w 768"/>
                <a:gd name="T13" fmla="*/ 258 h 1260"/>
                <a:gd name="T14" fmla="*/ 684 w 768"/>
                <a:gd name="T15" fmla="*/ 0 h 1260"/>
                <a:gd name="T16" fmla="*/ 768 w 768"/>
                <a:gd name="T17" fmla="*/ 18 h 1260"/>
                <a:gd name="T18" fmla="*/ 768 w 768"/>
                <a:gd name="T19" fmla="*/ 1254 h 1260"/>
                <a:gd name="T20" fmla="*/ 0 w 768"/>
                <a:gd name="T21" fmla="*/ 1260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sl-SI">
                <a:latin typeface="Arial" charset="0"/>
              </a:endParaRPr>
            </a:p>
          </p:txBody>
        </p:sp>
        <p:sp>
          <p:nvSpPr>
            <p:cNvPr id="11" name="Freeform 48">
              <a:extLst>
                <a:ext uri="{FF2B5EF4-FFF2-40B4-BE49-F238E27FC236}">
                  <a16:creationId xmlns:a16="http://schemas.microsoft.com/office/drawing/2014/main" id="{8E61873C-4C00-4829-8989-FCBBE214B09D}"/>
                </a:ext>
              </a:extLst>
            </p:cNvPr>
            <p:cNvSpPr>
              <a:spLocks/>
            </p:cNvSpPr>
            <p:nvPr/>
          </p:nvSpPr>
          <p:spPr bwMode="auto">
            <a:xfrm>
              <a:off x="4994" y="1775"/>
              <a:ext cx="776" cy="2543"/>
            </a:xfrm>
            <a:custGeom>
              <a:avLst/>
              <a:gdLst>
                <a:gd name="T0" fmla="*/ 550 w 776"/>
                <a:gd name="T1" fmla="*/ 115 h 2543"/>
                <a:gd name="T2" fmla="*/ 460 w 776"/>
                <a:gd name="T3" fmla="*/ 529 h 2543"/>
                <a:gd name="T4" fmla="*/ 298 w 776"/>
                <a:gd name="T5" fmla="*/ 925 h 2543"/>
                <a:gd name="T6" fmla="*/ 76 w 776"/>
                <a:gd name="T7" fmla="*/ 1267 h 2543"/>
                <a:gd name="T8" fmla="*/ 4 w 776"/>
                <a:gd name="T9" fmla="*/ 1339 h 2543"/>
                <a:gd name="T10" fmla="*/ 100 w 776"/>
                <a:gd name="T11" fmla="*/ 1351 h 2543"/>
                <a:gd name="T12" fmla="*/ 286 w 776"/>
                <a:gd name="T13" fmla="*/ 1399 h 2543"/>
                <a:gd name="T14" fmla="*/ 394 w 776"/>
                <a:gd name="T15" fmla="*/ 1525 h 2543"/>
                <a:gd name="T16" fmla="*/ 478 w 776"/>
                <a:gd name="T17" fmla="*/ 1705 h 2543"/>
                <a:gd name="T18" fmla="*/ 478 w 776"/>
                <a:gd name="T19" fmla="*/ 1969 h 2543"/>
                <a:gd name="T20" fmla="*/ 370 w 776"/>
                <a:gd name="T21" fmla="*/ 2263 h 2543"/>
                <a:gd name="T22" fmla="*/ 124 w 776"/>
                <a:gd name="T23" fmla="*/ 2479 h 2543"/>
                <a:gd name="T24" fmla="*/ 22 w 776"/>
                <a:gd name="T25" fmla="*/ 2515 h 2543"/>
                <a:gd name="T26" fmla="*/ 196 w 776"/>
                <a:gd name="T27" fmla="*/ 2533 h 2543"/>
                <a:gd name="T28" fmla="*/ 388 w 776"/>
                <a:gd name="T29" fmla="*/ 2455 h 2543"/>
                <a:gd name="T30" fmla="*/ 502 w 776"/>
                <a:gd name="T31" fmla="*/ 2299 h 2543"/>
                <a:gd name="T32" fmla="*/ 598 w 776"/>
                <a:gd name="T33" fmla="*/ 2197 h 2543"/>
                <a:gd name="T34" fmla="*/ 694 w 776"/>
                <a:gd name="T35" fmla="*/ 2197 h 2543"/>
                <a:gd name="T36" fmla="*/ 742 w 776"/>
                <a:gd name="T37" fmla="*/ 2230 h 2543"/>
                <a:gd name="T38" fmla="*/ 712 w 776"/>
                <a:gd name="T39" fmla="*/ 2137 h 2543"/>
                <a:gd name="T40" fmla="*/ 664 w 776"/>
                <a:gd name="T41" fmla="*/ 1807 h 2543"/>
                <a:gd name="T42" fmla="*/ 670 w 776"/>
                <a:gd name="T43" fmla="*/ 1561 h 2543"/>
                <a:gd name="T44" fmla="*/ 718 w 776"/>
                <a:gd name="T45" fmla="*/ 1393 h 2543"/>
                <a:gd name="T46" fmla="*/ 748 w 776"/>
                <a:gd name="T47" fmla="*/ 1219 h 2543"/>
                <a:gd name="T48" fmla="*/ 550 w 776"/>
                <a:gd name="T49" fmla="*/ 115 h 2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sl-SI">
                <a:latin typeface="Arial" charset="0"/>
              </a:endParaRPr>
            </a:p>
          </p:txBody>
        </p:sp>
        <p:sp>
          <p:nvSpPr>
            <p:cNvPr id="12" name="Freeform 49" descr="kimonopat1">
              <a:extLst>
                <a:ext uri="{FF2B5EF4-FFF2-40B4-BE49-F238E27FC236}">
                  <a16:creationId xmlns:a16="http://schemas.microsoft.com/office/drawing/2014/main" id="{91993913-A591-444E-AF9D-C9F98B2ABC0D}"/>
                </a:ext>
              </a:extLst>
            </p:cNvPr>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3"/>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13" name="Freeform 50" descr="kimonopat1">
              <a:extLst>
                <a:ext uri="{FF2B5EF4-FFF2-40B4-BE49-F238E27FC236}">
                  <a16:creationId xmlns:a16="http://schemas.microsoft.com/office/drawing/2014/main" id="{104FECF8-4AB1-42A1-9F29-212C0CEFE6D2}"/>
                </a:ext>
              </a:extLst>
            </p:cNvPr>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3"/>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14" name="Freeform 51">
              <a:extLst>
                <a:ext uri="{FF2B5EF4-FFF2-40B4-BE49-F238E27FC236}">
                  <a16:creationId xmlns:a16="http://schemas.microsoft.com/office/drawing/2014/main" id="{DEE56D4B-A629-4CFE-A225-E5D00A784D60}"/>
                </a:ext>
              </a:extLst>
            </p:cNvPr>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15" name="Freeform 52">
              <a:extLst>
                <a:ext uri="{FF2B5EF4-FFF2-40B4-BE49-F238E27FC236}">
                  <a16:creationId xmlns:a16="http://schemas.microsoft.com/office/drawing/2014/main" id="{BAA38BF4-DE18-4CA8-B48E-E4FDF66C7EA9}"/>
                </a:ext>
              </a:extLst>
            </p:cNvPr>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16" name="Freeform 53">
              <a:extLst>
                <a:ext uri="{FF2B5EF4-FFF2-40B4-BE49-F238E27FC236}">
                  <a16:creationId xmlns:a16="http://schemas.microsoft.com/office/drawing/2014/main" id="{F1170EF5-1691-454F-AF95-70CF5C47C94A}"/>
                </a:ext>
              </a:extLst>
            </p:cNvPr>
            <p:cNvSpPr>
              <a:spLocks/>
            </p:cNvSpPr>
            <p:nvPr/>
          </p:nvSpPr>
          <p:spPr bwMode="auto">
            <a:xfrm>
              <a:off x="5004" y="1"/>
              <a:ext cx="189"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sl-SI">
                <a:latin typeface="Arial" charset="0"/>
              </a:endParaRPr>
            </a:p>
          </p:txBody>
        </p:sp>
        <p:sp>
          <p:nvSpPr>
            <p:cNvPr id="17" name="Rectangle 54">
              <a:extLst>
                <a:ext uri="{FF2B5EF4-FFF2-40B4-BE49-F238E27FC236}">
                  <a16:creationId xmlns:a16="http://schemas.microsoft.com/office/drawing/2014/main" id="{91AA3790-1891-452C-B347-DAB45B1F6480}"/>
                </a:ext>
              </a:extLst>
            </p:cNvPr>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kumimoji="1" lang="sl-SI" altLang="sl-SI"/>
            </a:p>
          </p:txBody>
        </p:sp>
        <p:sp>
          <p:nvSpPr>
            <p:cNvPr id="18" name="Freeform 55">
              <a:extLst>
                <a:ext uri="{FF2B5EF4-FFF2-40B4-BE49-F238E27FC236}">
                  <a16:creationId xmlns:a16="http://schemas.microsoft.com/office/drawing/2014/main" id="{3FB4FFCF-F3ED-47CF-9195-BBB0FA7F7A78}"/>
                </a:ext>
              </a:extLst>
            </p:cNvPr>
            <p:cNvSpPr>
              <a:spLocks/>
            </p:cNvSpPr>
            <p:nvPr/>
          </p:nvSpPr>
          <p:spPr bwMode="auto">
            <a:xfrm>
              <a:off x="5013" y="3924"/>
              <a:ext cx="734" cy="390"/>
            </a:xfrm>
            <a:custGeom>
              <a:avLst/>
              <a:gdLst>
                <a:gd name="T0" fmla="*/ 1 w 692"/>
                <a:gd name="T1" fmla="*/ 357 h 378"/>
                <a:gd name="T2" fmla="*/ 109 w 692"/>
                <a:gd name="T3" fmla="*/ 341 h 378"/>
                <a:gd name="T4" fmla="*/ 241 w 692"/>
                <a:gd name="T5" fmla="*/ 305 h 378"/>
                <a:gd name="T6" fmla="*/ 353 w 692"/>
                <a:gd name="T7" fmla="*/ 209 h 378"/>
                <a:gd name="T8" fmla="*/ 429 w 692"/>
                <a:gd name="T9" fmla="*/ 89 h 378"/>
                <a:gd name="T10" fmla="*/ 493 w 692"/>
                <a:gd name="T11" fmla="*/ 17 h 378"/>
                <a:gd name="T12" fmla="*/ 577 w 692"/>
                <a:gd name="T13" fmla="*/ 1 h 378"/>
                <a:gd name="T14" fmla="*/ 629 w 692"/>
                <a:gd name="T15" fmla="*/ 21 h 378"/>
                <a:gd name="T16" fmla="*/ 673 w 692"/>
                <a:gd name="T17" fmla="*/ 65 h 378"/>
                <a:gd name="T18" fmla="*/ 673 w 692"/>
                <a:gd name="T19" fmla="*/ 137 h 378"/>
                <a:gd name="T20" fmla="*/ 561 w 692"/>
                <a:gd name="T21" fmla="*/ 225 h 378"/>
                <a:gd name="T22" fmla="*/ 425 w 692"/>
                <a:gd name="T23" fmla="*/ 297 h 378"/>
                <a:gd name="T24" fmla="*/ 245 w 692"/>
                <a:gd name="T25" fmla="*/ 357 h 378"/>
                <a:gd name="T26" fmla="*/ 113 w 692"/>
                <a:gd name="T27" fmla="*/ 377 h 378"/>
                <a:gd name="T28" fmla="*/ 1 w 692"/>
                <a:gd name="T29" fmla="*/ 357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sl-SI">
                <a:latin typeface="Arial" charset="0"/>
              </a:endParaRPr>
            </a:p>
          </p:txBody>
        </p:sp>
        <p:sp>
          <p:nvSpPr>
            <p:cNvPr id="19" name="AutoShape 56">
              <a:extLst>
                <a:ext uri="{FF2B5EF4-FFF2-40B4-BE49-F238E27FC236}">
                  <a16:creationId xmlns:a16="http://schemas.microsoft.com/office/drawing/2014/main" id="{85B18971-6E64-4A88-BE09-F6FC2E9E18BE}"/>
                </a:ext>
              </a:extLst>
            </p:cNvPr>
            <p:cNvSpPr>
              <a:spLocks noChangeArrowheads="1"/>
            </p:cNvSpPr>
            <p:nvPr/>
          </p:nvSpPr>
          <p:spPr bwMode="hidden">
            <a:xfrm rot="5400000">
              <a:off x="2724" y="2089"/>
              <a:ext cx="4320" cy="142"/>
            </a:xfrm>
            <a:custGeom>
              <a:avLst/>
              <a:gdLst>
                <a:gd name="T0" fmla="*/ 4259 w 21600"/>
                <a:gd name="T1" fmla="*/ 71 h 21600"/>
                <a:gd name="T2" fmla="*/ 2160 w 21600"/>
                <a:gd name="T3" fmla="*/ 142 h 21600"/>
                <a:gd name="T4" fmla="*/ 61 w 21600"/>
                <a:gd name="T5" fmla="*/ 71 h 21600"/>
                <a:gd name="T6" fmla="*/ 2160 w 21600"/>
                <a:gd name="T7" fmla="*/ 0 h 21600"/>
                <a:gd name="T8" fmla="*/ 0 60000 65536"/>
                <a:gd name="T9" fmla="*/ 0 60000 65536"/>
                <a:gd name="T10" fmla="*/ 0 60000 65536"/>
                <a:gd name="T11" fmla="*/ 0 60000 65536"/>
                <a:gd name="T12" fmla="*/ 2105 w 21600"/>
                <a:gd name="T13" fmla="*/ 2130 h 21600"/>
                <a:gd name="T14" fmla="*/ 19495 w 21600"/>
                <a:gd name="T15" fmla="*/ 19470 h 21600"/>
              </a:gdLst>
              <a:ahLst/>
              <a:cxnLst>
                <a:cxn ang="T8">
                  <a:pos x="T0" y="T1"/>
                </a:cxn>
                <a:cxn ang="T9">
                  <a:pos x="T2" y="T3"/>
                </a:cxn>
                <a:cxn ang="T10">
                  <a:pos x="T4" y="T5"/>
                </a:cxn>
                <a:cxn ang="T11">
                  <a:pos x="T6" y="T7"/>
                </a:cxn>
              </a:cxnLst>
              <a:rect l="T12" t="T13" r="T14" b="T15"/>
              <a:pathLst>
                <a:path w="21600" h="21600">
                  <a:moveTo>
                    <a:pt x="0" y="0"/>
                  </a:moveTo>
                  <a:lnTo>
                    <a:pt x="607" y="21600"/>
                  </a:lnTo>
                  <a:lnTo>
                    <a:pt x="20993" y="21600"/>
                  </a:lnTo>
                  <a:lnTo>
                    <a:pt x="21600" y="0"/>
                  </a:lnTo>
                  <a:lnTo>
                    <a:pt x="0" y="0"/>
                  </a:lnTo>
                  <a:close/>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endParaRPr lang="sl-SI"/>
            </a:p>
          </p:txBody>
        </p:sp>
      </p:grpSp>
      <p:sp>
        <p:nvSpPr>
          <p:cNvPr id="39993" name="Rectangle 57"/>
          <p:cNvSpPr>
            <a:spLocks noGrp="1" noChangeArrowheads="1"/>
          </p:cNvSpPr>
          <p:nvPr>
            <p:ph type="ctrTitle" sz="quarter"/>
          </p:nvPr>
        </p:nvSpPr>
        <p:spPr>
          <a:xfrm>
            <a:off x="685800" y="1370013"/>
            <a:ext cx="6965950" cy="2057400"/>
          </a:xfrm>
        </p:spPr>
        <p:txBody>
          <a:bodyPr/>
          <a:lstStyle>
            <a:lvl1pPr>
              <a:defRPr/>
            </a:lvl1pPr>
          </a:lstStyle>
          <a:p>
            <a:pPr lvl="0"/>
            <a:r>
              <a:rPr lang="sl-SI" noProof="0"/>
              <a:t>Kliknite, če želite urediti slog naslova matrice</a:t>
            </a:r>
          </a:p>
        </p:txBody>
      </p:sp>
      <p:sp>
        <p:nvSpPr>
          <p:cNvPr id="39994" name="Rectangle 58"/>
          <p:cNvSpPr>
            <a:spLocks noGrp="1" noChangeArrowheads="1"/>
          </p:cNvSpPr>
          <p:nvPr>
            <p:ph type="subTitle" sz="quarter" idx="1"/>
          </p:nvPr>
        </p:nvSpPr>
        <p:spPr>
          <a:xfrm>
            <a:off x="1727200" y="3886200"/>
            <a:ext cx="5640388" cy="1752600"/>
          </a:xfrm>
        </p:spPr>
        <p:txBody>
          <a:bodyPr/>
          <a:lstStyle>
            <a:lvl1pPr marL="0" indent="0" algn="ctr">
              <a:buFontTx/>
              <a:buNone/>
              <a:defRPr/>
            </a:lvl1pPr>
          </a:lstStyle>
          <a:p>
            <a:pPr lvl="0"/>
            <a:r>
              <a:rPr lang="sl-SI" noProof="0"/>
              <a:t>Kliknite, če želite urediti slog podnaslova matrice</a:t>
            </a:r>
          </a:p>
        </p:txBody>
      </p:sp>
      <p:sp>
        <p:nvSpPr>
          <p:cNvPr id="59" name="Rectangle 59">
            <a:extLst>
              <a:ext uri="{FF2B5EF4-FFF2-40B4-BE49-F238E27FC236}">
                <a16:creationId xmlns:a16="http://schemas.microsoft.com/office/drawing/2014/main" id="{68DDCA9E-00A2-40C1-B3D2-8DADD833F96A}"/>
              </a:ext>
            </a:extLst>
          </p:cNvPr>
          <p:cNvSpPr>
            <a:spLocks noGrp="1" noChangeArrowheads="1"/>
          </p:cNvSpPr>
          <p:nvPr>
            <p:ph type="dt" sz="quarter" idx="10"/>
          </p:nvPr>
        </p:nvSpPr>
        <p:spPr/>
        <p:txBody>
          <a:bodyPr/>
          <a:lstStyle>
            <a:lvl1pPr>
              <a:defRPr smtClean="0"/>
            </a:lvl1pPr>
          </a:lstStyle>
          <a:p>
            <a:pPr>
              <a:defRPr/>
            </a:pPr>
            <a:endParaRPr lang="sl-SI"/>
          </a:p>
        </p:txBody>
      </p:sp>
      <p:sp>
        <p:nvSpPr>
          <p:cNvPr id="60" name="Rectangle 60">
            <a:extLst>
              <a:ext uri="{FF2B5EF4-FFF2-40B4-BE49-F238E27FC236}">
                <a16:creationId xmlns:a16="http://schemas.microsoft.com/office/drawing/2014/main" id="{E60D400A-D129-4FF0-9B13-382D9CA33E44}"/>
              </a:ext>
            </a:extLst>
          </p:cNvPr>
          <p:cNvSpPr>
            <a:spLocks noGrp="1" noChangeArrowheads="1"/>
          </p:cNvSpPr>
          <p:nvPr>
            <p:ph type="ftr" sz="quarter" idx="11"/>
          </p:nvPr>
        </p:nvSpPr>
        <p:spPr/>
        <p:txBody>
          <a:bodyPr/>
          <a:lstStyle>
            <a:lvl1pPr>
              <a:defRPr smtClean="0"/>
            </a:lvl1pPr>
          </a:lstStyle>
          <a:p>
            <a:pPr>
              <a:defRPr/>
            </a:pPr>
            <a:endParaRPr lang="sl-SI"/>
          </a:p>
        </p:txBody>
      </p:sp>
      <p:sp>
        <p:nvSpPr>
          <p:cNvPr id="61" name="Rectangle 61">
            <a:extLst>
              <a:ext uri="{FF2B5EF4-FFF2-40B4-BE49-F238E27FC236}">
                <a16:creationId xmlns:a16="http://schemas.microsoft.com/office/drawing/2014/main" id="{745F8269-02EC-40E7-99D0-E0D61D78F27B}"/>
              </a:ext>
            </a:extLst>
          </p:cNvPr>
          <p:cNvSpPr>
            <a:spLocks noGrp="1" noChangeArrowheads="1"/>
          </p:cNvSpPr>
          <p:nvPr>
            <p:ph type="sldNum" sz="quarter" idx="12"/>
          </p:nvPr>
        </p:nvSpPr>
        <p:spPr/>
        <p:txBody>
          <a:bodyPr/>
          <a:lstStyle>
            <a:lvl1pPr>
              <a:defRPr/>
            </a:lvl1pPr>
          </a:lstStyle>
          <a:p>
            <a:fld id="{C2225C54-9A07-412D-BA5C-BA32F50FB903}" type="slidenum">
              <a:rPr lang="sl-SI" altLang="sl-SI"/>
              <a:pPr/>
              <a:t>‹#›</a:t>
            </a:fld>
            <a:endParaRPr lang="sl-SI" altLang="sl-SI"/>
          </a:p>
        </p:txBody>
      </p:sp>
    </p:spTree>
    <p:extLst>
      <p:ext uri="{BB962C8B-B14F-4D97-AF65-F5344CB8AC3E}">
        <p14:creationId xmlns:p14="http://schemas.microsoft.com/office/powerpoint/2010/main" val="776205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Rectangle 59">
            <a:extLst>
              <a:ext uri="{FF2B5EF4-FFF2-40B4-BE49-F238E27FC236}">
                <a16:creationId xmlns:a16="http://schemas.microsoft.com/office/drawing/2014/main" id="{A7179889-F28B-4328-9501-D2D15EF760B8}"/>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60">
            <a:extLst>
              <a:ext uri="{FF2B5EF4-FFF2-40B4-BE49-F238E27FC236}">
                <a16:creationId xmlns:a16="http://schemas.microsoft.com/office/drawing/2014/main" id="{69368D28-CDCC-4C48-87CB-E310E8682856}"/>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61">
            <a:extLst>
              <a:ext uri="{FF2B5EF4-FFF2-40B4-BE49-F238E27FC236}">
                <a16:creationId xmlns:a16="http://schemas.microsoft.com/office/drawing/2014/main" id="{D73879A1-82FD-4092-A2BD-D50205443EE3}"/>
              </a:ext>
            </a:extLst>
          </p:cNvPr>
          <p:cNvSpPr>
            <a:spLocks noGrp="1" noChangeArrowheads="1"/>
          </p:cNvSpPr>
          <p:nvPr>
            <p:ph type="sldNum" sz="quarter" idx="12"/>
          </p:nvPr>
        </p:nvSpPr>
        <p:spPr>
          <a:ln/>
        </p:spPr>
        <p:txBody>
          <a:bodyPr/>
          <a:lstStyle>
            <a:lvl1pPr>
              <a:defRPr/>
            </a:lvl1pPr>
          </a:lstStyle>
          <a:p>
            <a:fld id="{B316B466-BF2C-45C2-AD18-9ED21A11DA7C}" type="slidenum">
              <a:rPr lang="sl-SI" altLang="sl-SI"/>
              <a:pPr/>
              <a:t>‹#›</a:t>
            </a:fld>
            <a:endParaRPr lang="sl-SI" altLang="sl-SI"/>
          </a:p>
        </p:txBody>
      </p:sp>
    </p:spTree>
    <p:extLst>
      <p:ext uri="{BB962C8B-B14F-4D97-AF65-F5344CB8AC3E}">
        <p14:creationId xmlns:p14="http://schemas.microsoft.com/office/powerpoint/2010/main" val="1083764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27713" y="227013"/>
            <a:ext cx="1868487" cy="5868987"/>
          </a:xfrm>
        </p:spPr>
        <p:txBody>
          <a:bodyPr vert="eaVert"/>
          <a:lstStyle/>
          <a:p>
            <a:r>
              <a:rPr lang="en-US"/>
              <a:t>Click to edit Master title style</a:t>
            </a:r>
            <a:endParaRPr lang="sl-SI"/>
          </a:p>
        </p:txBody>
      </p:sp>
      <p:sp>
        <p:nvSpPr>
          <p:cNvPr id="3" name="Vertical Text Placeholder 2"/>
          <p:cNvSpPr>
            <a:spLocks noGrp="1"/>
          </p:cNvSpPr>
          <p:nvPr>
            <p:ph type="body" orient="vert" idx="1"/>
          </p:nvPr>
        </p:nvSpPr>
        <p:spPr>
          <a:xfrm>
            <a:off x="219075" y="227013"/>
            <a:ext cx="5456238" cy="5868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Rectangle 59">
            <a:extLst>
              <a:ext uri="{FF2B5EF4-FFF2-40B4-BE49-F238E27FC236}">
                <a16:creationId xmlns:a16="http://schemas.microsoft.com/office/drawing/2014/main" id="{28D4DCC4-F4E4-4286-9576-08A652E1AC1C}"/>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60">
            <a:extLst>
              <a:ext uri="{FF2B5EF4-FFF2-40B4-BE49-F238E27FC236}">
                <a16:creationId xmlns:a16="http://schemas.microsoft.com/office/drawing/2014/main" id="{A4C3D3A9-9F12-45F3-BE19-4136A369DB6B}"/>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61">
            <a:extLst>
              <a:ext uri="{FF2B5EF4-FFF2-40B4-BE49-F238E27FC236}">
                <a16:creationId xmlns:a16="http://schemas.microsoft.com/office/drawing/2014/main" id="{56BC4772-6255-434C-98D4-D7B746286063}"/>
              </a:ext>
            </a:extLst>
          </p:cNvPr>
          <p:cNvSpPr>
            <a:spLocks noGrp="1" noChangeArrowheads="1"/>
          </p:cNvSpPr>
          <p:nvPr>
            <p:ph type="sldNum" sz="quarter" idx="12"/>
          </p:nvPr>
        </p:nvSpPr>
        <p:spPr>
          <a:ln/>
        </p:spPr>
        <p:txBody>
          <a:bodyPr/>
          <a:lstStyle>
            <a:lvl1pPr>
              <a:defRPr/>
            </a:lvl1pPr>
          </a:lstStyle>
          <a:p>
            <a:fld id="{3AF31D50-380A-4202-90C5-49D02D732672}" type="slidenum">
              <a:rPr lang="sl-SI" altLang="sl-SI"/>
              <a:pPr/>
              <a:t>‹#›</a:t>
            </a:fld>
            <a:endParaRPr lang="sl-SI" altLang="sl-SI"/>
          </a:p>
        </p:txBody>
      </p:sp>
    </p:spTree>
    <p:extLst>
      <p:ext uri="{BB962C8B-B14F-4D97-AF65-F5344CB8AC3E}">
        <p14:creationId xmlns:p14="http://schemas.microsoft.com/office/powerpoint/2010/main" val="24151562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075" y="227013"/>
            <a:ext cx="7477125" cy="1143000"/>
          </a:xfrm>
        </p:spPr>
        <p:txBody>
          <a:bodyPr/>
          <a:lstStyle/>
          <a:p>
            <a:r>
              <a:rPr lang="en-US"/>
              <a:t>Click to edit Master title style</a:t>
            </a:r>
            <a:endParaRPr lang="sl-SI"/>
          </a:p>
        </p:txBody>
      </p:sp>
      <p:sp>
        <p:nvSpPr>
          <p:cNvPr id="3" name="Text Placeholder 2"/>
          <p:cNvSpPr>
            <a:spLocks noGrp="1"/>
          </p:cNvSpPr>
          <p:nvPr>
            <p:ph type="body" sz="half" idx="1"/>
          </p:nvPr>
        </p:nvSpPr>
        <p:spPr>
          <a:xfrm>
            <a:off x="263525" y="1598613"/>
            <a:ext cx="3616325" cy="44973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p:cNvSpPr>
            <a:spLocks noGrp="1"/>
          </p:cNvSpPr>
          <p:nvPr>
            <p:ph sz="half" idx="2"/>
          </p:nvPr>
        </p:nvSpPr>
        <p:spPr>
          <a:xfrm>
            <a:off x="4032250" y="1598613"/>
            <a:ext cx="3617913" cy="44973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Rectangle 59">
            <a:extLst>
              <a:ext uri="{FF2B5EF4-FFF2-40B4-BE49-F238E27FC236}">
                <a16:creationId xmlns:a16="http://schemas.microsoft.com/office/drawing/2014/main" id="{3AC12894-D2A0-423C-9CAE-D15247703B65}"/>
              </a:ext>
            </a:extLst>
          </p:cNvPr>
          <p:cNvSpPr>
            <a:spLocks noGrp="1" noChangeArrowheads="1"/>
          </p:cNvSpPr>
          <p:nvPr>
            <p:ph type="dt" sz="half" idx="10"/>
          </p:nvPr>
        </p:nvSpPr>
        <p:spPr>
          <a:ln/>
        </p:spPr>
        <p:txBody>
          <a:bodyPr/>
          <a:lstStyle>
            <a:lvl1pPr>
              <a:defRPr/>
            </a:lvl1pPr>
          </a:lstStyle>
          <a:p>
            <a:pPr>
              <a:defRPr/>
            </a:pPr>
            <a:endParaRPr lang="sl-SI"/>
          </a:p>
        </p:txBody>
      </p:sp>
      <p:sp>
        <p:nvSpPr>
          <p:cNvPr id="6" name="Rectangle 60">
            <a:extLst>
              <a:ext uri="{FF2B5EF4-FFF2-40B4-BE49-F238E27FC236}">
                <a16:creationId xmlns:a16="http://schemas.microsoft.com/office/drawing/2014/main" id="{2BE08157-DBEC-4C32-BDAE-994A929F041A}"/>
              </a:ext>
            </a:extLst>
          </p:cNvPr>
          <p:cNvSpPr>
            <a:spLocks noGrp="1" noChangeArrowheads="1"/>
          </p:cNvSpPr>
          <p:nvPr>
            <p:ph type="ftr" sz="quarter" idx="11"/>
          </p:nvPr>
        </p:nvSpPr>
        <p:spPr>
          <a:ln/>
        </p:spPr>
        <p:txBody>
          <a:bodyPr/>
          <a:lstStyle>
            <a:lvl1pPr>
              <a:defRPr/>
            </a:lvl1pPr>
          </a:lstStyle>
          <a:p>
            <a:pPr>
              <a:defRPr/>
            </a:pPr>
            <a:endParaRPr lang="sl-SI"/>
          </a:p>
        </p:txBody>
      </p:sp>
      <p:sp>
        <p:nvSpPr>
          <p:cNvPr id="7" name="Rectangle 61">
            <a:extLst>
              <a:ext uri="{FF2B5EF4-FFF2-40B4-BE49-F238E27FC236}">
                <a16:creationId xmlns:a16="http://schemas.microsoft.com/office/drawing/2014/main" id="{04AABE96-F01A-43C5-A5F6-2959ADBCFAC8}"/>
              </a:ext>
            </a:extLst>
          </p:cNvPr>
          <p:cNvSpPr>
            <a:spLocks noGrp="1" noChangeArrowheads="1"/>
          </p:cNvSpPr>
          <p:nvPr>
            <p:ph type="sldNum" sz="quarter" idx="12"/>
          </p:nvPr>
        </p:nvSpPr>
        <p:spPr>
          <a:ln/>
        </p:spPr>
        <p:txBody>
          <a:bodyPr/>
          <a:lstStyle>
            <a:lvl1pPr>
              <a:defRPr/>
            </a:lvl1pPr>
          </a:lstStyle>
          <a:p>
            <a:fld id="{0DE99FC5-64A7-4F2F-8384-9B8F7CD0A718}" type="slidenum">
              <a:rPr lang="sl-SI" altLang="sl-SI"/>
              <a:pPr/>
              <a:t>‹#›</a:t>
            </a:fld>
            <a:endParaRPr lang="sl-SI" altLang="sl-SI"/>
          </a:p>
        </p:txBody>
      </p:sp>
    </p:spTree>
    <p:extLst>
      <p:ext uri="{BB962C8B-B14F-4D97-AF65-F5344CB8AC3E}">
        <p14:creationId xmlns:p14="http://schemas.microsoft.com/office/powerpoint/2010/main" val="3603359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Rectangle 59">
            <a:extLst>
              <a:ext uri="{FF2B5EF4-FFF2-40B4-BE49-F238E27FC236}">
                <a16:creationId xmlns:a16="http://schemas.microsoft.com/office/drawing/2014/main" id="{9C210BFC-583A-401F-BA9A-64BBDD7FB00E}"/>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60">
            <a:extLst>
              <a:ext uri="{FF2B5EF4-FFF2-40B4-BE49-F238E27FC236}">
                <a16:creationId xmlns:a16="http://schemas.microsoft.com/office/drawing/2014/main" id="{3291F460-628B-4D83-95E0-E5A1FCE9CAF1}"/>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61">
            <a:extLst>
              <a:ext uri="{FF2B5EF4-FFF2-40B4-BE49-F238E27FC236}">
                <a16:creationId xmlns:a16="http://schemas.microsoft.com/office/drawing/2014/main" id="{D49528CE-3F26-4E98-8A39-52A35D0190E9}"/>
              </a:ext>
            </a:extLst>
          </p:cNvPr>
          <p:cNvSpPr>
            <a:spLocks noGrp="1" noChangeArrowheads="1"/>
          </p:cNvSpPr>
          <p:nvPr>
            <p:ph type="sldNum" sz="quarter" idx="12"/>
          </p:nvPr>
        </p:nvSpPr>
        <p:spPr>
          <a:ln/>
        </p:spPr>
        <p:txBody>
          <a:bodyPr/>
          <a:lstStyle>
            <a:lvl1pPr>
              <a:defRPr/>
            </a:lvl1pPr>
          </a:lstStyle>
          <a:p>
            <a:fld id="{7CEE1F99-8957-40E7-90B3-248B4C33E731}" type="slidenum">
              <a:rPr lang="sl-SI" altLang="sl-SI"/>
              <a:pPr/>
              <a:t>‹#›</a:t>
            </a:fld>
            <a:endParaRPr lang="sl-SI" altLang="sl-SI"/>
          </a:p>
        </p:txBody>
      </p:sp>
    </p:spTree>
    <p:extLst>
      <p:ext uri="{BB962C8B-B14F-4D97-AF65-F5344CB8AC3E}">
        <p14:creationId xmlns:p14="http://schemas.microsoft.com/office/powerpoint/2010/main" val="28339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sl-S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9">
            <a:extLst>
              <a:ext uri="{FF2B5EF4-FFF2-40B4-BE49-F238E27FC236}">
                <a16:creationId xmlns:a16="http://schemas.microsoft.com/office/drawing/2014/main" id="{3E73F0FA-4389-42C7-B3FB-0BDA63F21D10}"/>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60">
            <a:extLst>
              <a:ext uri="{FF2B5EF4-FFF2-40B4-BE49-F238E27FC236}">
                <a16:creationId xmlns:a16="http://schemas.microsoft.com/office/drawing/2014/main" id="{7D40073B-9ABD-4CF1-9C55-52B6E4EE8438}"/>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61">
            <a:extLst>
              <a:ext uri="{FF2B5EF4-FFF2-40B4-BE49-F238E27FC236}">
                <a16:creationId xmlns:a16="http://schemas.microsoft.com/office/drawing/2014/main" id="{6AD58F52-A5D6-447D-8D89-64D72E86B56D}"/>
              </a:ext>
            </a:extLst>
          </p:cNvPr>
          <p:cNvSpPr>
            <a:spLocks noGrp="1" noChangeArrowheads="1"/>
          </p:cNvSpPr>
          <p:nvPr>
            <p:ph type="sldNum" sz="quarter" idx="12"/>
          </p:nvPr>
        </p:nvSpPr>
        <p:spPr>
          <a:ln/>
        </p:spPr>
        <p:txBody>
          <a:bodyPr/>
          <a:lstStyle>
            <a:lvl1pPr>
              <a:defRPr/>
            </a:lvl1pPr>
          </a:lstStyle>
          <a:p>
            <a:fld id="{8D2EB04F-B5DD-4C73-A95A-66B4BD32AC7B}" type="slidenum">
              <a:rPr lang="sl-SI" altLang="sl-SI"/>
              <a:pPr/>
              <a:t>‹#›</a:t>
            </a:fld>
            <a:endParaRPr lang="sl-SI" altLang="sl-SI"/>
          </a:p>
        </p:txBody>
      </p:sp>
    </p:spTree>
    <p:extLst>
      <p:ext uri="{BB962C8B-B14F-4D97-AF65-F5344CB8AC3E}">
        <p14:creationId xmlns:p14="http://schemas.microsoft.com/office/powerpoint/2010/main" val="2324502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sz="half" idx="1"/>
          </p:nvPr>
        </p:nvSpPr>
        <p:spPr>
          <a:xfrm>
            <a:off x="263525" y="1598613"/>
            <a:ext cx="3616325"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p:cNvSpPr>
            <a:spLocks noGrp="1"/>
          </p:cNvSpPr>
          <p:nvPr>
            <p:ph sz="half" idx="2"/>
          </p:nvPr>
        </p:nvSpPr>
        <p:spPr>
          <a:xfrm>
            <a:off x="4032250" y="1598613"/>
            <a:ext cx="3617913"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Rectangle 59">
            <a:extLst>
              <a:ext uri="{FF2B5EF4-FFF2-40B4-BE49-F238E27FC236}">
                <a16:creationId xmlns:a16="http://schemas.microsoft.com/office/drawing/2014/main" id="{6934B060-4AA8-4A73-A28B-7F190A1629DC}"/>
              </a:ext>
            </a:extLst>
          </p:cNvPr>
          <p:cNvSpPr>
            <a:spLocks noGrp="1" noChangeArrowheads="1"/>
          </p:cNvSpPr>
          <p:nvPr>
            <p:ph type="dt" sz="half" idx="10"/>
          </p:nvPr>
        </p:nvSpPr>
        <p:spPr>
          <a:ln/>
        </p:spPr>
        <p:txBody>
          <a:bodyPr/>
          <a:lstStyle>
            <a:lvl1pPr>
              <a:defRPr/>
            </a:lvl1pPr>
          </a:lstStyle>
          <a:p>
            <a:pPr>
              <a:defRPr/>
            </a:pPr>
            <a:endParaRPr lang="sl-SI"/>
          </a:p>
        </p:txBody>
      </p:sp>
      <p:sp>
        <p:nvSpPr>
          <p:cNvPr id="6" name="Rectangle 60">
            <a:extLst>
              <a:ext uri="{FF2B5EF4-FFF2-40B4-BE49-F238E27FC236}">
                <a16:creationId xmlns:a16="http://schemas.microsoft.com/office/drawing/2014/main" id="{29C268ED-F54F-4EC8-B02D-7F441220EA71}"/>
              </a:ext>
            </a:extLst>
          </p:cNvPr>
          <p:cNvSpPr>
            <a:spLocks noGrp="1" noChangeArrowheads="1"/>
          </p:cNvSpPr>
          <p:nvPr>
            <p:ph type="ftr" sz="quarter" idx="11"/>
          </p:nvPr>
        </p:nvSpPr>
        <p:spPr>
          <a:ln/>
        </p:spPr>
        <p:txBody>
          <a:bodyPr/>
          <a:lstStyle>
            <a:lvl1pPr>
              <a:defRPr/>
            </a:lvl1pPr>
          </a:lstStyle>
          <a:p>
            <a:pPr>
              <a:defRPr/>
            </a:pPr>
            <a:endParaRPr lang="sl-SI"/>
          </a:p>
        </p:txBody>
      </p:sp>
      <p:sp>
        <p:nvSpPr>
          <p:cNvPr id="7" name="Rectangle 61">
            <a:extLst>
              <a:ext uri="{FF2B5EF4-FFF2-40B4-BE49-F238E27FC236}">
                <a16:creationId xmlns:a16="http://schemas.microsoft.com/office/drawing/2014/main" id="{0C194CF2-119B-45ED-AA13-58A063789A56}"/>
              </a:ext>
            </a:extLst>
          </p:cNvPr>
          <p:cNvSpPr>
            <a:spLocks noGrp="1" noChangeArrowheads="1"/>
          </p:cNvSpPr>
          <p:nvPr>
            <p:ph type="sldNum" sz="quarter" idx="12"/>
          </p:nvPr>
        </p:nvSpPr>
        <p:spPr>
          <a:ln/>
        </p:spPr>
        <p:txBody>
          <a:bodyPr/>
          <a:lstStyle>
            <a:lvl1pPr>
              <a:defRPr/>
            </a:lvl1pPr>
          </a:lstStyle>
          <a:p>
            <a:fld id="{E622E5DB-257C-4032-BBB1-ED86BC351E45}" type="slidenum">
              <a:rPr lang="sl-SI" altLang="sl-SI"/>
              <a:pPr/>
              <a:t>‹#›</a:t>
            </a:fld>
            <a:endParaRPr lang="sl-SI" altLang="sl-SI"/>
          </a:p>
        </p:txBody>
      </p:sp>
    </p:spTree>
    <p:extLst>
      <p:ext uri="{BB962C8B-B14F-4D97-AF65-F5344CB8AC3E}">
        <p14:creationId xmlns:p14="http://schemas.microsoft.com/office/powerpoint/2010/main" val="1003381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sl-S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Rectangle 59">
            <a:extLst>
              <a:ext uri="{FF2B5EF4-FFF2-40B4-BE49-F238E27FC236}">
                <a16:creationId xmlns:a16="http://schemas.microsoft.com/office/drawing/2014/main" id="{A96C771E-7D84-47B3-A9C4-01A040980C00}"/>
              </a:ext>
            </a:extLst>
          </p:cNvPr>
          <p:cNvSpPr>
            <a:spLocks noGrp="1" noChangeArrowheads="1"/>
          </p:cNvSpPr>
          <p:nvPr>
            <p:ph type="dt" sz="half" idx="10"/>
          </p:nvPr>
        </p:nvSpPr>
        <p:spPr>
          <a:ln/>
        </p:spPr>
        <p:txBody>
          <a:bodyPr/>
          <a:lstStyle>
            <a:lvl1pPr>
              <a:defRPr/>
            </a:lvl1pPr>
          </a:lstStyle>
          <a:p>
            <a:pPr>
              <a:defRPr/>
            </a:pPr>
            <a:endParaRPr lang="sl-SI"/>
          </a:p>
        </p:txBody>
      </p:sp>
      <p:sp>
        <p:nvSpPr>
          <p:cNvPr id="8" name="Rectangle 60">
            <a:extLst>
              <a:ext uri="{FF2B5EF4-FFF2-40B4-BE49-F238E27FC236}">
                <a16:creationId xmlns:a16="http://schemas.microsoft.com/office/drawing/2014/main" id="{083600E9-04C0-4851-BDC0-C1701B6A3F93}"/>
              </a:ext>
            </a:extLst>
          </p:cNvPr>
          <p:cNvSpPr>
            <a:spLocks noGrp="1" noChangeArrowheads="1"/>
          </p:cNvSpPr>
          <p:nvPr>
            <p:ph type="ftr" sz="quarter" idx="11"/>
          </p:nvPr>
        </p:nvSpPr>
        <p:spPr>
          <a:ln/>
        </p:spPr>
        <p:txBody>
          <a:bodyPr/>
          <a:lstStyle>
            <a:lvl1pPr>
              <a:defRPr/>
            </a:lvl1pPr>
          </a:lstStyle>
          <a:p>
            <a:pPr>
              <a:defRPr/>
            </a:pPr>
            <a:endParaRPr lang="sl-SI"/>
          </a:p>
        </p:txBody>
      </p:sp>
      <p:sp>
        <p:nvSpPr>
          <p:cNvPr id="9" name="Rectangle 61">
            <a:extLst>
              <a:ext uri="{FF2B5EF4-FFF2-40B4-BE49-F238E27FC236}">
                <a16:creationId xmlns:a16="http://schemas.microsoft.com/office/drawing/2014/main" id="{E4538DA7-4D21-4460-BCD1-F59CDE13D21D}"/>
              </a:ext>
            </a:extLst>
          </p:cNvPr>
          <p:cNvSpPr>
            <a:spLocks noGrp="1" noChangeArrowheads="1"/>
          </p:cNvSpPr>
          <p:nvPr>
            <p:ph type="sldNum" sz="quarter" idx="12"/>
          </p:nvPr>
        </p:nvSpPr>
        <p:spPr>
          <a:ln/>
        </p:spPr>
        <p:txBody>
          <a:bodyPr/>
          <a:lstStyle>
            <a:lvl1pPr>
              <a:defRPr/>
            </a:lvl1pPr>
          </a:lstStyle>
          <a:p>
            <a:fld id="{BC236985-92F4-4E88-8166-2B179188E921}" type="slidenum">
              <a:rPr lang="sl-SI" altLang="sl-SI"/>
              <a:pPr/>
              <a:t>‹#›</a:t>
            </a:fld>
            <a:endParaRPr lang="sl-SI" altLang="sl-SI"/>
          </a:p>
        </p:txBody>
      </p:sp>
    </p:spTree>
    <p:extLst>
      <p:ext uri="{BB962C8B-B14F-4D97-AF65-F5344CB8AC3E}">
        <p14:creationId xmlns:p14="http://schemas.microsoft.com/office/powerpoint/2010/main" val="2666859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Rectangle 59">
            <a:extLst>
              <a:ext uri="{FF2B5EF4-FFF2-40B4-BE49-F238E27FC236}">
                <a16:creationId xmlns:a16="http://schemas.microsoft.com/office/drawing/2014/main" id="{CAF7084B-B49A-47FA-AA58-50A34E965A5F}"/>
              </a:ext>
            </a:extLst>
          </p:cNvPr>
          <p:cNvSpPr>
            <a:spLocks noGrp="1" noChangeArrowheads="1"/>
          </p:cNvSpPr>
          <p:nvPr>
            <p:ph type="dt" sz="half" idx="10"/>
          </p:nvPr>
        </p:nvSpPr>
        <p:spPr>
          <a:ln/>
        </p:spPr>
        <p:txBody>
          <a:bodyPr/>
          <a:lstStyle>
            <a:lvl1pPr>
              <a:defRPr/>
            </a:lvl1pPr>
          </a:lstStyle>
          <a:p>
            <a:pPr>
              <a:defRPr/>
            </a:pPr>
            <a:endParaRPr lang="sl-SI"/>
          </a:p>
        </p:txBody>
      </p:sp>
      <p:sp>
        <p:nvSpPr>
          <p:cNvPr id="4" name="Rectangle 60">
            <a:extLst>
              <a:ext uri="{FF2B5EF4-FFF2-40B4-BE49-F238E27FC236}">
                <a16:creationId xmlns:a16="http://schemas.microsoft.com/office/drawing/2014/main" id="{6FF67DB4-F02B-463A-A8C2-8D4C849C5003}"/>
              </a:ext>
            </a:extLst>
          </p:cNvPr>
          <p:cNvSpPr>
            <a:spLocks noGrp="1" noChangeArrowheads="1"/>
          </p:cNvSpPr>
          <p:nvPr>
            <p:ph type="ftr" sz="quarter" idx="11"/>
          </p:nvPr>
        </p:nvSpPr>
        <p:spPr>
          <a:ln/>
        </p:spPr>
        <p:txBody>
          <a:bodyPr/>
          <a:lstStyle>
            <a:lvl1pPr>
              <a:defRPr/>
            </a:lvl1pPr>
          </a:lstStyle>
          <a:p>
            <a:pPr>
              <a:defRPr/>
            </a:pPr>
            <a:endParaRPr lang="sl-SI"/>
          </a:p>
        </p:txBody>
      </p:sp>
      <p:sp>
        <p:nvSpPr>
          <p:cNvPr id="5" name="Rectangle 61">
            <a:extLst>
              <a:ext uri="{FF2B5EF4-FFF2-40B4-BE49-F238E27FC236}">
                <a16:creationId xmlns:a16="http://schemas.microsoft.com/office/drawing/2014/main" id="{B2994DC3-F1AB-4B66-AE8E-2B669D649C24}"/>
              </a:ext>
            </a:extLst>
          </p:cNvPr>
          <p:cNvSpPr>
            <a:spLocks noGrp="1" noChangeArrowheads="1"/>
          </p:cNvSpPr>
          <p:nvPr>
            <p:ph type="sldNum" sz="quarter" idx="12"/>
          </p:nvPr>
        </p:nvSpPr>
        <p:spPr>
          <a:ln/>
        </p:spPr>
        <p:txBody>
          <a:bodyPr/>
          <a:lstStyle>
            <a:lvl1pPr>
              <a:defRPr/>
            </a:lvl1pPr>
          </a:lstStyle>
          <a:p>
            <a:fld id="{EFEFBA4C-59B0-465A-A272-85390C9BE0D0}" type="slidenum">
              <a:rPr lang="sl-SI" altLang="sl-SI"/>
              <a:pPr/>
              <a:t>‹#›</a:t>
            </a:fld>
            <a:endParaRPr lang="sl-SI" altLang="sl-SI"/>
          </a:p>
        </p:txBody>
      </p:sp>
    </p:spTree>
    <p:extLst>
      <p:ext uri="{BB962C8B-B14F-4D97-AF65-F5344CB8AC3E}">
        <p14:creationId xmlns:p14="http://schemas.microsoft.com/office/powerpoint/2010/main" val="971014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9">
            <a:extLst>
              <a:ext uri="{FF2B5EF4-FFF2-40B4-BE49-F238E27FC236}">
                <a16:creationId xmlns:a16="http://schemas.microsoft.com/office/drawing/2014/main" id="{3C30D111-A96C-42D3-B5A5-5BBF1B90DAC3}"/>
              </a:ext>
            </a:extLst>
          </p:cNvPr>
          <p:cNvSpPr>
            <a:spLocks noGrp="1" noChangeArrowheads="1"/>
          </p:cNvSpPr>
          <p:nvPr>
            <p:ph type="dt" sz="half" idx="10"/>
          </p:nvPr>
        </p:nvSpPr>
        <p:spPr>
          <a:ln/>
        </p:spPr>
        <p:txBody>
          <a:bodyPr/>
          <a:lstStyle>
            <a:lvl1pPr>
              <a:defRPr/>
            </a:lvl1pPr>
          </a:lstStyle>
          <a:p>
            <a:pPr>
              <a:defRPr/>
            </a:pPr>
            <a:endParaRPr lang="sl-SI"/>
          </a:p>
        </p:txBody>
      </p:sp>
      <p:sp>
        <p:nvSpPr>
          <p:cNvPr id="3" name="Rectangle 60">
            <a:extLst>
              <a:ext uri="{FF2B5EF4-FFF2-40B4-BE49-F238E27FC236}">
                <a16:creationId xmlns:a16="http://schemas.microsoft.com/office/drawing/2014/main" id="{41CDA232-2A37-47A6-B444-3404669A8690}"/>
              </a:ext>
            </a:extLst>
          </p:cNvPr>
          <p:cNvSpPr>
            <a:spLocks noGrp="1" noChangeArrowheads="1"/>
          </p:cNvSpPr>
          <p:nvPr>
            <p:ph type="ftr" sz="quarter" idx="11"/>
          </p:nvPr>
        </p:nvSpPr>
        <p:spPr>
          <a:ln/>
        </p:spPr>
        <p:txBody>
          <a:bodyPr/>
          <a:lstStyle>
            <a:lvl1pPr>
              <a:defRPr/>
            </a:lvl1pPr>
          </a:lstStyle>
          <a:p>
            <a:pPr>
              <a:defRPr/>
            </a:pPr>
            <a:endParaRPr lang="sl-SI"/>
          </a:p>
        </p:txBody>
      </p:sp>
      <p:sp>
        <p:nvSpPr>
          <p:cNvPr id="4" name="Rectangle 61">
            <a:extLst>
              <a:ext uri="{FF2B5EF4-FFF2-40B4-BE49-F238E27FC236}">
                <a16:creationId xmlns:a16="http://schemas.microsoft.com/office/drawing/2014/main" id="{99667854-BC57-4FD5-A3B8-1D48169E1455}"/>
              </a:ext>
            </a:extLst>
          </p:cNvPr>
          <p:cNvSpPr>
            <a:spLocks noGrp="1" noChangeArrowheads="1"/>
          </p:cNvSpPr>
          <p:nvPr>
            <p:ph type="sldNum" sz="quarter" idx="12"/>
          </p:nvPr>
        </p:nvSpPr>
        <p:spPr>
          <a:ln/>
        </p:spPr>
        <p:txBody>
          <a:bodyPr/>
          <a:lstStyle>
            <a:lvl1pPr>
              <a:defRPr/>
            </a:lvl1pPr>
          </a:lstStyle>
          <a:p>
            <a:fld id="{24F1745B-04E3-443E-B412-9784DA8E4C3D}" type="slidenum">
              <a:rPr lang="sl-SI" altLang="sl-SI"/>
              <a:pPr/>
              <a:t>‹#›</a:t>
            </a:fld>
            <a:endParaRPr lang="sl-SI" altLang="sl-SI"/>
          </a:p>
        </p:txBody>
      </p:sp>
    </p:spTree>
    <p:extLst>
      <p:ext uri="{BB962C8B-B14F-4D97-AF65-F5344CB8AC3E}">
        <p14:creationId xmlns:p14="http://schemas.microsoft.com/office/powerpoint/2010/main" val="3305095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sl-S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9">
            <a:extLst>
              <a:ext uri="{FF2B5EF4-FFF2-40B4-BE49-F238E27FC236}">
                <a16:creationId xmlns:a16="http://schemas.microsoft.com/office/drawing/2014/main" id="{31133EE6-5171-48C4-ACEB-232646D795A0}"/>
              </a:ext>
            </a:extLst>
          </p:cNvPr>
          <p:cNvSpPr>
            <a:spLocks noGrp="1" noChangeArrowheads="1"/>
          </p:cNvSpPr>
          <p:nvPr>
            <p:ph type="dt" sz="half" idx="10"/>
          </p:nvPr>
        </p:nvSpPr>
        <p:spPr>
          <a:ln/>
        </p:spPr>
        <p:txBody>
          <a:bodyPr/>
          <a:lstStyle>
            <a:lvl1pPr>
              <a:defRPr/>
            </a:lvl1pPr>
          </a:lstStyle>
          <a:p>
            <a:pPr>
              <a:defRPr/>
            </a:pPr>
            <a:endParaRPr lang="sl-SI"/>
          </a:p>
        </p:txBody>
      </p:sp>
      <p:sp>
        <p:nvSpPr>
          <p:cNvPr id="6" name="Rectangle 60">
            <a:extLst>
              <a:ext uri="{FF2B5EF4-FFF2-40B4-BE49-F238E27FC236}">
                <a16:creationId xmlns:a16="http://schemas.microsoft.com/office/drawing/2014/main" id="{C6A946A9-D6D4-4C62-A417-AA3DA65B3AC7}"/>
              </a:ext>
            </a:extLst>
          </p:cNvPr>
          <p:cNvSpPr>
            <a:spLocks noGrp="1" noChangeArrowheads="1"/>
          </p:cNvSpPr>
          <p:nvPr>
            <p:ph type="ftr" sz="quarter" idx="11"/>
          </p:nvPr>
        </p:nvSpPr>
        <p:spPr>
          <a:ln/>
        </p:spPr>
        <p:txBody>
          <a:bodyPr/>
          <a:lstStyle>
            <a:lvl1pPr>
              <a:defRPr/>
            </a:lvl1pPr>
          </a:lstStyle>
          <a:p>
            <a:pPr>
              <a:defRPr/>
            </a:pPr>
            <a:endParaRPr lang="sl-SI"/>
          </a:p>
        </p:txBody>
      </p:sp>
      <p:sp>
        <p:nvSpPr>
          <p:cNvPr id="7" name="Rectangle 61">
            <a:extLst>
              <a:ext uri="{FF2B5EF4-FFF2-40B4-BE49-F238E27FC236}">
                <a16:creationId xmlns:a16="http://schemas.microsoft.com/office/drawing/2014/main" id="{157D2A2C-C217-4FF0-8D7F-4F9E5F5C5A05}"/>
              </a:ext>
            </a:extLst>
          </p:cNvPr>
          <p:cNvSpPr>
            <a:spLocks noGrp="1" noChangeArrowheads="1"/>
          </p:cNvSpPr>
          <p:nvPr>
            <p:ph type="sldNum" sz="quarter" idx="12"/>
          </p:nvPr>
        </p:nvSpPr>
        <p:spPr>
          <a:ln/>
        </p:spPr>
        <p:txBody>
          <a:bodyPr/>
          <a:lstStyle>
            <a:lvl1pPr>
              <a:defRPr/>
            </a:lvl1pPr>
          </a:lstStyle>
          <a:p>
            <a:fld id="{AA56C48F-2EBA-4FAF-9B3E-4E9021102233}" type="slidenum">
              <a:rPr lang="sl-SI" altLang="sl-SI"/>
              <a:pPr/>
              <a:t>‹#›</a:t>
            </a:fld>
            <a:endParaRPr lang="sl-SI" altLang="sl-SI"/>
          </a:p>
        </p:txBody>
      </p:sp>
    </p:spTree>
    <p:extLst>
      <p:ext uri="{BB962C8B-B14F-4D97-AF65-F5344CB8AC3E}">
        <p14:creationId xmlns:p14="http://schemas.microsoft.com/office/powerpoint/2010/main" val="1528005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sl-S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9">
            <a:extLst>
              <a:ext uri="{FF2B5EF4-FFF2-40B4-BE49-F238E27FC236}">
                <a16:creationId xmlns:a16="http://schemas.microsoft.com/office/drawing/2014/main" id="{11D1C4CB-A200-4FA6-AFAC-EC2C90F84502}"/>
              </a:ext>
            </a:extLst>
          </p:cNvPr>
          <p:cNvSpPr>
            <a:spLocks noGrp="1" noChangeArrowheads="1"/>
          </p:cNvSpPr>
          <p:nvPr>
            <p:ph type="dt" sz="half" idx="10"/>
          </p:nvPr>
        </p:nvSpPr>
        <p:spPr>
          <a:ln/>
        </p:spPr>
        <p:txBody>
          <a:bodyPr/>
          <a:lstStyle>
            <a:lvl1pPr>
              <a:defRPr/>
            </a:lvl1pPr>
          </a:lstStyle>
          <a:p>
            <a:pPr>
              <a:defRPr/>
            </a:pPr>
            <a:endParaRPr lang="sl-SI"/>
          </a:p>
        </p:txBody>
      </p:sp>
      <p:sp>
        <p:nvSpPr>
          <p:cNvPr id="6" name="Rectangle 60">
            <a:extLst>
              <a:ext uri="{FF2B5EF4-FFF2-40B4-BE49-F238E27FC236}">
                <a16:creationId xmlns:a16="http://schemas.microsoft.com/office/drawing/2014/main" id="{4449805E-DA84-4F7C-BC96-B6D0E1211CCE}"/>
              </a:ext>
            </a:extLst>
          </p:cNvPr>
          <p:cNvSpPr>
            <a:spLocks noGrp="1" noChangeArrowheads="1"/>
          </p:cNvSpPr>
          <p:nvPr>
            <p:ph type="ftr" sz="quarter" idx="11"/>
          </p:nvPr>
        </p:nvSpPr>
        <p:spPr>
          <a:ln/>
        </p:spPr>
        <p:txBody>
          <a:bodyPr/>
          <a:lstStyle>
            <a:lvl1pPr>
              <a:defRPr/>
            </a:lvl1pPr>
          </a:lstStyle>
          <a:p>
            <a:pPr>
              <a:defRPr/>
            </a:pPr>
            <a:endParaRPr lang="sl-SI"/>
          </a:p>
        </p:txBody>
      </p:sp>
      <p:sp>
        <p:nvSpPr>
          <p:cNvPr id="7" name="Rectangle 61">
            <a:extLst>
              <a:ext uri="{FF2B5EF4-FFF2-40B4-BE49-F238E27FC236}">
                <a16:creationId xmlns:a16="http://schemas.microsoft.com/office/drawing/2014/main" id="{50EBB63B-1CE3-4E2F-87C0-4A1C36551A49}"/>
              </a:ext>
            </a:extLst>
          </p:cNvPr>
          <p:cNvSpPr>
            <a:spLocks noGrp="1" noChangeArrowheads="1"/>
          </p:cNvSpPr>
          <p:nvPr>
            <p:ph type="sldNum" sz="quarter" idx="12"/>
          </p:nvPr>
        </p:nvSpPr>
        <p:spPr>
          <a:ln/>
        </p:spPr>
        <p:txBody>
          <a:bodyPr/>
          <a:lstStyle>
            <a:lvl1pPr>
              <a:defRPr/>
            </a:lvl1pPr>
          </a:lstStyle>
          <a:p>
            <a:fld id="{5E824A1D-C5B5-418E-8970-665B2F769CDA}" type="slidenum">
              <a:rPr lang="sl-SI" altLang="sl-SI"/>
              <a:pPr/>
              <a:t>‹#›</a:t>
            </a:fld>
            <a:endParaRPr lang="sl-SI" altLang="sl-SI"/>
          </a:p>
        </p:txBody>
      </p:sp>
    </p:spTree>
    <p:extLst>
      <p:ext uri="{BB962C8B-B14F-4D97-AF65-F5344CB8AC3E}">
        <p14:creationId xmlns:p14="http://schemas.microsoft.com/office/powerpoint/2010/main" val="2069952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E9ACA539-9222-4705-B98C-E237728F1568}"/>
              </a:ext>
            </a:extLst>
          </p:cNvPr>
          <p:cNvGrpSpPr>
            <a:grpSpLocks/>
          </p:cNvGrpSpPr>
          <p:nvPr/>
        </p:nvGrpSpPr>
        <p:grpSpPr bwMode="auto">
          <a:xfrm>
            <a:off x="0" y="0"/>
            <a:ext cx="9159875" cy="6870700"/>
            <a:chOff x="0" y="0"/>
            <a:chExt cx="5770" cy="4328"/>
          </a:xfrm>
        </p:grpSpPr>
        <p:sp>
          <p:nvSpPr>
            <p:cNvPr id="1032" name="Rectangle 3">
              <a:extLst>
                <a:ext uri="{FF2B5EF4-FFF2-40B4-BE49-F238E27FC236}">
                  <a16:creationId xmlns:a16="http://schemas.microsoft.com/office/drawing/2014/main" id="{C902F028-4D94-4EEA-98E8-BAF86CB8DB96}"/>
                </a:ext>
              </a:extLst>
            </p:cNvPr>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kumimoji="1" lang="sl-SI" altLang="sl-SI"/>
            </a:p>
          </p:txBody>
        </p:sp>
        <p:sp>
          <p:nvSpPr>
            <p:cNvPr id="1033" name="Rectangle 4">
              <a:extLst>
                <a:ext uri="{FF2B5EF4-FFF2-40B4-BE49-F238E27FC236}">
                  <a16:creationId xmlns:a16="http://schemas.microsoft.com/office/drawing/2014/main" id="{E802D076-34D6-4C2A-8187-C37EB6E7BA3A}"/>
                </a:ext>
              </a:extLst>
            </p:cNvPr>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kumimoji="1" lang="sl-SI" altLang="sl-SI"/>
            </a:p>
          </p:txBody>
        </p:sp>
        <p:sp>
          <p:nvSpPr>
            <p:cNvPr id="38917" name="Rectangle 5">
              <a:extLst>
                <a:ext uri="{FF2B5EF4-FFF2-40B4-BE49-F238E27FC236}">
                  <a16:creationId xmlns:a16="http://schemas.microsoft.com/office/drawing/2014/main" id="{178A24AD-4E9E-4C84-B2BD-878A0D89910C}"/>
                </a:ext>
              </a:extLst>
            </p:cNvPr>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endParaRPr kumimoji="1" lang="sl-SI">
                <a:latin typeface="Arial" charset="0"/>
              </a:endParaRPr>
            </a:p>
          </p:txBody>
        </p:sp>
        <p:grpSp>
          <p:nvGrpSpPr>
            <p:cNvPr id="1035" name="Group 6">
              <a:extLst>
                <a:ext uri="{FF2B5EF4-FFF2-40B4-BE49-F238E27FC236}">
                  <a16:creationId xmlns:a16="http://schemas.microsoft.com/office/drawing/2014/main" id="{FFA4B9C0-A283-4A1C-9533-FF7C52F446AA}"/>
                </a:ext>
              </a:extLst>
            </p:cNvPr>
            <p:cNvGrpSpPr>
              <a:grpSpLocks/>
            </p:cNvGrpSpPr>
            <p:nvPr/>
          </p:nvGrpSpPr>
          <p:grpSpPr bwMode="auto">
            <a:xfrm>
              <a:off x="4944" y="1"/>
              <a:ext cx="816" cy="3974"/>
              <a:chOff x="4944" y="1"/>
              <a:chExt cx="816" cy="3974"/>
            </a:xfrm>
          </p:grpSpPr>
          <p:grpSp>
            <p:nvGrpSpPr>
              <p:cNvPr id="1047" name="Group 7">
                <a:extLst>
                  <a:ext uri="{FF2B5EF4-FFF2-40B4-BE49-F238E27FC236}">
                    <a16:creationId xmlns:a16="http://schemas.microsoft.com/office/drawing/2014/main" id="{F7A8E1E6-4609-43B9-88F2-4F302D0E36D1}"/>
                  </a:ext>
                </a:extLst>
              </p:cNvPr>
              <p:cNvGrpSpPr>
                <a:grpSpLocks/>
              </p:cNvGrpSpPr>
              <p:nvPr userDrawn="1"/>
            </p:nvGrpSpPr>
            <p:grpSpPr bwMode="auto">
              <a:xfrm>
                <a:off x="5280" y="1"/>
                <a:ext cx="480" cy="1430"/>
                <a:chOff x="5280" y="1"/>
                <a:chExt cx="480" cy="1430"/>
              </a:xfrm>
            </p:grpSpPr>
            <p:grpSp>
              <p:nvGrpSpPr>
                <p:cNvPr id="1068" name="Group 8">
                  <a:extLst>
                    <a:ext uri="{FF2B5EF4-FFF2-40B4-BE49-F238E27FC236}">
                      <a16:creationId xmlns:a16="http://schemas.microsoft.com/office/drawing/2014/main" id="{AB725F8D-551D-4A77-9BFC-10BDA3FC5E47}"/>
                    </a:ext>
                  </a:extLst>
                </p:cNvPr>
                <p:cNvGrpSpPr>
                  <a:grpSpLocks/>
                </p:cNvGrpSpPr>
                <p:nvPr userDrawn="1"/>
              </p:nvGrpSpPr>
              <p:grpSpPr bwMode="auto">
                <a:xfrm rot="-5400000">
                  <a:off x="5484" y="0"/>
                  <a:ext cx="174" cy="176"/>
                  <a:chOff x="1657" y="323"/>
                  <a:chExt cx="1691" cy="2560"/>
                </a:xfrm>
              </p:grpSpPr>
              <p:grpSp>
                <p:nvGrpSpPr>
                  <p:cNvPr id="1077" name="Group 9">
                    <a:extLst>
                      <a:ext uri="{FF2B5EF4-FFF2-40B4-BE49-F238E27FC236}">
                        <a16:creationId xmlns:a16="http://schemas.microsoft.com/office/drawing/2014/main" id="{C3098E96-76FE-4E99-BFDE-5F418BB4DC65}"/>
                      </a:ext>
                    </a:extLst>
                  </p:cNvPr>
                  <p:cNvGrpSpPr>
                    <a:grpSpLocks/>
                  </p:cNvGrpSpPr>
                  <p:nvPr/>
                </p:nvGrpSpPr>
                <p:grpSpPr bwMode="auto">
                  <a:xfrm>
                    <a:off x="1657" y="323"/>
                    <a:ext cx="1691" cy="2560"/>
                    <a:chOff x="1657" y="323"/>
                    <a:chExt cx="1691" cy="2560"/>
                  </a:xfrm>
                </p:grpSpPr>
                <p:sp>
                  <p:nvSpPr>
                    <p:cNvPr id="1084" name="Freeform 10">
                      <a:extLst>
                        <a:ext uri="{FF2B5EF4-FFF2-40B4-BE49-F238E27FC236}">
                          <a16:creationId xmlns:a16="http://schemas.microsoft.com/office/drawing/2014/main" id="{AAC5468F-AB74-4DAE-8895-BEBAC0CC2C38}"/>
                        </a:ext>
                      </a:extLst>
                    </p:cNvPr>
                    <p:cNvSpPr>
                      <a:spLocks/>
                    </p:cNvSpPr>
                    <p:nvPr/>
                  </p:nvSpPr>
                  <p:spPr bwMode="auto">
                    <a:xfrm>
                      <a:off x="2117" y="323"/>
                      <a:ext cx="1231" cy="2560"/>
                    </a:xfrm>
                    <a:custGeom>
                      <a:avLst/>
                      <a:gdLst>
                        <a:gd name="T0" fmla="*/ 337 w 1231"/>
                        <a:gd name="T1" fmla="*/ 283 h 2560"/>
                        <a:gd name="T2" fmla="*/ 415 w 1231"/>
                        <a:gd name="T3" fmla="*/ 115 h 2560"/>
                        <a:gd name="T4" fmla="*/ 583 w 1231"/>
                        <a:gd name="T5" fmla="*/ 7 h 2560"/>
                        <a:gd name="T6" fmla="*/ 895 w 1231"/>
                        <a:gd name="T7" fmla="*/ 61 h 2560"/>
                        <a:gd name="T8" fmla="*/ 1051 w 1231"/>
                        <a:gd name="T9" fmla="*/ 349 h 2560"/>
                        <a:gd name="T10" fmla="*/ 979 w 1231"/>
                        <a:gd name="T11" fmla="*/ 769 h 2560"/>
                        <a:gd name="T12" fmla="*/ 943 w 1231"/>
                        <a:gd name="T13" fmla="*/ 943 h 2560"/>
                        <a:gd name="T14" fmla="*/ 1105 w 1231"/>
                        <a:gd name="T15" fmla="*/ 1075 h 2560"/>
                        <a:gd name="T16" fmla="*/ 1231 w 1231"/>
                        <a:gd name="T17" fmla="*/ 1525 h 2560"/>
                        <a:gd name="T18" fmla="*/ 1123 w 1231"/>
                        <a:gd name="T19" fmla="*/ 1969 h 2560"/>
                        <a:gd name="T20" fmla="*/ 907 w 1231"/>
                        <a:gd name="T21" fmla="*/ 2077 h 2560"/>
                        <a:gd name="T22" fmla="*/ 721 w 1231"/>
                        <a:gd name="T23" fmla="*/ 2059 h 2560"/>
                        <a:gd name="T24" fmla="*/ 655 w 1231"/>
                        <a:gd name="T25" fmla="*/ 2251 h 2560"/>
                        <a:gd name="T26" fmla="*/ 529 w 1231"/>
                        <a:gd name="T27" fmla="*/ 2527 h 2560"/>
                        <a:gd name="T28" fmla="*/ 211 w 1231"/>
                        <a:gd name="T29" fmla="*/ 2509 h 2560"/>
                        <a:gd name="T30" fmla="*/ 31 w 1231"/>
                        <a:gd name="T31" fmla="*/ 2227 h 2560"/>
                        <a:gd name="T32" fmla="*/ 25 w 1231"/>
                        <a:gd name="T33" fmla="*/ 1969 h 2560"/>
                        <a:gd name="T34" fmla="*/ 145 w 1231"/>
                        <a:gd name="T35" fmla="*/ 1651 h 2560"/>
                        <a:gd name="T36" fmla="*/ 259 w 1231"/>
                        <a:gd name="T37" fmla="*/ 1513 h 2560"/>
                        <a:gd name="T38" fmla="*/ 217 w 1231"/>
                        <a:gd name="T39" fmla="*/ 1729 h 2560"/>
                        <a:gd name="T40" fmla="*/ 73 w 1231"/>
                        <a:gd name="T41" fmla="*/ 2023 h 2560"/>
                        <a:gd name="T42" fmla="*/ 169 w 1231"/>
                        <a:gd name="T43" fmla="*/ 2323 h 2560"/>
                        <a:gd name="T44" fmla="*/ 439 w 1231"/>
                        <a:gd name="T45" fmla="*/ 2431 h 2560"/>
                        <a:gd name="T46" fmla="*/ 595 w 1231"/>
                        <a:gd name="T47" fmla="*/ 2227 h 2560"/>
                        <a:gd name="T48" fmla="*/ 577 w 1231"/>
                        <a:gd name="T49" fmla="*/ 1807 h 2560"/>
                        <a:gd name="T50" fmla="*/ 493 w 1231"/>
                        <a:gd name="T51" fmla="*/ 1531 h 2560"/>
                        <a:gd name="T52" fmla="*/ 535 w 1231"/>
                        <a:gd name="T53" fmla="*/ 1459 h 2560"/>
                        <a:gd name="T54" fmla="*/ 625 w 1231"/>
                        <a:gd name="T55" fmla="*/ 1633 h 2560"/>
                        <a:gd name="T56" fmla="*/ 721 w 1231"/>
                        <a:gd name="T57" fmla="*/ 1933 h 2560"/>
                        <a:gd name="T58" fmla="*/ 967 w 1231"/>
                        <a:gd name="T59" fmla="*/ 1963 h 2560"/>
                        <a:gd name="T60" fmla="*/ 1135 w 1231"/>
                        <a:gd name="T61" fmla="*/ 1687 h 2560"/>
                        <a:gd name="T62" fmla="*/ 1117 w 1231"/>
                        <a:gd name="T63" fmla="*/ 1273 h 2560"/>
                        <a:gd name="T64" fmla="*/ 883 w 1231"/>
                        <a:gd name="T65" fmla="*/ 1057 h 2560"/>
                        <a:gd name="T66" fmla="*/ 679 w 1231"/>
                        <a:gd name="T67" fmla="*/ 1129 h 2560"/>
                        <a:gd name="T68" fmla="*/ 577 w 1231"/>
                        <a:gd name="T69" fmla="*/ 1117 h 2560"/>
                        <a:gd name="T70" fmla="*/ 619 w 1231"/>
                        <a:gd name="T71" fmla="*/ 1033 h 2560"/>
                        <a:gd name="T72" fmla="*/ 811 w 1231"/>
                        <a:gd name="T73" fmla="*/ 937 h 2560"/>
                        <a:gd name="T74" fmla="*/ 949 w 1231"/>
                        <a:gd name="T75" fmla="*/ 613 h 2560"/>
                        <a:gd name="T76" fmla="*/ 883 w 1231"/>
                        <a:gd name="T77" fmla="*/ 175 h 2560"/>
                        <a:gd name="T78" fmla="*/ 619 w 1231"/>
                        <a:gd name="T79" fmla="*/ 103 h 2560"/>
                        <a:gd name="T80" fmla="*/ 391 w 1231"/>
                        <a:gd name="T81" fmla="*/ 355 h 2560"/>
                        <a:gd name="T82" fmla="*/ 403 w 1231"/>
                        <a:gd name="T83" fmla="*/ 763 h 2560"/>
                        <a:gd name="T84" fmla="*/ 343 w 1231"/>
                        <a:gd name="T85" fmla="*/ 949 h 2560"/>
                        <a:gd name="T86" fmla="*/ 289 w 1231"/>
                        <a:gd name="T87" fmla="*/ 685 h 2560"/>
                        <a:gd name="T88" fmla="*/ 307 w 1231"/>
                        <a:gd name="T89" fmla="*/ 367 h 256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1085" name="Freeform 11">
                      <a:extLst>
                        <a:ext uri="{FF2B5EF4-FFF2-40B4-BE49-F238E27FC236}">
                          <a16:creationId xmlns:a16="http://schemas.microsoft.com/office/drawing/2014/main" id="{5C6EBC46-0C20-4D0D-9FD3-96E0AFDD08CD}"/>
                        </a:ext>
                      </a:extLst>
                    </p:cNvPr>
                    <p:cNvSpPr>
                      <a:spLocks/>
                    </p:cNvSpPr>
                    <p:nvPr/>
                  </p:nvSpPr>
                  <p:spPr bwMode="auto">
                    <a:xfrm>
                      <a:off x="1657" y="376"/>
                      <a:ext cx="865" cy="2071"/>
                    </a:xfrm>
                    <a:custGeom>
                      <a:avLst/>
                      <a:gdLst>
                        <a:gd name="T0" fmla="*/ 785 w 865"/>
                        <a:gd name="T1" fmla="*/ 530 h 2071"/>
                        <a:gd name="T2" fmla="*/ 797 w 865"/>
                        <a:gd name="T3" fmla="*/ 350 h 2071"/>
                        <a:gd name="T4" fmla="*/ 863 w 865"/>
                        <a:gd name="T5" fmla="*/ 206 h 2071"/>
                        <a:gd name="T6" fmla="*/ 809 w 865"/>
                        <a:gd name="T7" fmla="*/ 218 h 2071"/>
                        <a:gd name="T8" fmla="*/ 749 w 865"/>
                        <a:gd name="T9" fmla="*/ 218 h 2071"/>
                        <a:gd name="T10" fmla="*/ 683 w 865"/>
                        <a:gd name="T11" fmla="*/ 116 h 2071"/>
                        <a:gd name="T12" fmla="*/ 611 w 865"/>
                        <a:gd name="T13" fmla="*/ 32 h 2071"/>
                        <a:gd name="T14" fmla="*/ 509 w 865"/>
                        <a:gd name="T15" fmla="*/ 2 h 2071"/>
                        <a:gd name="T16" fmla="*/ 407 w 865"/>
                        <a:gd name="T17" fmla="*/ 20 h 2071"/>
                        <a:gd name="T18" fmla="*/ 281 w 865"/>
                        <a:gd name="T19" fmla="*/ 74 h 2071"/>
                        <a:gd name="T20" fmla="*/ 173 w 865"/>
                        <a:gd name="T21" fmla="*/ 206 h 2071"/>
                        <a:gd name="T22" fmla="*/ 119 w 865"/>
                        <a:gd name="T23" fmla="*/ 404 h 2071"/>
                        <a:gd name="T24" fmla="*/ 131 w 865"/>
                        <a:gd name="T25" fmla="*/ 590 h 2071"/>
                        <a:gd name="T26" fmla="*/ 173 w 865"/>
                        <a:gd name="T27" fmla="*/ 782 h 2071"/>
                        <a:gd name="T28" fmla="*/ 197 w 865"/>
                        <a:gd name="T29" fmla="*/ 884 h 2071"/>
                        <a:gd name="T30" fmla="*/ 167 w 865"/>
                        <a:gd name="T31" fmla="*/ 986 h 2071"/>
                        <a:gd name="T32" fmla="*/ 65 w 865"/>
                        <a:gd name="T33" fmla="*/ 1124 h 2071"/>
                        <a:gd name="T34" fmla="*/ 17 w 865"/>
                        <a:gd name="T35" fmla="*/ 1298 h 2071"/>
                        <a:gd name="T36" fmla="*/ 5 w 865"/>
                        <a:gd name="T37" fmla="*/ 1550 h 2071"/>
                        <a:gd name="T38" fmla="*/ 47 w 865"/>
                        <a:gd name="T39" fmla="*/ 1748 h 2071"/>
                        <a:gd name="T40" fmla="*/ 131 w 865"/>
                        <a:gd name="T41" fmla="*/ 1898 h 2071"/>
                        <a:gd name="T42" fmla="*/ 299 w 865"/>
                        <a:gd name="T43" fmla="*/ 1988 h 2071"/>
                        <a:gd name="T44" fmla="*/ 425 w 865"/>
                        <a:gd name="T45" fmla="*/ 1982 h 2071"/>
                        <a:gd name="T46" fmla="*/ 467 w 865"/>
                        <a:gd name="T47" fmla="*/ 1994 h 2071"/>
                        <a:gd name="T48" fmla="*/ 497 w 865"/>
                        <a:gd name="T49" fmla="*/ 2066 h 2071"/>
                        <a:gd name="T50" fmla="*/ 497 w 865"/>
                        <a:gd name="T51" fmla="*/ 1964 h 2071"/>
                        <a:gd name="T52" fmla="*/ 557 w 865"/>
                        <a:gd name="T53" fmla="*/ 1778 h 2071"/>
                        <a:gd name="T54" fmla="*/ 617 w 865"/>
                        <a:gd name="T55" fmla="*/ 1658 h 2071"/>
                        <a:gd name="T56" fmla="*/ 581 w 865"/>
                        <a:gd name="T57" fmla="*/ 1700 h 2071"/>
                        <a:gd name="T58" fmla="*/ 515 w 865"/>
                        <a:gd name="T59" fmla="*/ 1820 h 2071"/>
                        <a:gd name="T60" fmla="*/ 407 w 865"/>
                        <a:gd name="T61" fmla="*/ 1904 h 2071"/>
                        <a:gd name="T62" fmla="*/ 269 w 865"/>
                        <a:gd name="T63" fmla="*/ 1898 h 2071"/>
                        <a:gd name="T64" fmla="*/ 179 w 865"/>
                        <a:gd name="T65" fmla="*/ 1814 h 2071"/>
                        <a:gd name="T66" fmla="*/ 113 w 865"/>
                        <a:gd name="T67" fmla="*/ 1640 h 2071"/>
                        <a:gd name="T68" fmla="*/ 107 w 865"/>
                        <a:gd name="T69" fmla="*/ 1394 h 2071"/>
                        <a:gd name="T70" fmla="*/ 137 w 865"/>
                        <a:gd name="T71" fmla="*/ 1190 h 2071"/>
                        <a:gd name="T72" fmla="*/ 203 w 865"/>
                        <a:gd name="T73" fmla="*/ 1070 h 2071"/>
                        <a:gd name="T74" fmla="*/ 323 w 865"/>
                        <a:gd name="T75" fmla="*/ 1022 h 2071"/>
                        <a:gd name="T76" fmla="*/ 509 w 865"/>
                        <a:gd name="T77" fmla="*/ 1076 h 2071"/>
                        <a:gd name="T78" fmla="*/ 611 w 865"/>
                        <a:gd name="T79" fmla="*/ 1124 h 2071"/>
                        <a:gd name="T80" fmla="*/ 665 w 865"/>
                        <a:gd name="T81" fmla="*/ 1100 h 2071"/>
                        <a:gd name="T82" fmla="*/ 659 w 865"/>
                        <a:gd name="T83" fmla="*/ 1046 h 2071"/>
                        <a:gd name="T84" fmla="*/ 611 w 865"/>
                        <a:gd name="T85" fmla="*/ 1004 h 2071"/>
                        <a:gd name="T86" fmla="*/ 497 w 865"/>
                        <a:gd name="T87" fmla="*/ 980 h 2071"/>
                        <a:gd name="T88" fmla="*/ 323 w 865"/>
                        <a:gd name="T89" fmla="*/ 896 h 2071"/>
                        <a:gd name="T90" fmla="*/ 233 w 865"/>
                        <a:gd name="T91" fmla="*/ 680 h 2071"/>
                        <a:gd name="T92" fmla="*/ 209 w 865"/>
                        <a:gd name="T93" fmla="*/ 416 h 2071"/>
                        <a:gd name="T94" fmla="*/ 317 w 865"/>
                        <a:gd name="T95" fmla="*/ 170 h 2071"/>
                        <a:gd name="T96" fmla="*/ 485 w 865"/>
                        <a:gd name="T97" fmla="*/ 110 h 2071"/>
                        <a:gd name="T98" fmla="*/ 617 w 865"/>
                        <a:gd name="T99" fmla="*/ 164 h 2071"/>
                        <a:gd name="T100" fmla="*/ 707 w 865"/>
                        <a:gd name="T101" fmla="*/ 290 h 2071"/>
                        <a:gd name="T102" fmla="*/ 737 w 865"/>
                        <a:gd name="T103" fmla="*/ 428 h 2071"/>
                        <a:gd name="T104" fmla="*/ 773 w 865"/>
                        <a:gd name="T105" fmla="*/ 602 h 2071"/>
                        <a:gd name="T106" fmla="*/ 809 w 865"/>
                        <a:gd name="T107" fmla="*/ 584 h 2071"/>
                        <a:gd name="T108" fmla="*/ 785 w 865"/>
                        <a:gd name="T109" fmla="*/ 530 h 207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sp>
                <p:nvSpPr>
                  <p:cNvPr id="1078" name="Oval 12">
                    <a:extLst>
                      <a:ext uri="{FF2B5EF4-FFF2-40B4-BE49-F238E27FC236}">
                        <a16:creationId xmlns:a16="http://schemas.microsoft.com/office/drawing/2014/main" id="{7424E652-91C2-46E6-AE37-9910B4554A87}"/>
                      </a:ext>
                    </a:extLst>
                  </p:cNvPr>
                  <p:cNvSpPr>
                    <a:spLocks noChangeArrowheads="1"/>
                  </p:cNvSpPr>
                  <p:nvPr/>
                </p:nvSpPr>
                <p:spPr bwMode="auto">
                  <a:xfrm>
                    <a:off x="2400" y="1428"/>
                    <a:ext cx="168" cy="246"/>
                  </a:xfrm>
                  <a:prstGeom prst="ellipse">
                    <a:avLst/>
                  </a:prstGeom>
                  <a:solidFill>
                    <a:srgbClr val="E7D6B7"/>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sl-SI" altLang="sl-SI"/>
                  </a:p>
                </p:txBody>
              </p:sp>
              <p:sp>
                <p:nvSpPr>
                  <p:cNvPr id="1079" name="Freeform 13">
                    <a:extLst>
                      <a:ext uri="{FF2B5EF4-FFF2-40B4-BE49-F238E27FC236}">
                        <a16:creationId xmlns:a16="http://schemas.microsoft.com/office/drawing/2014/main" id="{4216BC5F-828E-4E41-A1FD-62DC4089901C}"/>
                      </a:ext>
                    </a:extLst>
                  </p:cNvPr>
                  <p:cNvSpPr>
                    <a:spLocks/>
                  </p:cNvSpPr>
                  <p:nvPr/>
                </p:nvSpPr>
                <p:spPr bwMode="auto">
                  <a:xfrm>
                    <a:off x="2595" y="741"/>
                    <a:ext cx="266" cy="521"/>
                  </a:xfrm>
                  <a:custGeom>
                    <a:avLst/>
                    <a:gdLst>
                      <a:gd name="T0" fmla="*/ 3 w 266"/>
                      <a:gd name="T1" fmla="*/ 483 h 521"/>
                      <a:gd name="T2" fmla="*/ 27 w 266"/>
                      <a:gd name="T3" fmla="*/ 273 h 521"/>
                      <a:gd name="T4" fmla="*/ 111 w 266"/>
                      <a:gd name="T5" fmla="*/ 45 h 521"/>
                      <a:gd name="T6" fmla="*/ 183 w 266"/>
                      <a:gd name="T7" fmla="*/ 3 h 521"/>
                      <a:gd name="T8" fmla="*/ 237 w 266"/>
                      <a:gd name="T9" fmla="*/ 39 h 521"/>
                      <a:gd name="T10" fmla="*/ 261 w 266"/>
                      <a:gd name="T11" fmla="*/ 129 h 521"/>
                      <a:gd name="T12" fmla="*/ 207 w 266"/>
                      <a:gd name="T13" fmla="*/ 273 h 521"/>
                      <a:gd name="T14" fmla="*/ 105 w 266"/>
                      <a:gd name="T15" fmla="*/ 477 h 521"/>
                      <a:gd name="T16" fmla="*/ 45 w 266"/>
                      <a:gd name="T17" fmla="*/ 501 h 521"/>
                      <a:gd name="T18" fmla="*/ 3 w 266"/>
                      <a:gd name="T19" fmla="*/ 483 h 5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1080" name="Freeform 14">
                    <a:extLst>
                      <a:ext uri="{FF2B5EF4-FFF2-40B4-BE49-F238E27FC236}">
                        <a16:creationId xmlns:a16="http://schemas.microsoft.com/office/drawing/2014/main" id="{D4CB55FA-CA2A-4C27-845B-16192CF58D39}"/>
                      </a:ext>
                    </a:extLst>
                  </p:cNvPr>
                  <p:cNvSpPr>
                    <a:spLocks/>
                  </p:cNvSpPr>
                  <p:nvPr/>
                </p:nvSpPr>
                <p:spPr bwMode="auto">
                  <a:xfrm>
                    <a:off x="2672" y="1593"/>
                    <a:ext cx="392" cy="340"/>
                  </a:xfrm>
                  <a:custGeom>
                    <a:avLst/>
                    <a:gdLst>
                      <a:gd name="T0" fmla="*/ 100 w 392"/>
                      <a:gd name="T1" fmla="*/ 201 h 340"/>
                      <a:gd name="T2" fmla="*/ 16 w 392"/>
                      <a:gd name="T3" fmla="*/ 87 h 340"/>
                      <a:gd name="T4" fmla="*/ 4 w 392"/>
                      <a:gd name="T5" fmla="*/ 45 h 340"/>
                      <a:gd name="T6" fmla="*/ 28 w 392"/>
                      <a:gd name="T7" fmla="*/ 3 h 340"/>
                      <a:gd name="T8" fmla="*/ 130 w 392"/>
                      <a:gd name="T9" fmla="*/ 27 h 340"/>
                      <a:gd name="T10" fmla="*/ 250 w 392"/>
                      <a:gd name="T11" fmla="*/ 75 h 340"/>
                      <a:gd name="T12" fmla="*/ 364 w 392"/>
                      <a:gd name="T13" fmla="*/ 159 h 340"/>
                      <a:gd name="T14" fmla="*/ 388 w 392"/>
                      <a:gd name="T15" fmla="*/ 273 h 340"/>
                      <a:gd name="T16" fmla="*/ 340 w 392"/>
                      <a:gd name="T17" fmla="*/ 333 h 340"/>
                      <a:gd name="T18" fmla="*/ 244 w 392"/>
                      <a:gd name="T19" fmla="*/ 315 h 340"/>
                      <a:gd name="T20" fmla="*/ 100 w 392"/>
                      <a:gd name="T21" fmla="*/ 201 h 3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1081" name="Freeform 15">
                    <a:extLst>
                      <a:ext uri="{FF2B5EF4-FFF2-40B4-BE49-F238E27FC236}">
                        <a16:creationId xmlns:a16="http://schemas.microsoft.com/office/drawing/2014/main" id="{7E85666C-D3CA-491A-A46E-41B07910A380}"/>
                      </a:ext>
                    </a:extLst>
                  </p:cNvPr>
                  <p:cNvSpPr>
                    <a:spLocks/>
                  </p:cNvSpPr>
                  <p:nvPr/>
                </p:nvSpPr>
                <p:spPr bwMode="auto">
                  <a:xfrm>
                    <a:off x="2412" y="1929"/>
                    <a:ext cx="151" cy="558"/>
                  </a:xfrm>
                  <a:custGeom>
                    <a:avLst/>
                    <a:gdLst>
                      <a:gd name="T0" fmla="*/ 18 w 151"/>
                      <a:gd name="T1" fmla="*/ 165 h 558"/>
                      <a:gd name="T2" fmla="*/ 42 w 151"/>
                      <a:gd name="T3" fmla="*/ 39 h 558"/>
                      <a:gd name="T4" fmla="*/ 66 w 151"/>
                      <a:gd name="T5" fmla="*/ 3 h 558"/>
                      <a:gd name="T6" fmla="*/ 108 w 151"/>
                      <a:gd name="T7" fmla="*/ 27 h 558"/>
                      <a:gd name="T8" fmla="*/ 138 w 151"/>
                      <a:gd name="T9" fmla="*/ 165 h 558"/>
                      <a:gd name="T10" fmla="*/ 144 w 151"/>
                      <a:gd name="T11" fmla="*/ 423 h 558"/>
                      <a:gd name="T12" fmla="*/ 96 w 151"/>
                      <a:gd name="T13" fmla="*/ 543 h 558"/>
                      <a:gd name="T14" fmla="*/ 24 w 151"/>
                      <a:gd name="T15" fmla="*/ 513 h 558"/>
                      <a:gd name="T16" fmla="*/ 0 w 151"/>
                      <a:gd name="T17" fmla="*/ 315 h 558"/>
                      <a:gd name="T18" fmla="*/ 18 w 151"/>
                      <a:gd name="T19" fmla="*/ 165 h 5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1082" name="Freeform 16">
                    <a:extLst>
                      <a:ext uri="{FF2B5EF4-FFF2-40B4-BE49-F238E27FC236}">
                        <a16:creationId xmlns:a16="http://schemas.microsoft.com/office/drawing/2014/main" id="{ABE507FC-2300-42CB-9E40-00864A111D8D}"/>
                      </a:ext>
                    </a:extLst>
                  </p:cNvPr>
                  <p:cNvSpPr>
                    <a:spLocks/>
                  </p:cNvSpPr>
                  <p:nvPr/>
                </p:nvSpPr>
                <p:spPr bwMode="auto">
                  <a:xfrm>
                    <a:off x="1907" y="1589"/>
                    <a:ext cx="392" cy="253"/>
                  </a:xfrm>
                  <a:custGeom>
                    <a:avLst/>
                    <a:gdLst>
                      <a:gd name="T0" fmla="*/ 175 w 392"/>
                      <a:gd name="T1" fmla="*/ 61 h 253"/>
                      <a:gd name="T2" fmla="*/ 307 w 392"/>
                      <a:gd name="T3" fmla="*/ 19 h 253"/>
                      <a:gd name="T4" fmla="*/ 367 w 392"/>
                      <a:gd name="T5" fmla="*/ 7 h 253"/>
                      <a:gd name="T6" fmla="*/ 385 w 392"/>
                      <a:gd name="T7" fmla="*/ 61 h 253"/>
                      <a:gd name="T8" fmla="*/ 325 w 392"/>
                      <a:gd name="T9" fmla="*/ 133 h 253"/>
                      <a:gd name="T10" fmla="*/ 193 w 392"/>
                      <a:gd name="T11" fmla="*/ 223 h 253"/>
                      <a:gd name="T12" fmla="*/ 37 w 392"/>
                      <a:gd name="T13" fmla="*/ 247 h 253"/>
                      <a:gd name="T14" fmla="*/ 1 w 392"/>
                      <a:gd name="T15" fmla="*/ 187 h 253"/>
                      <a:gd name="T16" fmla="*/ 43 w 392"/>
                      <a:gd name="T17" fmla="*/ 115 h 253"/>
                      <a:gd name="T18" fmla="*/ 175 w 392"/>
                      <a:gd name="T19" fmla="*/ 61 h 2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1083" name="Freeform 17">
                    <a:extLst>
                      <a:ext uri="{FF2B5EF4-FFF2-40B4-BE49-F238E27FC236}">
                        <a16:creationId xmlns:a16="http://schemas.microsoft.com/office/drawing/2014/main" id="{5ED1B663-E6BC-4687-A93F-E018023004A5}"/>
                      </a:ext>
                    </a:extLst>
                  </p:cNvPr>
                  <p:cNvSpPr>
                    <a:spLocks/>
                  </p:cNvSpPr>
                  <p:nvPr/>
                </p:nvSpPr>
                <p:spPr bwMode="auto">
                  <a:xfrm>
                    <a:off x="2094" y="930"/>
                    <a:ext cx="238" cy="386"/>
                  </a:xfrm>
                  <a:custGeom>
                    <a:avLst/>
                    <a:gdLst>
                      <a:gd name="T0" fmla="*/ 78 w 238"/>
                      <a:gd name="T1" fmla="*/ 270 h 386"/>
                      <a:gd name="T2" fmla="*/ 24 w 238"/>
                      <a:gd name="T3" fmla="*/ 192 h 386"/>
                      <a:gd name="T4" fmla="*/ 0 w 238"/>
                      <a:gd name="T5" fmla="*/ 96 h 386"/>
                      <a:gd name="T6" fmla="*/ 24 w 238"/>
                      <a:gd name="T7" fmla="*/ 12 h 386"/>
                      <a:gd name="T8" fmla="*/ 120 w 238"/>
                      <a:gd name="T9" fmla="*/ 24 h 386"/>
                      <a:gd name="T10" fmla="*/ 180 w 238"/>
                      <a:gd name="T11" fmla="*/ 132 h 386"/>
                      <a:gd name="T12" fmla="*/ 234 w 238"/>
                      <a:gd name="T13" fmla="*/ 306 h 386"/>
                      <a:gd name="T14" fmla="*/ 204 w 238"/>
                      <a:gd name="T15" fmla="*/ 378 h 386"/>
                      <a:gd name="T16" fmla="*/ 168 w 238"/>
                      <a:gd name="T17" fmla="*/ 354 h 386"/>
                      <a:gd name="T18" fmla="*/ 78 w 238"/>
                      <a:gd name="T19" fmla="*/ 270 h 3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pic>
              <p:nvPicPr>
                <p:cNvPr id="1069" name="Picture 18">
                  <a:extLst>
                    <a:ext uri="{FF2B5EF4-FFF2-40B4-BE49-F238E27FC236}">
                      <a16:creationId xmlns:a16="http://schemas.microsoft.com/office/drawing/2014/main" id="{EBEB10A1-2913-4080-A226-AABE92E09C17}"/>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5280"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0" name="Picture 19">
                  <a:extLst>
                    <a:ext uri="{FF2B5EF4-FFF2-40B4-BE49-F238E27FC236}">
                      <a16:creationId xmlns:a16="http://schemas.microsoft.com/office/drawing/2014/main" id="{7786D7F7-B9D9-4B22-83D0-A234F765FFE7}"/>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5574"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1" name="Picture 20">
                  <a:extLst>
                    <a:ext uri="{FF2B5EF4-FFF2-40B4-BE49-F238E27FC236}">
                      <a16:creationId xmlns:a16="http://schemas.microsoft.com/office/drawing/2014/main" id="{4CF87410-8026-4EC6-A5FC-7073440FB1FE}"/>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5424" y="3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2" name="Picture 21">
                  <a:extLst>
                    <a:ext uri="{FF2B5EF4-FFF2-40B4-BE49-F238E27FC236}">
                      <a16:creationId xmlns:a16="http://schemas.microsoft.com/office/drawing/2014/main" id="{332CBF7C-340E-4585-ACBB-33038325EDDB}"/>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5376" y="57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3" name="Picture 22">
                  <a:extLst>
                    <a:ext uri="{FF2B5EF4-FFF2-40B4-BE49-F238E27FC236}">
                      <a16:creationId xmlns:a16="http://schemas.microsoft.com/office/drawing/2014/main" id="{00B1F26E-EC0C-4FC7-A1D5-DFDE79DB7513}"/>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5574" y="5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4" name="Picture 23">
                  <a:extLst>
                    <a:ext uri="{FF2B5EF4-FFF2-40B4-BE49-F238E27FC236}">
                      <a16:creationId xmlns:a16="http://schemas.microsoft.com/office/drawing/2014/main" id="{F992F1B4-DCD8-4FDE-BAC7-0886DFF92D22}"/>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5472" y="76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5" name="Picture 24">
                  <a:extLst>
                    <a:ext uri="{FF2B5EF4-FFF2-40B4-BE49-F238E27FC236}">
                      <a16:creationId xmlns:a16="http://schemas.microsoft.com/office/drawing/2014/main" id="{17BF4F22-3AC2-4F68-AA24-A716FBD2738A}"/>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5574"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6" name="Picture 25">
                  <a:extLst>
                    <a:ext uri="{FF2B5EF4-FFF2-40B4-BE49-F238E27FC236}">
                      <a16:creationId xmlns:a16="http://schemas.microsoft.com/office/drawing/2014/main" id="{DFBDF6A7-0B56-4C6C-8C7F-E7E21EA9D1DF}"/>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5574" y="12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048" name="Group 26">
                <a:extLst>
                  <a:ext uri="{FF2B5EF4-FFF2-40B4-BE49-F238E27FC236}">
                    <a16:creationId xmlns:a16="http://schemas.microsoft.com/office/drawing/2014/main" id="{15732B47-70C2-4012-A49A-67B84A2B6E98}"/>
                  </a:ext>
                </a:extLst>
              </p:cNvPr>
              <p:cNvGrpSpPr>
                <a:grpSpLocks/>
              </p:cNvGrpSpPr>
              <p:nvPr userDrawn="1"/>
            </p:nvGrpSpPr>
            <p:grpSpPr bwMode="auto">
              <a:xfrm>
                <a:off x="4944" y="1008"/>
                <a:ext cx="522" cy="2967"/>
                <a:chOff x="4944" y="1008"/>
                <a:chExt cx="522" cy="2967"/>
              </a:xfrm>
            </p:grpSpPr>
            <p:pic>
              <p:nvPicPr>
                <p:cNvPr id="1049" name="Picture 27">
                  <a:extLst>
                    <a:ext uri="{FF2B5EF4-FFF2-40B4-BE49-F238E27FC236}">
                      <a16:creationId xmlns:a16="http://schemas.microsoft.com/office/drawing/2014/main" id="{9046AE1F-DB41-4283-8939-72DE5B1AFC5D}"/>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5136"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0" name="Picture 28">
                  <a:extLst>
                    <a:ext uri="{FF2B5EF4-FFF2-40B4-BE49-F238E27FC236}">
                      <a16:creationId xmlns:a16="http://schemas.microsoft.com/office/drawing/2014/main" id="{4B63C1C5-CABE-4697-98CC-EB02F61A8419}"/>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5184" y="1200"/>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1" name="Picture 29">
                  <a:extLst>
                    <a:ext uri="{FF2B5EF4-FFF2-40B4-BE49-F238E27FC236}">
                      <a16:creationId xmlns:a16="http://schemas.microsoft.com/office/drawing/2014/main" id="{35FDA239-F014-43E4-B32D-1890BA87CBBD}"/>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5136" y="158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2" name="Picture 30">
                  <a:extLst>
                    <a:ext uri="{FF2B5EF4-FFF2-40B4-BE49-F238E27FC236}">
                      <a16:creationId xmlns:a16="http://schemas.microsoft.com/office/drawing/2014/main" id="{90EF73B2-A983-4B5F-96C6-D26433B827AD}"/>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5280" y="17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3" name="Picture 31">
                  <a:extLst>
                    <a:ext uri="{FF2B5EF4-FFF2-40B4-BE49-F238E27FC236}">
                      <a16:creationId xmlns:a16="http://schemas.microsoft.com/office/drawing/2014/main" id="{F9C8B28C-57C6-4BB1-A8FC-2AE7983AF544}"/>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5040" y="182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4" name="Picture 32">
                  <a:extLst>
                    <a:ext uri="{FF2B5EF4-FFF2-40B4-BE49-F238E27FC236}">
                      <a16:creationId xmlns:a16="http://schemas.microsoft.com/office/drawing/2014/main" id="{EC794889-7A7C-4344-9A2E-4607099FA087}"/>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5088" y="201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5" name="Picture 33">
                  <a:extLst>
                    <a:ext uri="{FF2B5EF4-FFF2-40B4-BE49-F238E27FC236}">
                      <a16:creationId xmlns:a16="http://schemas.microsoft.com/office/drawing/2014/main" id="{DDC7DBD6-274B-4617-9A69-2781FF70DDB5}"/>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5280" y="206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6" name="Picture 34">
                  <a:extLst>
                    <a:ext uri="{FF2B5EF4-FFF2-40B4-BE49-F238E27FC236}">
                      <a16:creationId xmlns:a16="http://schemas.microsoft.com/office/drawing/2014/main" id="{39644CDF-C658-4FFA-9944-14F99ED432FD}"/>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5232" y="23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7" name="Picture 35">
                  <a:extLst>
                    <a:ext uri="{FF2B5EF4-FFF2-40B4-BE49-F238E27FC236}">
                      <a16:creationId xmlns:a16="http://schemas.microsoft.com/office/drawing/2014/main" id="{74F62C80-280B-48EB-9C7E-16BBD1760FF3}"/>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992" y="22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8" name="Picture 36">
                  <a:extLst>
                    <a:ext uri="{FF2B5EF4-FFF2-40B4-BE49-F238E27FC236}">
                      <a16:creationId xmlns:a16="http://schemas.microsoft.com/office/drawing/2014/main" id="{D3474E80-334D-4A88-A14E-1C9C726CFFF0}"/>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992" y="24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9" name="Picture 37">
                  <a:extLst>
                    <a:ext uri="{FF2B5EF4-FFF2-40B4-BE49-F238E27FC236}">
                      <a16:creationId xmlns:a16="http://schemas.microsoft.com/office/drawing/2014/main" id="{6AB88E93-70AF-4205-9B85-CABF879F4C58}"/>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5136" y="25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0" name="Picture 38">
                  <a:extLst>
                    <a:ext uri="{FF2B5EF4-FFF2-40B4-BE49-F238E27FC236}">
                      <a16:creationId xmlns:a16="http://schemas.microsoft.com/office/drawing/2014/main" id="{78DB7FA9-AD68-4604-AE02-B994DA6A7035}"/>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5232" y="13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1" name="Picture 39">
                  <a:extLst>
                    <a:ext uri="{FF2B5EF4-FFF2-40B4-BE49-F238E27FC236}">
                      <a16:creationId xmlns:a16="http://schemas.microsoft.com/office/drawing/2014/main" id="{4C049A83-E13E-4893-B4DA-9EA8CD2D91AE}"/>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944" y="27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2" name="Picture 40">
                  <a:extLst>
                    <a:ext uri="{FF2B5EF4-FFF2-40B4-BE49-F238E27FC236}">
                      <a16:creationId xmlns:a16="http://schemas.microsoft.com/office/drawing/2014/main" id="{35B8A522-D3CF-4F06-9115-2286AA62B993}"/>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992" y="307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3" name="Picture 41">
                  <a:extLst>
                    <a:ext uri="{FF2B5EF4-FFF2-40B4-BE49-F238E27FC236}">
                      <a16:creationId xmlns:a16="http://schemas.microsoft.com/office/drawing/2014/main" id="{EC628760-44A1-466B-B26A-71257D9CE9E0}"/>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5232" y="331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4" name="Picture 42">
                  <a:extLst>
                    <a:ext uri="{FF2B5EF4-FFF2-40B4-BE49-F238E27FC236}">
                      <a16:creationId xmlns:a16="http://schemas.microsoft.com/office/drawing/2014/main" id="{CA4A5AF3-2E9D-4466-ABB8-3FF5CFE3A3B9}"/>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992" y="34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5" name="Picture 43">
                  <a:extLst>
                    <a:ext uri="{FF2B5EF4-FFF2-40B4-BE49-F238E27FC236}">
                      <a16:creationId xmlns:a16="http://schemas.microsoft.com/office/drawing/2014/main" id="{476B9153-92AF-48AC-B57F-7882D69FBED7}"/>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5088" y="35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6" name="Picture 44">
                  <a:extLst>
                    <a:ext uri="{FF2B5EF4-FFF2-40B4-BE49-F238E27FC236}">
                      <a16:creationId xmlns:a16="http://schemas.microsoft.com/office/drawing/2014/main" id="{36F98CE2-1C6E-4496-9A0D-9EB71007E7D5}"/>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992" y="37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7" name="Picture 45">
                  <a:extLst>
                    <a:ext uri="{FF2B5EF4-FFF2-40B4-BE49-F238E27FC236}">
                      <a16:creationId xmlns:a16="http://schemas.microsoft.com/office/drawing/2014/main" id="{4D16018C-6E24-4F28-9EF4-BFCB2EDC0069}"/>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5184" y="369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1036" name="Freeform 46">
              <a:extLst>
                <a:ext uri="{FF2B5EF4-FFF2-40B4-BE49-F238E27FC236}">
                  <a16:creationId xmlns:a16="http://schemas.microsoft.com/office/drawing/2014/main" id="{DC17BFE0-CAB8-4C70-A932-DEE909271D5F}"/>
                </a:ext>
              </a:extLst>
            </p:cNvPr>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38959" name="Freeform 47">
              <a:extLst>
                <a:ext uri="{FF2B5EF4-FFF2-40B4-BE49-F238E27FC236}">
                  <a16:creationId xmlns:a16="http://schemas.microsoft.com/office/drawing/2014/main" id="{859D7CB3-D76E-4911-BFB6-0AF1254C6EB0}"/>
                </a:ext>
              </a:extLst>
            </p:cNvPr>
            <p:cNvSpPr>
              <a:spLocks/>
            </p:cNvSpPr>
            <p:nvPr/>
          </p:nvSpPr>
          <p:spPr bwMode="auto">
            <a:xfrm>
              <a:off x="5001" y="3060"/>
              <a:ext cx="768" cy="1260"/>
            </a:xfrm>
            <a:custGeom>
              <a:avLst/>
              <a:gdLst>
                <a:gd name="T0" fmla="*/ 0 w 768"/>
                <a:gd name="T1" fmla="*/ 1260 h 1260"/>
                <a:gd name="T2" fmla="*/ 0 w 768"/>
                <a:gd name="T3" fmla="*/ 1134 h 1260"/>
                <a:gd name="T4" fmla="*/ 210 w 768"/>
                <a:gd name="T5" fmla="*/ 1032 h 1260"/>
                <a:gd name="T6" fmla="*/ 324 w 768"/>
                <a:gd name="T7" fmla="*/ 918 h 1260"/>
                <a:gd name="T8" fmla="*/ 414 w 768"/>
                <a:gd name="T9" fmla="*/ 714 h 1260"/>
                <a:gd name="T10" fmla="*/ 450 w 768"/>
                <a:gd name="T11" fmla="*/ 456 h 1260"/>
                <a:gd name="T12" fmla="*/ 438 w 768"/>
                <a:gd name="T13" fmla="*/ 258 h 1260"/>
                <a:gd name="T14" fmla="*/ 684 w 768"/>
                <a:gd name="T15" fmla="*/ 0 h 1260"/>
                <a:gd name="T16" fmla="*/ 768 w 768"/>
                <a:gd name="T17" fmla="*/ 18 h 1260"/>
                <a:gd name="T18" fmla="*/ 768 w 768"/>
                <a:gd name="T19" fmla="*/ 1254 h 1260"/>
                <a:gd name="T20" fmla="*/ 0 w 768"/>
                <a:gd name="T21" fmla="*/ 1260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sl-SI">
                <a:latin typeface="Arial" charset="0"/>
              </a:endParaRPr>
            </a:p>
          </p:txBody>
        </p:sp>
        <p:sp>
          <p:nvSpPr>
            <p:cNvPr id="38960" name="Freeform 48">
              <a:extLst>
                <a:ext uri="{FF2B5EF4-FFF2-40B4-BE49-F238E27FC236}">
                  <a16:creationId xmlns:a16="http://schemas.microsoft.com/office/drawing/2014/main" id="{D81AD1D7-799B-48C8-9EB1-FF889D354B17}"/>
                </a:ext>
              </a:extLst>
            </p:cNvPr>
            <p:cNvSpPr>
              <a:spLocks/>
            </p:cNvSpPr>
            <p:nvPr/>
          </p:nvSpPr>
          <p:spPr bwMode="auto">
            <a:xfrm>
              <a:off x="4994" y="1775"/>
              <a:ext cx="776" cy="2543"/>
            </a:xfrm>
            <a:custGeom>
              <a:avLst/>
              <a:gdLst>
                <a:gd name="T0" fmla="*/ 550 w 776"/>
                <a:gd name="T1" fmla="*/ 115 h 2543"/>
                <a:gd name="T2" fmla="*/ 460 w 776"/>
                <a:gd name="T3" fmla="*/ 529 h 2543"/>
                <a:gd name="T4" fmla="*/ 298 w 776"/>
                <a:gd name="T5" fmla="*/ 925 h 2543"/>
                <a:gd name="T6" fmla="*/ 76 w 776"/>
                <a:gd name="T7" fmla="*/ 1267 h 2543"/>
                <a:gd name="T8" fmla="*/ 4 w 776"/>
                <a:gd name="T9" fmla="*/ 1339 h 2543"/>
                <a:gd name="T10" fmla="*/ 100 w 776"/>
                <a:gd name="T11" fmla="*/ 1351 h 2543"/>
                <a:gd name="T12" fmla="*/ 286 w 776"/>
                <a:gd name="T13" fmla="*/ 1399 h 2543"/>
                <a:gd name="T14" fmla="*/ 394 w 776"/>
                <a:gd name="T15" fmla="*/ 1525 h 2543"/>
                <a:gd name="T16" fmla="*/ 478 w 776"/>
                <a:gd name="T17" fmla="*/ 1705 h 2543"/>
                <a:gd name="T18" fmla="*/ 478 w 776"/>
                <a:gd name="T19" fmla="*/ 1969 h 2543"/>
                <a:gd name="T20" fmla="*/ 370 w 776"/>
                <a:gd name="T21" fmla="*/ 2263 h 2543"/>
                <a:gd name="T22" fmla="*/ 124 w 776"/>
                <a:gd name="T23" fmla="*/ 2479 h 2543"/>
                <a:gd name="T24" fmla="*/ 22 w 776"/>
                <a:gd name="T25" fmla="*/ 2515 h 2543"/>
                <a:gd name="T26" fmla="*/ 196 w 776"/>
                <a:gd name="T27" fmla="*/ 2533 h 2543"/>
                <a:gd name="T28" fmla="*/ 388 w 776"/>
                <a:gd name="T29" fmla="*/ 2455 h 2543"/>
                <a:gd name="T30" fmla="*/ 502 w 776"/>
                <a:gd name="T31" fmla="*/ 2299 h 2543"/>
                <a:gd name="T32" fmla="*/ 598 w 776"/>
                <a:gd name="T33" fmla="*/ 2197 h 2543"/>
                <a:gd name="T34" fmla="*/ 694 w 776"/>
                <a:gd name="T35" fmla="*/ 2197 h 2543"/>
                <a:gd name="T36" fmla="*/ 742 w 776"/>
                <a:gd name="T37" fmla="*/ 2230 h 2543"/>
                <a:gd name="T38" fmla="*/ 712 w 776"/>
                <a:gd name="T39" fmla="*/ 2137 h 2543"/>
                <a:gd name="T40" fmla="*/ 664 w 776"/>
                <a:gd name="T41" fmla="*/ 1807 h 2543"/>
                <a:gd name="T42" fmla="*/ 670 w 776"/>
                <a:gd name="T43" fmla="*/ 1561 h 2543"/>
                <a:gd name="T44" fmla="*/ 718 w 776"/>
                <a:gd name="T45" fmla="*/ 1393 h 2543"/>
                <a:gd name="T46" fmla="*/ 748 w 776"/>
                <a:gd name="T47" fmla="*/ 1219 h 2543"/>
                <a:gd name="T48" fmla="*/ 550 w 776"/>
                <a:gd name="T49" fmla="*/ 115 h 2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sl-SI">
                <a:latin typeface="Arial" charset="0"/>
              </a:endParaRPr>
            </a:p>
          </p:txBody>
        </p:sp>
        <p:sp>
          <p:nvSpPr>
            <p:cNvPr id="1039" name="Freeform 49" descr="kimonopat1">
              <a:extLst>
                <a:ext uri="{FF2B5EF4-FFF2-40B4-BE49-F238E27FC236}">
                  <a16:creationId xmlns:a16="http://schemas.microsoft.com/office/drawing/2014/main" id="{09A09D39-9B61-476D-8791-C75A67315F9E}"/>
                </a:ext>
              </a:extLst>
            </p:cNvPr>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15"/>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1040" name="Freeform 50" descr="kimonopat1">
              <a:extLst>
                <a:ext uri="{FF2B5EF4-FFF2-40B4-BE49-F238E27FC236}">
                  <a16:creationId xmlns:a16="http://schemas.microsoft.com/office/drawing/2014/main" id="{44224D92-729E-4B1D-B06A-02F0F6F1CA20}"/>
                </a:ext>
              </a:extLst>
            </p:cNvPr>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15"/>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1041" name="Freeform 51">
              <a:extLst>
                <a:ext uri="{FF2B5EF4-FFF2-40B4-BE49-F238E27FC236}">
                  <a16:creationId xmlns:a16="http://schemas.microsoft.com/office/drawing/2014/main" id="{55ABF921-8323-4133-B390-D4325F3499EB}"/>
                </a:ext>
              </a:extLst>
            </p:cNvPr>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1042" name="Freeform 52">
              <a:extLst>
                <a:ext uri="{FF2B5EF4-FFF2-40B4-BE49-F238E27FC236}">
                  <a16:creationId xmlns:a16="http://schemas.microsoft.com/office/drawing/2014/main" id="{95CAB308-BEA1-4EE5-89EA-F2D09197D877}"/>
                </a:ext>
              </a:extLst>
            </p:cNvPr>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38965" name="Freeform 53">
              <a:extLst>
                <a:ext uri="{FF2B5EF4-FFF2-40B4-BE49-F238E27FC236}">
                  <a16:creationId xmlns:a16="http://schemas.microsoft.com/office/drawing/2014/main" id="{C35FA7D4-74E8-40C8-8B85-BA0599411735}"/>
                </a:ext>
              </a:extLst>
            </p:cNvPr>
            <p:cNvSpPr>
              <a:spLocks/>
            </p:cNvSpPr>
            <p:nvPr/>
          </p:nvSpPr>
          <p:spPr bwMode="auto">
            <a:xfrm>
              <a:off x="5004" y="1"/>
              <a:ext cx="189"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sl-SI">
                <a:latin typeface="Arial" charset="0"/>
              </a:endParaRPr>
            </a:p>
          </p:txBody>
        </p:sp>
        <p:sp>
          <p:nvSpPr>
            <p:cNvPr id="1044" name="Rectangle 54">
              <a:extLst>
                <a:ext uri="{FF2B5EF4-FFF2-40B4-BE49-F238E27FC236}">
                  <a16:creationId xmlns:a16="http://schemas.microsoft.com/office/drawing/2014/main" id="{CD7D93F4-B095-4D16-B434-173BAEA2D20F}"/>
                </a:ext>
              </a:extLst>
            </p:cNvPr>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kumimoji="1" lang="sl-SI" altLang="sl-SI"/>
            </a:p>
          </p:txBody>
        </p:sp>
        <p:sp>
          <p:nvSpPr>
            <p:cNvPr id="38967" name="Freeform 55">
              <a:extLst>
                <a:ext uri="{FF2B5EF4-FFF2-40B4-BE49-F238E27FC236}">
                  <a16:creationId xmlns:a16="http://schemas.microsoft.com/office/drawing/2014/main" id="{D5D7AFA5-D7DE-4FFC-AA8A-FAAACF0910B9}"/>
                </a:ext>
              </a:extLst>
            </p:cNvPr>
            <p:cNvSpPr>
              <a:spLocks/>
            </p:cNvSpPr>
            <p:nvPr/>
          </p:nvSpPr>
          <p:spPr bwMode="auto">
            <a:xfrm>
              <a:off x="5013" y="3924"/>
              <a:ext cx="734" cy="390"/>
            </a:xfrm>
            <a:custGeom>
              <a:avLst/>
              <a:gdLst>
                <a:gd name="T0" fmla="*/ 1 w 692"/>
                <a:gd name="T1" fmla="*/ 357 h 378"/>
                <a:gd name="T2" fmla="*/ 109 w 692"/>
                <a:gd name="T3" fmla="*/ 341 h 378"/>
                <a:gd name="T4" fmla="*/ 241 w 692"/>
                <a:gd name="T5" fmla="*/ 305 h 378"/>
                <a:gd name="T6" fmla="*/ 353 w 692"/>
                <a:gd name="T7" fmla="*/ 209 h 378"/>
                <a:gd name="T8" fmla="*/ 429 w 692"/>
                <a:gd name="T9" fmla="*/ 89 h 378"/>
                <a:gd name="T10" fmla="*/ 493 w 692"/>
                <a:gd name="T11" fmla="*/ 17 h 378"/>
                <a:gd name="T12" fmla="*/ 577 w 692"/>
                <a:gd name="T13" fmla="*/ 1 h 378"/>
                <a:gd name="T14" fmla="*/ 629 w 692"/>
                <a:gd name="T15" fmla="*/ 21 h 378"/>
                <a:gd name="T16" fmla="*/ 673 w 692"/>
                <a:gd name="T17" fmla="*/ 65 h 378"/>
                <a:gd name="T18" fmla="*/ 673 w 692"/>
                <a:gd name="T19" fmla="*/ 137 h 378"/>
                <a:gd name="T20" fmla="*/ 561 w 692"/>
                <a:gd name="T21" fmla="*/ 225 h 378"/>
                <a:gd name="T22" fmla="*/ 425 w 692"/>
                <a:gd name="T23" fmla="*/ 297 h 378"/>
                <a:gd name="T24" fmla="*/ 245 w 692"/>
                <a:gd name="T25" fmla="*/ 357 h 378"/>
                <a:gd name="T26" fmla="*/ 113 w 692"/>
                <a:gd name="T27" fmla="*/ 377 h 378"/>
                <a:gd name="T28" fmla="*/ 1 w 692"/>
                <a:gd name="T29" fmla="*/ 357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sl-SI">
                <a:latin typeface="Arial" charset="0"/>
              </a:endParaRPr>
            </a:p>
          </p:txBody>
        </p:sp>
        <p:sp>
          <p:nvSpPr>
            <p:cNvPr id="1046" name="AutoShape 56">
              <a:extLst>
                <a:ext uri="{FF2B5EF4-FFF2-40B4-BE49-F238E27FC236}">
                  <a16:creationId xmlns:a16="http://schemas.microsoft.com/office/drawing/2014/main" id="{E96A799C-FA12-46ED-9C23-BB09E78902DD}"/>
                </a:ext>
              </a:extLst>
            </p:cNvPr>
            <p:cNvSpPr>
              <a:spLocks noChangeArrowheads="1"/>
            </p:cNvSpPr>
            <p:nvPr/>
          </p:nvSpPr>
          <p:spPr bwMode="hidden">
            <a:xfrm rot="5400000">
              <a:off x="2724" y="2089"/>
              <a:ext cx="4320" cy="142"/>
            </a:xfrm>
            <a:custGeom>
              <a:avLst/>
              <a:gdLst>
                <a:gd name="T0" fmla="*/ 4259 w 21600"/>
                <a:gd name="T1" fmla="*/ 71 h 21600"/>
                <a:gd name="T2" fmla="*/ 2160 w 21600"/>
                <a:gd name="T3" fmla="*/ 142 h 21600"/>
                <a:gd name="T4" fmla="*/ 61 w 21600"/>
                <a:gd name="T5" fmla="*/ 71 h 21600"/>
                <a:gd name="T6" fmla="*/ 2160 w 21600"/>
                <a:gd name="T7" fmla="*/ 0 h 21600"/>
                <a:gd name="T8" fmla="*/ 0 60000 65536"/>
                <a:gd name="T9" fmla="*/ 0 60000 65536"/>
                <a:gd name="T10" fmla="*/ 0 60000 65536"/>
                <a:gd name="T11" fmla="*/ 0 60000 65536"/>
                <a:gd name="T12" fmla="*/ 2105 w 21600"/>
                <a:gd name="T13" fmla="*/ 2130 h 21600"/>
                <a:gd name="T14" fmla="*/ 19495 w 21600"/>
                <a:gd name="T15" fmla="*/ 19470 h 21600"/>
              </a:gdLst>
              <a:ahLst/>
              <a:cxnLst>
                <a:cxn ang="T8">
                  <a:pos x="T0" y="T1"/>
                </a:cxn>
                <a:cxn ang="T9">
                  <a:pos x="T2" y="T3"/>
                </a:cxn>
                <a:cxn ang="T10">
                  <a:pos x="T4" y="T5"/>
                </a:cxn>
                <a:cxn ang="T11">
                  <a:pos x="T6" y="T7"/>
                </a:cxn>
              </a:cxnLst>
              <a:rect l="T12" t="T13" r="T14" b="T15"/>
              <a:pathLst>
                <a:path w="21600" h="21600">
                  <a:moveTo>
                    <a:pt x="0" y="0"/>
                  </a:moveTo>
                  <a:lnTo>
                    <a:pt x="607" y="21600"/>
                  </a:lnTo>
                  <a:lnTo>
                    <a:pt x="20993" y="21600"/>
                  </a:lnTo>
                  <a:lnTo>
                    <a:pt x="21600" y="0"/>
                  </a:lnTo>
                  <a:lnTo>
                    <a:pt x="0" y="0"/>
                  </a:lnTo>
                  <a:close/>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endParaRPr lang="sl-SI"/>
            </a:p>
          </p:txBody>
        </p:sp>
      </p:grpSp>
      <p:sp>
        <p:nvSpPr>
          <p:cNvPr id="1027" name="Rectangle 57">
            <a:extLst>
              <a:ext uri="{FF2B5EF4-FFF2-40B4-BE49-F238E27FC236}">
                <a16:creationId xmlns:a16="http://schemas.microsoft.com/office/drawing/2014/main" id="{FB3CD4BD-2843-4C31-A025-91790BF85D5B}"/>
              </a:ext>
            </a:extLst>
          </p:cNvPr>
          <p:cNvSpPr>
            <a:spLocks noGrp="1" noChangeArrowheads="1"/>
          </p:cNvSpPr>
          <p:nvPr>
            <p:ph type="title"/>
          </p:nvPr>
        </p:nvSpPr>
        <p:spPr bwMode="auto">
          <a:xfrm>
            <a:off x="219075" y="227013"/>
            <a:ext cx="74771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8" name="Rectangle 58">
            <a:extLst>
              <a:ext uri="{FF2B5EF4-FFF2-40B4-BE49-F238E27FC236}">
                <a16:creationId xmlns:a16="http://schemas.microsoft.com/office/drawing/2014/main" id="{C335F11C-E085-414B-8B26-C906098892E1}"/>
              </a:ext>
            </a:extLst>
          </p:cNvPr>
          <p:cNvSpPr>
            <a:spLocks noGrp="1" noChangeArrowheads="1"/>
          </p:cNvSpPr>
          <p:nvPr>
            <p:ph type="body" idx="1"/>
          </p:nvPr>
        </p:nvSpPr>
        <p:spPr bwMode="auto">
          <a:xfrm>
            <a:off x="263525" y="1598613"/>
            <a:ext cx="7386638" cy="4497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38971" name="Rectangle 59">
            <a:extLst>
              <a:ext uri="{FF2B5EF4-FFF2-40B4-BE49-F238E27FC236}">
                <a16:creationId xmlns:a16="http://schemas.microsoft.com/office/drawing/2014/main" id="{2FAAF930-9853-4BB4-B334-F52EA174918C}"/>
              </a:ext>
            </a:extLst>
          </p:cNvPr>
          <p:cNvSpPr>
            <a:spLocks noGrp="1" noChangeArrowheads="1"/>
          </p:cNvSpPr>
          <p:nvPr>
            <p:ph type="dt" sz="half" idx="2"/>
          </p:nvPr>
        </p:nvSpPr>
        <p:spPr bwMode="auto">
          <a:xfrm>
            <a:off x="301625" y="6242050"/>
            <a:ext cx="1782763"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latin typeface="Arial" charset="0"/>
              </a:defRPr>
            </a:lvl1pPr>
          </a:lstStyle>
          <a:p>
            <a:pPr>
              <a:defRPr/>
            </a:pPr>
            <a:endParaRPr lang="sl-SI"/>
          </a:p>
        </p:txBody>
      </p:sp>
      <p:sp>
        <p:nvSpPr>
          <p:cNvPr id="38972" name="Rectangle 60">
            <a:extLst>
              <a:ext uri="{FF2B5EF4-FFF2-40B4-BE49-F238E27FC236}">
                <a16:creationId xmlns:a16="http://schemas.microsoft.com/office/drawing/2014/main" id="{10CD3197-DB08-4DC0-B459-E219AC3AAEC8}"/>
              </a:ext>
            </a:extLst>
          </p:cNvPr>
          <p:cNvSpPr>
            <a:spLocks noGrp="1" noChangeArrowheads="1"/>
          </p:cNvSpPr>
          <p:nvPr>
            <p:ph type="ftr" sz="quarter" idx="3"/>
          </p:nvPr>
        </p:nvSpPr>
        <p:spPr bwMode="auto">
          <a:xfrm>
            <a:off x="2257425" y="6248400"/>
            <a:ext cx="34559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latin typeface="Arial" charset="0"/>
              </a:defRPr>
            </a:lvl1pPr>
          </a:lstStyle>
          <a:p>
            <a:pPr>
              <a:defRPr/>
            </a:pPr>
            <a:endParaRPr lang="sl-SI"/>
          </a:p>
        </p:txBody>
      </p:sp>
      <p:sp>
        <p:nvSpPr>
          <p:cNvPr id="38973" name="Rectangle 61">
            <a:extLst>
              <a:ext uri="{FF2B5EF4-FFF2-40B4-BE49-F238E27FC236}">
                <a16:creationId xmlns:a16="http://schemas.microsoft.com/office/drawing/2014/main" id="{89C6DC74-EEFA-4184-9E75-0D19D39C8352}"/>
              </a:ext>
            </a:extLst>
          </p:cNvPr>
          <p:cNvSpPr>
            <a:spLocks noGrp="1" noChangeArrowheads="1"/>
          </p:cNvSpPr>
          <p:nvPr>
            <p:ph type="sldNum" sz="quarter" idx="4"/>
          </p:nvPr>
        </p:nvSpPr>
        <p:spPr bwMode="auto">
          <a:xfrm>
            <a:off x="5867400" y="6248400"/>
            <a:ext cx="175577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3E69D307-88ED-406C-8086-5CD000724BE6}"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96"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Blip>
          <a:blip r:embed="rId16"/>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17"/>
        </a:buBlip>
        <a:defRPr sz="2800">
          <a:solidFill>
            <a:schemeClr val="tx1"/>
          </a:solidFill>
          <a:latin typeface="+mn-lt"/>
        </a:defRPr>
      </a:lvl2pPr>
      <a:lvl3pPr marL="1143000" indent="-228600" algn="l" rtl="0" eaLnBrk="0" fontAlgn="base" hangingPunct="0">
        <a:spcBef>
          <a:spcPct val="20000"/>
        </a:spcBef>
        <a:spcAft>
          <a:spcPct val="0"/>
        </a:spcAft>
        <a:buSzPct val="70000"/>
        <a:buBlip>
          <a:blip r:embed="rId18"/>
        </a:buBlip>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C2EF4FBF-2E23-483B-A787-C76854399621}"/>
              </a:ext>
            </a:extLst>
          </p:cNvPr>
          <p:cNvSpPr>
            <a:spLocks noGrp="1" noChangeArrowheads="1"/>
          </p:cNvSpPr>
          <p:nvPr>
            <p:ph type="ctrTitle"/>
          </p:nvPr>
        </p:nvSpPr>
        <p:spPr>
          <a:xfrm>
            <a:off x="611188" y="188913"/>
            <a:ext cx="7772400" cy="1470025"/>
          </a:xfrm>
        </p:spPr>
        <p:txBody>
          <a:bodyPr/>
          <a:lstStyle/>
          <a:p>
            <a:pPr eaLnBrk="1" hangingPunct="1"/>
            <a:r>
              <a:rPr lang="sl-SI" altLang="sl-SI"/>
              <a:t>ŽIVLJENJE NA VRATIH HLADILNIKA</a:t>
            </a:r>
          </a:p>
        </p:txBody>
      </p:sp>
      <p:sp>
        <p:nvSpPr>
          <p:cNvPr id="3075" name="Rectangle 3">
            <a:extLst>
              <a:ext uri="{FF2B5EF4-FFF2-40B4-BE49-F238E27FC236}">
                <a16:creationId xmlns:a16="http://schemas.microsoft.com/office/drawing/2014/main" id="{926FC42E-326F-46F0-A837-900CA825A095}"/>
              </a:ext>
            </a:extLst>
          </p:cNvPr>
          <p:cNvSpPr>
            <a:spLocks noGrp="1" noChangeArrowheads="1"/>
          </p:cNvSpPr>
          <p:nvPr>
            <p:ph type="subTitle" idx="1"/>
          </p:nvPr>
        </p:nvSpPr>
        <p:spPr>
          <a:xfrm>
            <a:off x="3276600" y="1773238"/>
            <a:ext cx="5689600" cy="1608137"/>
          </a:xfrm>
        </p:spPr>
        <p:txBody>
          <a:bodyPr/>
          <a:lstStyle/>
          <a:p>
            <a:pPr eaLnBrk="1" hangingPunct="1">
              <a:lnSpc>
                <a:spcPct val="80000"/>
              </a:lnSpc>
            </a:pPr>
            <a:r>
              <a:rPr lang="sl-SI" altLang="sl-SI" sz="1600" dirty="0"/>
              <a:t>Napisala: </a:t>
            </a:r>
            <a:r>
              <a:rPr lang="sl-SI" altLang="sl-SI" sz="1600" dirty="0" err="1"/>
              <a:t>Alice</a:t>
            </a:r>
            <a:r>
              <a:rPr lang="sl-SI" altLang="sl-SI" sz="1600" dirty="0"/>
              <a:t> </a:t>
            </a:r>
            <a:r>
              <a:rPr lang="sl-SI" altLang="sl-SI" sz="1600" dirty="0" err="1"/>
              <a:t>Kuipers</a:t>
            </a:r>
            <a:endParaRPr lang="sl-SI" altLang="sl-SI" sz="1600" dirty="0"/>
          </a:p>
          <a:p>
            <a:pPr eaLnBrk="1" hangingPunct="1">
              <a:lnSpc>
                <a:spcPct val="80000"/>
              </a:lnSpc>
            </a:pPr>
            <a:r>
              <a:rPr lang="sl-SI" altLang="sl-SI" sz="1600" dirty="0"/>
              <a:t>Leto izdaje:2008</a:t>
            </a:r>
          </a:p>
          <a:p>
            <a:pPr eaLnBrk="1" hangingPunct="1">
              <a:lnSpc>
                <a:spcPct val="80000"/>
              </a:lnSpc>
            </a:pPr>
            <a:r>
              <a:rPr lang="sl-SI" altLang="sl-SI" sz="1600" dirty="0"/>
              <a:t>Založba Grlica</a:t>
            </a:r>
          </a:p>
          <a:p>
            <a:pPr eaLnBrk="1" hangingPunct="1">
              <a:lnSpc>
                <a:spcPct val="80000"/>
              </a:lnSpc>
            </a:pPr>
            <a:endParaRPr lang="sl-SI" altLang="sl-SI" sz="1600" dirty="0"/>
          </a:p>
          <a:p>
            <a:pPr eaLnBrk="1" hangingPunct="1">
              <a:lnSpc>
                <a:spcPct val="80000"/>
              </a:lnSpc>
            </a:pPr>
            <a:r>
              <a:rPr lang="sl-SI" altLang="sl-SI" sz="1600" dirty="0" err="1"/>
              <a:t>Predmet:Slovenščina</a:t>
            </a:r>
            <a:endParaRPr lang="sl-SI" altLang="sl-SI" sz="1600" dirty="0"/>
          </a:p>
          <a:p>
            <a:pPr eaLnBrk="1" hangingPunct="1">
              <a:lnSpc>
                <a:spcPct val="80000"/>
              </a:lnSpc>
            </a:pPr>
            <a:r>
              <a:rPr lang="sl-SI" altLang="sl-SI" sz="1600" dirty="0"/>
              <a:t>Predstavitev knjige</a:t>
            </a:r>
          </a:p>
        </p:txBody>
      </p:sp>
      <p:pic>
        <p:nvPicPr>
          <p:cNvPr id="3076" name="Picture 5" descr="9789612441067">
            <a:extLst>
              <a:ext uri="{FF2B5EF4-FFF2-40B4-BE49-F238E27FC236}">
                <a16:creationId xmlns:a16="http://schemas.microsoft.com/office/drawing/2014/main" id="{2266DA11-840C-4239-84EE-DEF6B87677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2133600"/>
            <a:ext cx="4392613" cy="439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id="{66223DAA-7A67-4658-9B77-480ABBE418B5}"/>
              </a:ext>
            </a:extLst>
          </p:cNvPr>
          <p:cNvSpPr>
            <a:spLocks noGrp="1" noChangeArrowheads="1"/>
          </p:cNvSpPr>
          <p:nvPr>
            <p:ph type="body" idx="1"/>
          </p:nvPr>
        </p:nvSpPr>
        <p:spPr>
          <a:xfrm>
            <a:off x="5651500" y="1557338"/>
            <a:ext cx="2376488" cy="3776662"/>
          </a:xfrm>
        </p:spPr>
        <p:txBody>
          <a:bodyPr/>
          <a:lstStyle/>
          <a:p>
            <a:pPr eaLnBrk="1" hangingPunct="1"/>
            <a:r>
              <a:rPr lang="sl-SI" altLang="sl-SI"/>
              <a:t>...enako velja za družino,</a:t>
            </a:r>
          </a:p>
          <a:p>
            <a:pPr eaLnBrk="1" hangingPunct="1">
              <a:buFontTx/>
              <a:buNone/>
            </a:pPr>
            <a:r>
              <a:rPr lang="sl-SI" altLang="sl-SI"/>
              <a:t> sorodnike in druge bližnje…</a:t>
            </a:r>
          </a:p>
        </p:txBody>
      </p:sp>
      <p:pic>
        <p:nvPicPr>
          <p:cNvPr id="12291" name="Picture 5" descr="Vzemi si &amp;ccaron;as za prijatelje,">
            <a:extLst>
              <a:ext uri="{FF2B5EF4-FFF2-40B4-BE49-F238E27FC236}">
                <a16:creationId xmlns:a16="http://schemas.microsoft.com/office/drawing/2014/main" id="{1E6ED03E-CB08-4272-89D6-0EA3F8D965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333375"/>
            <a:ext cx="5715000" cy="572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D669F26-118D-4C04-83D4-BF0C535E8081}"/>
              </a:ext>
            </a:extLst>
          </p:cNvPr>
          <p:cNvSpPr>
            <a:spLocks noGrp="1" noChangeArrowheads="1"/>
          </p:cNvSpPr>
          <p:nvPr>
            <p:ph type="title"/>
          </p:nvPr>
        </p:nvSpPr>
        <p:spPr/>
        <p:txBody>
          <a:bodyPr/>
          <a:lstStyle/>
          <a:p>
            <a:pPr eaLnBrk="1" hangingPunct="1"/>
            <a:r>
              <a:rPr lang="sl-SI" altLang="sl-SI"/>
              <a:t>Predstavitev pisateljice…</a:t>
            </a:r>
          </a:p>
        </p:txBody>
      </p:sp>
      <p:sp>
        <p:nvSpPr>
          <p:cNvPr id="4099" name="Rectangle 3">
            <a:extLst>
              <a:ext uri="{FF2B5EF4-FFF2-40B4-BE49-F238E27FC236}">
                <a16:creationId xmlns:a16="http://schemas.microsoft.com/office/drawing/2014/main" id="{952AE16F-F6F1-4641-91E4-90392397EE48}"/>
              </a:ext>
            </a:extLst>
          </p:cNvPr>
          <p:cNvSpPr>
            <a:spLocks noGrp="1" noChangeArrowheads="1"/>
          </p:cNvSpPr>
          <p:nvPr>
            <p:ph type="body" sz="half" idx="1"/>
          </p:nvPr>
        </p:nvSpPr>
        <p:spPr/>
        <p:txBody>
          <a:bodyPr/>
          <a:lstStyle/>
          <a:p>
            <a:pPr eaLnBrk="1" hangingPunct="1">
              <a:lnSpc>
                <a:spcPct val="90000"/>
              </a:lnSpc>
            </a:pPr>
            <a:r>
              <a:rPr lang="sl-SI" altLang="sl-SI" sz="2000"/>
              <a:t>Rodila se je v Londonu-Anglija,pri 24. letih pa se je preselila v Kanado.</a:t>
            </a:r>
          </a:p>
          <a:p>
            <a:pPr eaLnBrk="1" hangingPunct="1">
              <a:lnSpc>
                <a:spcPct val="90000"/>
              </a:lnSpc>
            </a:pPr>
            <a:r>
              <a:rPr lang="sl-SI" altLang="sl-SI" sz="2000"/>
              <a:t>Alice Kuipers je začela pisati že kot najstnica,vendar si nikoli ni niti predstavljala kako lahko kdo napiše celo knjigo.</a:t>
            </a:r>
          </a:p>
          <a:p>
            <a:pPr eaLnBrk="1" hangingPunct="1">
              <a:lnSpc>
                <a:spcPct val="90000"/>
              </a:lnSpc>
            </a:pPr>
            <a:r>
              <a:rPr lang="sl-SI" altLang="sl-SI" sz="2000"/>
              <a:t>Njen prvi roman Življenje na vratih hladilnika, je bil objavljen v 28 državah in prejel več nagrad. </a:t>
            </a:r>
          </a:p>
        </p:txBody>
      </p:sp>
      <p:pic>
        <p:nvPicPr>
          <p:cNvPr id="4100" name="Picture 5" descr="AVT_Alice-Kuipers_5717">
            <a:extLst>
              <a:ext uri="{FF2B5EF4-FFF2-40B4-BE49-F238E27FC236}">
                <a16:creationId xmlns:a16="http://schemas.microsoft.com/office/drawing/2014/main" id="{51B41F64-74A4-4C63-B235-34AA8252F752}"/>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356100" y="1700213"/>
            <a:ext cx="2816225" cy="4224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7BC6DAD6-D56D-49BC-A185-BA0CF68F91CC}"/>
              </a:ext>
            </a:extLst>
          </p:cNvPr>
          <p:cNvSpPr>
            <a:spLocks noGrp="1" noChangeArrowheads="1"/>
          </p:cNvSpPr>
          <p:nvPr>
            <p:ph type="title"/>
          </p:nvPr>
        </p:nvSpPr>
        <p:spPr/>
        <p:txBody>
          <a:bodyPr/>
          <a:lstStyle/>
          <a:p>
            <a:pPr eaLnBrk="1" hangingPunct="1"/>
            <a:r>
              <a:rPr lang="sl-SI" altLang="sl-SI"/>
              <a:t>Književni čas in kraj dogajanja:</a:t>
            </a:r>
          </a:p>
        </p:txBody>
      </p:sp>
      <p:sp>
        <p:nvSpPr>
          <p:cNvPr id="5123" name="Rectangle 3">
            <a:extLst>
              <a:ext uri="{FF2B5EF4-FFF2-40B4-BE49-F238E27FC236}">
                <a16:creationId xmlns:a16="http://schemas.microsoft.com/office/drawing/2014/main" id="{BB167054-E17C-4E81-B885-D18D1325B5A3}"/>
              </a:ext>
            </a:extLst>
          </p:cNvPr>
          <p:cNvSpPr>
            <a:spLocks noGrp="1" noChangeArrowheads="1"/>
          </p:cNvSpPr>
          <p:nvPr>
            <p:ph type="body" idx="1"/>
          </p:nvPr>
        </p:nvSpPr>
        <p:spPr/>
        <p:txBody>
          <a:bodyPr/>
          <a:lstStyle/>
          <a:p>
            <a:pPr eaLnBrk="1" hangingPunct="1"/>
            <a:r>
              <a:rPr lang="sl-SI" altLang="sl-SI"/>
              <a:t>Zgodba se odvija v današnjem času(21.stoletje) in sicer v stanovanju zaposlene mame in hčerke,na koncu pa tudi v bolnišnici.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E288F9C5-EC5F-4F7C-9C25-B2034D73E2DB}"/>
              </a:ext>
            </a:extLst>
          </p:cNvPr>
          <p:cNvSpPr>
            <a:spLocks noGrp="1" noChangeArrowheads="1"/>
          </p:cNvSpPr>
          <p:nvPr>
            <p:ph type="title"/>
          </p:nvPr>
        </p:nvSpPr>
        <p:spPr/>
        <p:txBody>
          <a:bodyPr/>
          <a:lstStyle/>
          <a:p>
            <a:pPr eaLnBrk="1" hangingPunct="1"/>
            <a:r>
              <a:rPr lang="sl-SI" altLang="sl-SI"/>
              <a:t>Osebe :</a:t>
            </a:r>
          </a:p>
        </p:txBody>
      </p:sp>
      <p:sp>
        <p:nvSpPr>
          <p:cNvPr id="6147" name="Rectangle 3">
            <a:extLst>
              <a:ext uri="{FF2B5EF4-FFF2-40B4-BE49-F238E27FC236}">
                <a16:creationId xmlns:a16="http://schemas.microsoft.com/office/drawing/2014/main" id="{CC5A1602-2FCC-4267-9D6B-097AD8E33C7F}"/>
              </a:ext>
            </a:extLst>
          </p:cNvPr>
          <p:cNvSpPr>
            <a:spLocks noGrp="1" noChangeArrowheads="1"/>
          </p:cNvSpPr>
          <p:nvPr>
            <p:ph type="body" idx="1"/>
          </p:nvPr>
        </p:nvSpPr>
        <p:spPr/>
        <p:txBody>
          <a:bodyPr/>
          <a:lstStyle/>
          <a:p>
            <a:pPr eaLnBrk="1" hangingPunct="1"/>
            <a:r>
              <a:rPr lang="sl-SI" altLang="sl-SI"/>
              <a:t>Glavni osebi sta:</a:t>
            </a:r>
          </a:p>
          <a:p>
            <a:pPr eaLnBrk="1" hangingPunct="1">
              <a:buFontTx/>
              <a:buNone/>
            </a:pPr>
            <a:r>
              <a:rPr lang="sl-SI" altLang="sl-SI"/>
              <a:t>-Zaposlena mama</a:t>
            </a:r>
          </a:p>
          <a:p>
            <a:pPr eaLnBrk="1" hangingPunct="1">
              <a:buFontTx/>
              <a:buNone/>
            </a:pPr>
            <a:r>
              <a:rPr lang="sl-SI" altLang="sl-SI"/>
              <a:t>-Hčerka Claire</a:t>
            </a:r>
          </a:p>
          <a:p>
            <a:pPr eaLnBrk="1" hangingPunct="1"/>
            <a:r>
              <a:rPr lang="sl-SI" altLang="sl-SI"/>
              <a:t>Stranske osebe pa so: </a:t>
            </a:r>
          </a:p>
          <a:p>
            <a:pPr eaLnBrk="1" hangingPunct="1">
              <a:buFontTx/>
              <a:buNone/>
            </a:pPr>
            <a:r>
              <a:rPr lang="sl-SI" altLang="sl-SI"/>
              <a:t>-Clairin oče</a:t>
            </a:r>
          </a:p>
          <a:p>
            <a:pPr eaLnBrk="1" hangingPunct="1">
              <a:buFontTx/>
              <a:buNone/>
            </a:pPr>
            <a:r>
              <a:rPr lang="sl-SI" altLang="sl-SI"/>
              <a:t>-prijateljici Ema in Ginna</a:t>
            </a:r>
          </a:p>
          <a:p>
            <a:pPr eaLnBrk="1" hangingPunct="1">
              <a:buFontTx/>
              <a:buNone/>
            </a:pPr>
            <a:r>
              <a:rPr lang="sl-SI" altLang="sl-SI"/>
              <a:t>-Michael</a:t>
            </a:r>
          </a:p>
          <a:p>
            <a:pPr eaLnBrk="1" hangingPunct="1">
              <a:buFontTx/>
              <a:buNone/>
            </a:pPr>
            <a:endParaRPr lang="sl-SI" altLang="sl-SI"/>
          </a:p>
          <a:p>
            <a:pPr eaLnBrk="1" hangingPunct="1">
              <a:buFontTx/>
              <a:buNone/>
            </a:pPr>
            <a:endParaRPr lang="sl-SI" altLang="sl-SI"/>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76F21737-7462-430A-A4DF-7D9A2D2440ED}"/>
              </a:ext>
            </a:extLst>
          </p:cNvPr>
          <p:cNvSpPr>
            <a:spLocks noGrp="1" noChangeArrowheads="1"/>
          </p:cNvSpPr>
          <p:nvPr>
            <p:ph type="title"/>
          </p:nvPr>
        </p:nvSpPr>
        <p:spPr/>
        <p:txBody>
          <a:bodyPr/>
          <a:lstStyle/>
          <a:p>
            <a:pPr eaLnBrk="1" hangingPunct="1"/>
            <a:r>
              <a:rPr lang="sl-SI" altLang="sl-SI"/>
              <a:t>Kratka obnova knjige</a:t>
            </a:r>
          </a:p>
        </p:txBody>
      </p:sp>
      <p:sp>
        <p:nvSpPr>
          <p:cNvPr id="7171" name="Rectangle 3">
            <a:extLst>
              <a:ext uri="{FF2B5EF4-FFF2-40B4-BE49-F238E27FC236}">
                <a16:creationId xmlns:a16="http://schemas.microsoft.com/office/drawing/2014/main" id="{FECDE571-2EF8-4C35-8F5E-70E0B9097AAB}"/>
              </a:ext>
            </a:extLst>
          </p:cNvPr>
          <p:cNvSpPr>
            <a:spLocks noGrp="1" noChangeArrowheads="1"/>
          </p:cNvSpPr>
          <p:nvPr>
            <p:ph type="body" idx="1"/>
          </p:nvPr>
        </p:nvSpPr>
        <p:spPr/>
        <p:txBody>
          <a:bodyPr/>
          <a:lstStyle/>
          <a:p>
            <a:pPr eaLnBrk="1" hangingPunct="1">
              <a:lnSpc>
                <a:spcPct val="80000"/>
              </a:lnSpc>
            </a:pPr>
            <a:r>
              <a:rPr lang="sl-SI" altLang="sl-SI" sz="2000"/>
              <a:t>Knjiga je napisana v obliki sporočil, ki si jih na vratih hladilnika puščata najstniška hči Claire in njena vedno zaposlena mama. Preko listkov izvemo, da sta Clairin oče in mama ločena, da mama dela v porodnišnici in je nikoli ni doma, Claire pa je 15-letnica, ki odrašča in se pri tem na svoj način spopada z vsemi najstniškimi težavami. Nekega dne Clairina mama izve da ima rak na dojki. Clarie je zelo prestrašena,mama pa tega ne jemle resno. Čez nekaj časa začne hodit na obsevanje in ugotovi da se je vredno boriti za življenje in da celotna stvar ni mačji kašelj.Clarie se med vsem tem spreminja v odgovorno,odraslo punco,kot je njena mama.Stvar postaja vse hujša,dokler ji mama ne umre,umre pa ji še pred 17. rojstnim dnem. Clarie je zelo hudo,in se težko sprijazni s situacijo,zato ji še vseeno piše listke in pripoveduje kako živi in da jo pogreša. Začela se je zavedati,da sta imeli premalo časa druga za drugo.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0D09E11C-B2F8-4F3E-B463-6018D9582EBD}"/>
              </a:ext>
            </a:extLst>
          </p:cNvPr>
          <p:cNvSpPr>
            <a:spLocks noGrp="1" noChangeArrowheads="1"/>
          </p:cNvSpPr>
          <p:nvPr>
            <p:ph type="title"/>
          </p:nvPr>
        </p:nvSpPr>
        <p:spPr/>
        <p:txBody>
          <a:bodyPr/>
          <a:lstStyle/>
          <a:p>
            <a:pPr eaLnBrk="1" hangingPunct="1"/>
            <a:r>
              <a:rPr lang="sl-SI" altLang="sl-SI"/>
              <a:t>Opis oseb:</a:t>
            </a:r>
          </a:p>
        </p:txBody>
      </p:sp>
      <p:sp>
        <p:nvSpPr>
          <p:cNvPr id="8195" name="Rectangle 3">
            <a:extLst>
              <a:ext uri="{FF2B5EF4-FFF2-40B4-BE49-F238E27FC236}">
                <a16:creationId xmlns:a16="http://schemas.microsoft.com/office/drawing/2014/main" id="{24F875CF-B1A6-4EFD-9EC2-03C063EAAF03}"/>
              </a:ext>
            </a:extLst>
          </p:cNvPr>
          <p:cNvSpPr>
            <a:spLocks noGrp="1" noChangeArrowheads="1"/>
          </p:cNvSpPr>
          <p:nvPr>
            <p:ph type="body" idx="1"/>
          </p:nvPr>
        </p:nvSpPr>
        <p:spPr/>
        <p:txBody>
          <a:bodyPr/>
          <a:lstStyle/>
          <a:p>
            <a:pPr eaLnBrk="1" hangingPunct="1"/>
            <a:r>
              <a:rPr lang="sl-SI" altLang="sl-SI" sz="2800"/>
              <a:t>Claire:najstnica,ki ima bolno mamo,postaja odgovorna,želi biti takšna kot mama,svoji mami daje upanje za ozdravitev,zaljubljena v Michaela,ubogljiva.</a:t>
            </a:r>
          </a:p>
          <a:p>
            <a:pPr eaLnBrk="1" hangingPunct="1"/>
            <a:r>
              <a:rPr lang="sl-SI" altLang="sl-SI" sz="2800"/>
              <a:t>Mama:Porodničarka,sprva optimistična,polna življenja,ponosna na hčerko,ločena z možem,zelo obremenjena s službo,premalo časa je z družino,kasneje postane pesimistična in brez energije do življenja.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2B319891-B0E7-4708-A682-125B2952F428}"/>
              </a:ext>
            </a:extLst>
          </p:cNvPr>
          <p:cNvSpPr>
            <a:spLocks noGrp="1" noChangeArrowheads="1"/>
          </p:cNvSpPr>
          <p:nvPr>
            <p:ph type="body" idx="1"/>
          </p:nvPr>
        </p:nvSpPr>
        <p:spPr>
          <a:xfrm>
            <a:off x="250825" y="692150"/>
            <a:ext cx="7386638" cy="4497388"/>
          </a:xfrm>
        </p:spPr>
        <p:txBody>
          <a:bodyPr/>
          <a:lstStyle/>
          <a:p>
            <a:pPr eaLnBrk="1" hangingPunct="1"/>
            <a:r>
              <a:rPr lang="sl-SI" altLang="sl-SI"/>
              <a:t>Tema:Preobremenjenost današnjega časa</a:t>
            </a:r>
          </a:p>
          <a:p>
            <a:pPr eaLnBrk="1" hangingPunct="1"/>
            <a:r>
              <a:rPr lang="sl-SI" altLang="sl-SI"/>
              <a:t>Motivi:Minljivost,prenatrpanost,najstništvo,  ljubezen do sočloveka,izguba</a:t>
            </a:r>
          </a:p>
          <a:p>
            <a:pPr eaLnBrk="1" hangingPunct="1"/>
            <a:r>
              <a:rPr lang="sl-SI" altLang="sl-SI"/>
              <a:t>Sporočilo te knjige je da si ljudje vzamemo premalo časa za ljudi okoli nas in da to obžalujemo takrat,ko je že prepozno-ko nam umrejo.</a:t>
            </a:r>
          </a:p>
          <a:p>
            <a:pPr eaLnBrk="1" hangingPunct="1">
              <a:buFontTx/>
              <a:buNone/>
            </a:pPr>
            <a:endParaRPr lang="sl-SI" altLang="sl-SI"/>
          </a:p>
          <a:p>
            <a:pPr eaLnBrk="1" hangingPunct="1"/>
            <a:endParaRPr lang="sl-SI" altLang="sl-SI"/>
          </a:p>
          <a:p>
            <a:pPr eaLnBrk="1" hangingPunct="1"/>
            <a:endParaRPr lang="sl-SI" altLang="sl-SI"/>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12D99697-E1BE-407C-8A44-180530CFA6C4}"/>
              </a:ext>
            </a:extLst>
          </p:cNvPr>
          <p:cNvSpPr>
            <a:spLocks noGrp="1" noChangeArrowheads="1"/>
          </p:cNvSpPr>
          <p:nvPr>
            <p:ph type="title"/>
          </p:nvPr>
        </p:nvSpPr>
        <p:spPr/>
        <p:txBody>
          <a:bodyPr/>
          <a:lstStyle/>
          <a:p>
            <a:pPr eaLnBrk="1" hangingPunct="1"/>
            <a:r>
              <a:rPr lang="sl-SI" altLang="sl-SI"/>
              <a:t>O knjigi…</a:t>
            </a:r>
          </a:p>
        </p:txBody>
      </p:sp>
      <p:sp>
        <p:nvSpPr>
          <p:cNvPr id="10243" name="Rectangle 3">
            <a:extLst>
              <a:ext uri="{FF2B5EF4-FFF2-40B4-BE49-F238E27FC236}">
                <a16:creationId xmlns:a16="http://schemas.microsoft.com/office/drawing/2014/main" id="{6F5DD542-FF23-4B48-90FE-F737D6D2CB18}"/>
              </a:ext>
            </a:extLst>
          </p:cNvPr>
          <p:cNvSpPr>
            <a:spLocks noGrp="1" noChangeArrowheads="1"/>
          </p:cNvSpPr>
          <p:nvPr>
            <p:ph type="body" idx="1"/>
          </p:nvPr>
        </p:nvSpPr>
        <p:spPr/>
        <p:txBody>
          <a:bodyPr/>
          <a:lstStyle/>
          <a:p>
            <a:pPr eaLnBrk="1" hangingPunct="1"/>
            <a:r>
              <a:rPr lang="sl-SI" altLang="sl-SI"/>
              <a:t>Knjiga je razdeljena na 5 poglavij.</a:t>
            </a:r>
          </a:p>
          <a:p>
            <a:pPr eaLnBrk="1" hangingPunct="1"/>
            <a:r>
              <a:rPr lang="sl-SI" altLang="sl-SI"/>
              <a:t>Napisana je v 1. osebi</a:t>
            </a:r>
          </a:p>
          <a:p>
            <a:pPr eaLnBrk="1" hangingPunct="1"/>
            <a:r>
              <a:rPr lang="sl-SI" altLang="sl-SI"/>
              <a:t>Knjiga je prevedena iz angleškega jezika v slovenski jezik</a:t>
            </a:r>
          </a:p>
          <a:p>
            <a:pPr eaLnBrk="1" hangingPunct="1"/>
            <a:endParaRPr lang="sl-SI" altLang="sl-SI"/>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6B746E0-B83C-48C8-89AC-92EBDF4A0240}"/>
              </a:ext>
            </a:extLst>
          </p:cNvPr>
          <p:cNvSpPr>
            <a:spLocks noGrp="1" noChangeArrowheads="1"/>
          </p:cNvSpPr>
          <p:nvPr>
            <p:ph type="title"/>
          </p:nvPr>
        </p:nvSpPr>
        <p:spPr/>
        <p:txBody>
          <a:bodyPr/>
          <a:lstStyle/>
          <a:p>
            <a:pPr eaLnBrk="1" hangingPunct="1"/>
            <a:r>
              <a:rPr lang="sl-SI" altLang="sl-SI"/>
              <a:t>Moje mnenje o knjigi</a:t>
            </a:r>
          </a:p>
        </p:txBody>
      </p:sp>
      <p:sp>
        <p:nvSpPr>
          <p:cNvPr id="11267" name="Rectangle 3">
            <a:extLst>
              <a:ext uri="{FF2B5EF4-FFF2-40B4-BE49-F238E27FC236}">
                <a16:creationId xmlns:a16="http://schemas.microsoft.com/office/drawing/2014/main" id="{8571C795-1196-4F52-A76A-0581939BFA5C}"/>
              </a:ext>
            </a:extLst>
          </p:cNvPr>
          <p:cNvSpPr>
            <a:spLocks noGrp="1" noChangeArrowheads="1"/>
          </p:cNvSpPr>
          <p:nvPr>
            <p:ph type="body" idx="1"/>
          </p:nvPr>
        </p:nvSpPr>
        <p:spPr/>
        <p:txBody>
          <a:bodyPr/>
          <a:lstStyle/>
          <a:p>
            <a:pPr eaLnBrk="1" hangingPunct="1">
              <a:lnSpc>
                <a:spcPct val="90000"/>
              </a:lnSpc>
            </a:pPr>
            <a:r>
              <a:rPr lang="sl-SI" altLang="sl-SI" sz="2400"/>
              <a:t>Roman mi je bil zelo zanimiv,saj sem prvič brala takšno obliko besedila(komunikacija preko listkov),poleg oblike pa mi je bila zelo všeč tudi vsebina,saj govori o tem kako si ljudje jemljemo premalo časa za soljudi. Sama sem že velikokrat razmišljala o tem,ta knjiga pa mi je dala še dodatno motivacijo da bom dala vse druge manj pomembne stvari na stranski tir in se bolj posvetila družini,prijateljem,sošolcem…vsem ljudem s katerimi preživim premalo časa in vem da bom to nekoč obžalovala.</a:t>
            </a:r>
          </a:p>
        </p:txBody>
      </p:sp>
    </p:spTree>
  </p:cSld>
  <p:clrMapOvr>
    <a:masterClrMapping/>
  </p:clrMapOvr>
</p:sld>
</file>

<file path=ppt/theme/theme1.xml><?xml version="1.0" encoding="utf-8"?>
<a:theme xmlns:a="http://schemas.openxmlformats.org/drawingml/2006/main" name="Kimono">
  <a:themeElements>
    <a:clrScheme name="Kimono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fontScheme name="Kimon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imono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Kimono 2">
        <a:dk1>
          <a:srgbClr val="000000"/>
        </a:dk1>
        <a:lt1>
          <a:srgbClr val="FFFFFF"/>
        </a:lt1>
        <a:dk2>
          <a:srgbClr val="000000"/>
        </a:dk2>
        <a:lt2>
          <a:srgbClr val="F7D47D"/>
        </a:lt2>
        <a:accent1>
          <a:srgbClr val="C19341"/>
        </a:accent1>
        <a:accent2>
          <a:srgbClr val="60A265"/>
        </a:accent2>
        <a:accent3>
          <a:srgbClr val="AAAAAA"/>
        </a:accent3>
        <a:accent4>
          <a:srgbClr val="DADADA"/>
        </a:accent4>
        <a:accent5>
          <a:srgbClr val="DDC8B0"/>
        </a:accent5>
        <a:accent6>
          <a:srgbClr val="56925B"/>
        </a:accent6>
        <a:hlink>
          <a:srgbClr val="EB9F17"/>
        </a:hlink>
        <a:folHlink>
          <a:srgbClr val="CF7625"/>
        </a:folHlink>
      </a:clrScheme>
      <a:clrMap bg1="dk2" tx1="lt1" bg2="dk1" tx2="lt2" accent1="accent1" accent2="accent2" accent3="accent3" accent4="accent4" accent5="accent5" accent6="accent6" hlink="hlink" folHlink="folHlink"/>
    </a:extraClrScheme>
    <a:extraClrScheme>
      <a:clrScheme name="Kimono 3">
        <a:dk1>
          <a:srgbClr val="00002E"/>
        </a:dk1>
        <a:lt1>
          <a:srgbClr val="FFFFFF"/>
        </a:lt1>
        <a:dk2>
          <a:srgbClr val="003399"/>
        </a:dk2>
        <a:lt2>
          <a:srgbClr val="F4BC40"/>
        </a:lt2>
        <a:accent1>
          <a:srgbClr val="9280CC"/>
        </a:accent1>
        <a:accent2>
          <a:srgbClr val="BD51A1"/>
        </a:accent2>
        <a:accent3>
          <a:srgbClr val="AAADCA"/>
        </a:accent3>
        <a:accent4>
          <a:srgbClr val="DADADA"/>
        </a:accent4>
        <a:accent5>
          <a:srgbClr val="C7C0E2"/>
        </a:accent5>
        <a:accent6>
          <a:srgbClr val="AB4991"/>
        </a:accent6>
        <a:hlink>
          <a:srgbClr val="CC66FF"/>
        </a:hlink>
        <a:folHlink>
          <a:srgbClr val="824F99"/>
        </a:folHlink>
      </a:clrScheme>
      <a:clrMap bg1="dk2" tx1="lt1" bg2="dk1" tx2="lt2" accent1="accent1" accent2="accent2" accent3="accent3" accent4="accent4" accent5="accent5" accent6="accent6" hlink="hlink" folHlink="folHlink"/>
    </a:extraClrScheme>
    <a:extraClrScheme>
      <a:clrScheme name="Kimono 4">
        <a:dk1>
          <a:srgbClr val="2F1311"/>
        </a:dk1>
        <a:lt1>
          <a:srgbClr val="7A8E9C"/>
        </a:lt1>
        <a:dk2>
          <a:srgbClr val="FDF4DF"/>
        </a:dk2>
        <a:lt2>
          <a:srgbClr val="3E4A52"/>
        </a:lt2>
        <a:accent1>
          <a:srgbClr val="81ABA0"/>
        </a:accent1>
        <a:accent2>
          <a:srgbClr val="CD817B"/>
        </a:accent2>
        <a:accent3>
          <a:srgbClr val="BEC6CB"/>
        </a:accent3>
        <a:accent4>
          <a:srgbClr val="270E0D"/>
        </a:accent4>
        <a:accent5>
          <a:srgbClr val="C1D2CD"/>
        </a:accent5>
        <a:accent6>
          <a:srgbClr val="BA746F"/>
        </a:accent6>
        <a:hlink>
          <a:srgbClr val="BEBC76"/>
        </a:hlink>
        <a:folHlink>
          <a:srgbClr val="668E69"/>
        </a:folHlink>
      </a:clrScheme>
      <a:clrMap bg1="lt1" tx1="dk1" bg2="lt2" tx2="dk2" accent1="accent1" accent2="accent2" accent3="accent3" accent4="accent4" accent5="accent5" accent6="accent6" hlink="hlink" folHlink="folHlink"/>
    </a:extraClrScheme>
    <a:extraClrScheme>
      <a:clrScheme name="Kimono 5">
        <a:dk1>
          <a:srgbClr val="2F1311"/>
        </a:dk1>
        <a:lt1>
          <a:srgbClr val="7A9C7C"/>
        </a:lt1>
        <a:dk2>
          <a:srgbClr val="FBEBC3"/>
        </a:dk2>
        <a:lt2>
          <a:srgbClr val="3C503D"/>
        </a:lt2>
        <a:accent1>
          <a:srgbClr val="D5B781"/>
        </a:accent1>
        <a:accent2>
          <a:srgbClr val="C16059"/>
        </a:accent2>
        <a:accent3>
          <a:srgbClr val="BECBBF"/>
        </a:accent3>
        <a:accent4>
          <a:srgbClr val="270E0D"/>
        </a:accent4>
        <a:accent5>
          <a:srgbClr val="E7D8C1"/>
        </a:accent5>
        <a:accent6>
          <a:srgbClr val="AF5650"/>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Kimono 6">
        <a:dk1>
          <a:srgbClr val="000000"/>
        </a:dk1>
        <a:lt1>
          <a:srgbClr val="D9EFE0"/>
        </a:lt1>
        <a:dk2>
          <a:srgbClr val="30605A"/>
        </a:dk2>
        <a:lt2>
          <a:srgbClr val="15331E"/>
        </a:lt2>
        <a:accent1>
          <a:srgbClr val="A4C6BA"/>
        </a:accent1>
        <a:accent2>
          <a:srgbClr val="558F7D"/>
        </a:accent2>
        <a:accent3>
          <a:srgbClr val="E9F6ED"/>
        </a:accent3>
        <a:accent4>
          <a:srgbClr val="000000"/>
        </a:accent4>
        <a:accent5>
          <a:srgbClr val="CFDFD9"/>
        </a:accent5>
        <a:accent6>
          <a:srgbClr val="4C8171"/>
        </a:accent6>
        <a:hlink>
          <a:srgbClr val="C1C177"/>
        </a:hlink>
        <a:folHlink>
          <a:srgbClr val="A08F5E"/>
        </a:folHlink>
      </a:clrScheme>
      <a:clrMap bg1="lt1" tx1="dk1" bg2="lt2" tx2="dk2" accent1="accent1" accent2="accent2" accent3="accent3" accent4="accent4" accent5="accent5" accent6="accent6" hlink="hlink" folHlink="folHlink"/>
    </a:extraClrScheme>
    <a:extraClrScheme>
      <a:clrScheme name="Kimono 7">
        <a:dk1>
          <a:srgbClr val="2F1311"/>
        </a:dk1>
        <a:lt1>
          <a:srgbClr val="CFC7B5"/>
        </a:lt1>
        <a:dk2>
          <a:srgbClr val="853F35"/>
        </a:dk2>
        <a:lt2>
          <a:srgbClr val="8E7F5E"/>
        </a:lt2>
        <a:accent1>
          <a:srgbClr val="EBD2A5"/>
        </a:accent1>
        <a:accent2>
          <a:srgbClr val="A5C9A8"/>
        </a:accent2>
        <a:accent3>
          <a:srgbClr val="E4E0D7"/>
        </a:accent3>
        <a:accent4>
          <a:srgbClr val="270E0D"/>
        </a:accent4>
        <a:accent5>
          <a:srgbClr val="F3E5CF"/>
        </a:accent5>
        <a:accent6>
          <a:srgbClr val="95B698"/>
        </a:accent6>
        <a:hlink>
          <a:srgbClr val="C68510"/>
        </a:hlink>
        <a:folHlink>
          <a:srgbClr val="E5A871"/>
        </a:folHlink>
      </a:clrScheme>
      <a:clrMap bg1="lt1" tx1="dk1" bg2="lt2" tx2="dk2" accent1="accent1" accent2="accent2" accent3="accent3" accent4="accent4" accent5="accent5" accent6="accent6" hlink="hlink" folHlink="folHlink"/>
    </a:extraClrScheme>
    <a:extraClrScheme>
      <a:clrScheme name="Kimono 8">
        <a:dk1>
          <a:srgbClr val="000000"/>
        </a:dk1>
        <a:lt1>
          <a:srgbClr val="F0EED8"/>
        </a:lt1>
        <a:dk2>
          <a:srgbClr val="666729"/>
        </a:dk2>
        <a:lt2>
          <a:srgbClr val="3F3B19"/>
        </a:lt2>
        <a:accent1>
          <a:srgbClr val="E9D47D"/>
        </a:accent1>
        <a:accent2>
          <a:srgbClr val="D4DD91"/>
        </a:accent2>
        <a:accent3>
          <a:srgbClr val="F6F5E9"/>
        </a:accent3>
        <a:accent4>
          <a:srgbClr val="000000"/>
        </a:accent4>
        <a:accent5>
          <a:srgbClr val="F2E6BF"/>
        </a:accent5>
        <a:accent6>
          <a:srgbClr val="C0C883"/>
        </a:accent6>
        <a:hlink>
          <a:srgbClr val="9D943F"/>
        </a:hlink>
        <a:folHlink>
          <a:srgbClr val="C9C1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Kimono</Template>
  <TotalTime>0</TotalTime>
  <Words>599</Words>
  <Application>Microsoft Office PowerPoint</Application>
  <PresentationFormat>On-screen Show (4:3)</PresentationFormat>
  <Paragraphs>48</Paragraphs>
  <Slides>10</Slides>
  <Notes>10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Arial</vt:lpstr>
      <vt:lpstr>Kimono</vt:lpstr>
      <vt:lpstr>ŽIVLJENJE NA VRATIH HLADILNIKA</vt:lpstr>
      <vt:lpstr>Predstavitev pisateljice…</vt:lpstr>
      <vt:lpstr>Književni čas in kraj dogajanja:</vt:lpstr>
      <vt:lpstr>Osebe :</vt:lpstr>
      <vt:lpstr>Kratka obnova knjige</vt:lpstr>
      <vt:lpstr>Opis oseb:</vt:lpstr>
      <vt:lpstr>PowerPoint Presentation</vt:lpstr>
      <vt:lpstr>O knjigi…</vt:lpstr>
      <vt:lpstr>Moje mnenje o knjigi</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2019-06-03T09:08:26Z</dcterms:created>
  <dcterms:modified xsi:type="dcterms:W3CDTF">2019-06-03T09:08:26Z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