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22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bg>
      <p:bgPr>
        <a:gradFill rotWithShape="1">
          <a:gsLst>
            <a:gs pos="0">
              <a:srgbClr val="000000"/>
            </a:gs>
            <a:gs pos="30000">
              <a:srgbClr val="000000"/>
            </a:gs>
            <a:gs pos="100000">
              <a:srgbClr val="737373"/>
            </a:gs>
          </a:gsLst>
          <a:lin ang="12960000"/>
        </a:gradFill>
        <a:effectLst/>
      </p:bgPr>
    </p:bg>
    <p:spTree>
      <p:nvGrpSpPr>
        <p:cNvPr id="1" name=""/>
        <p:cNvGrpSpPr/>
        <p:nvPr/>
      </p:nvGrpSpPr>
      <p:grpSpPr>
        <a:xfrm>
          <a:off x="0" y="0"/>
          <a:ext cx="0" cy="0"/>
          <a:chOff x="0" y="0"/>
          <a:chExt cx="0" cy="0"/>
        </a:xfrm>
      </p:grpSpPr>
      <p:sp>
        <p:nvSpPr>
          <p:cNvPr id="4" name="Prostoročno 6">
            <a:extLst>
              <a:ext uri="{FF2B5EF4-FFF2-40B4-BE49-F238E27FC236}">
                <a16:creationId xmlns:a16="http://schemas.microsoft.com/office/drawing/2014/main" id="{22E0FB4A-F7D7-42E3-8663-667093E8D16B}"/>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dirty="0">
              <a:latin typeface="+mn-lt"/>
              <a:cs typeface="+mn-cs"/>
            </a:endParaRPr>
          </a:p>
        </p:txBody>
      </p:sp>
      <p:sp>
        <p:nvSpPr>
          <p:cNvPr id="5" name="Prostoročno 7">
            <a:extLst>
              <a:ext uri="{FF2B5EF4-FFF2-40B4-BE49-F238E27FC236}">
                <a16:creationId xmlns:a16="http://schemas.microsoft.com/office/drawing/2014/main" id="{627EE859-C57E-4075-BDFA-215FAE4E05AA}"/>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dirty="0">
              <a:latin typeface="+mn-lt"/>
              <a:cs typeface="+mn-cs"/>
            </a:endParaRPr>
          </a:p>
        </p:txBody>
      </p:sp>
      <p:sp>
        <p:nvSpPr>
          <p:cNvPr id="9" name="Naslov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sl-SI"/>
              <a:t>Kliknite, če želite urediti slog naslova matrice</a:t>
            </a:r>
            <a:endParaRPr lang="en-US"/>
          </a:p>
        </p:txBody>
      </p:sp>
      <p:sp>
        <p:nvSpPr>
          <p:cNvPr id="17" name="Podnaslov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l-SI"/>
              <a:t>Kliknite, če želite urediti slog podnaslova matrice</a:t>
            </a:r>
            <a:endParaRPr lang="en-US"/>
          </a:p>
        </p:txBody>
      </p:sp>
      <p:sp>
        <p:nvSpPr>
          <p:cNvPr id="6" name="Ograda datuma 29">
            <a:extLst>
              <a:ext uri="{FF2B5EF4-FFF2-40B4-BE49-F238E27FC236}">
                <a16:creationId xmlns:a16="http://schemas.microsoft.com/office/drawing/2014/main" id="{5A0C3CD5-8D78-4617-9FF1-92DA7AC3E292}"/>
              </a:ext>
            </a:extLst>
          </p:cNvPr>
          <p:cNvSpPr>
            <a:spLocks noGrp="1"/>
          </p:cNvSpPr>
          <p:nvPr>
            <p:ph type="dt" sz="half" idx="10"/>
          </p:nvPr>
        </p:nvSpPr>
        <p:spPr/>
        <p:txBody>
          <a:bodyPr/>
          <a:lstStyle>
            <a:lvl1pPr>
              <a:defRPr/>
            </a:lvl1pPr>
          </a:lstStyle>
          <a:p>
            <a:pPr>
              <a:defRPr/>
            </a:pPr>
            <a:fld id="{1DAE1ED2-52E0-429A-B4F3-FC7AD7B93213}" type="datetimeFigureOut">
              <a:rPr lang="sl-SI"/>
              <a:pPr>
                <a:defRPr/>
              </a:pPr>
              <a:t>3. 06. 2019</a:t>
            </a:fld>
            <a:endParaRPr lang="sl-SI" dirty="0"/>
          </a:p>
        </p:txBody>
      </p:sp>
      <p:sp>
        <p:nvSpPr>
          <p:cNvPr id="7" name="Ograda noge 18">
            <a:extLst>
              <a:ext uri="{FF2B5EF4-FFF2-40B4-BE49-F238E27FC236}">
                <a16:creationId xmlns:a16="http://schemas.microsoft.com/office/drawing/2014/main" id="{15DFACD9-D857-426C-A81E-1A22C3EF1B32}"/>
              </a:ext>
            </a:extLst>
          </p:cNvPr>
          <p:cNvSpPr>
            <a:spLocks noGrp="1"/>
          </p:cNvSpPr>
          <p:nvPr>
            <p:ph type="ftr" sz="quarter" idx="11"/>
          </p:nvPr>
        </p:nvSpPr>
        <p:spPr/>
        <p:txBody>
          <a:bodyPr/>
          <a:lstStyle>
            <a:lvl1pPr>
              <a:defRPr/>
            </a:lvl1pPr>
          </a:lstStyle>
          <a:p>
            <a:pPr>
              <a:defRPr/>
            </a:pPr>
            <a:endParaRPr lang="sl-SI"/>
          </a:p>
        </p:txBody>
      </p:sp>
      <p:sp>
        <p:nvSpPr>
          <p:cNvPr id="8" name="Ograda številke diapozitiva 26">
            <a:extLst>
              <a:ext uri="{FF2B5EF4-FFF2-40B4-BE49-F238E27FC236}">
                <a16:creationId xmlns:a16="http://schemas.microsoft.com/office/drawing/2014/main" id="{98F8B027-8970-43D4-B096-2F7066F07231}"/>
              </a:ext>
            </a:extLst>
          </p:cNvPr>
          <p:cNvSpPr>
            <a:spLocks noGrp="1"/>
          </p:cNvSpPr>
          <p:nvPr>
            <p:ph type="sldNum" sz="quarter" idx="12"/>
          </p:nvPr>
        </p:nvSpPr>
        <p:spPr/>
        <p:txBody>
          <a:bodyPr/>
          <a:lstStyle>
            <a:lvl1pPr>
              <a:defRPr/>
            </a:lvl1pPr>
          </a:lstStyle>
          <a:p>
            <a:fld id="{247DFAFF-C9CB-48D3-8DC4-927037BB7E2C}" type="slidenum">
              <a:rPr lang="sl-SI" altLang="sl-SI"/>
              <a:pPr/>
              <a:t>‹#›</a:t>
            </a:fld>
            <a:endParaRPr lang="sl-SI" altLang="sl-SI"/>
          </a:p>
        </p:txBody>
      </p:sp>
    </p:spTree>
    <p:extLst>
      <p:ext uri="{BB962C8B-B14F-4D97-AF65-F5344CB8AC3E}">
        <p14:creationId xmlns:p14="http://schemas.microsoft.com/office/powerpoint/2010/main" val="362979290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9">
            <a:extLst>
              <a:ext uri="{FF2B5EF4-FFF2-40B4-BE49-F238E27FC236}">
                <a16:creationId xmlns:a16="http://schemas.microsoft.com/office/drawing/2014/main" id="{BD202357-6F13-4AC2-877A-D9D30DB2AB69}"/>
              </a:ext>
            </a:extLst>
          </p:cNvPr>
          <p:cNvSpPr>
            <a:spLocks noGrp="1"/>
          </p:cNvSpPr>
          <p:nvPr>
            <p:ph type="dt" sz="half" idx="10"/>
          </p:nvPr>
        </p:nvSpPr>
        <p:spPr/>
        <p:txBody>
          <a:bodyPr/>
          <a:lstStyle>
            <a:lvl1pPr>
              <a:defRPr/>
            </a:lvl1pPr>
          </a:lstStyle>
          <a:p>
            <a:pPr>
              <a:defRPr/>
            </a:pPr>
            <a:fld id="{E3519A49-B3F2-4F32-B2C2-88E520D6753C}" type="datetimeFigureOut">
              <a:rPr lang="sl-SI"/>
              <a:pPr>
                <a:defRPr/>
              </a:pPr>
              <a:t>3. 06. 2019</a:t>
            </a:fld>
            <a:endParaRPr lang="sl-SI" dirty="0"/>
          </a:p>
        </p:txBody>
      </p:sp>
      <p:sp>
        <p:nvSpPr>
          <p:cNvPr id="5" name="Ograda noge 21">
            <a:extLst>
              <a:ext uri="{FF2B5EF4-FFF2-40B4-BE49-F238E27FC236}">
                <a16:creationId xmlns:a16="http://schemas.microsoft.com/office/drawing/2014/main" id="{C28A3280-E514-4CE0-9018-6C30A3E6D026}"/>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17">
            <a:extLst>
              <a:ext uri="{FF2B5EF4-FFF2-40B4-BE49-F238E27FC236}">
                <a16:creationId xmlns:a16="http://schemas.microsoft.com/office/drawing/2014/main" id="{E2B0249F-0719-46BF-ACD7-44BB3FCD7C39}"/>
              </a:ext>
            </a:extLst>
          </p:cNvPr>
          <p:cNvSpPr>
            <a:spLocks noGrp="1"/>
          </p:cNvSpPr>
          <p:nvPr>
            <p:ph type="sldNum" sz="quarter" idx="12"/>
          </p:nvPr>
        </p:nvSpPr>
        <p:spPr/>
        <p:txBody>
          <a:bodyPr/>
          <a:lstStyle>
            <a:lvl1pPr>
              <a:defRPr/>
            </a:lvl1pPr>
          </a:lstStyle>
          <a:p>
            <a:fld id="{35EB1AAD-5997-4274-962A-8796CF517B5D}" type="slidenum">
              <a:rPr lang="sl-SI" altLang="sl-SI"/>
              <a:pPr/>
              <a:t>‹#›</a:t>
            </a:fld>
            <a:endParaRPr lang="sl-SI" altLang="sl-SI"/>
          </a:p>
        </p:txBody>
      </p:sp>
    </p:spTree>
    <p:extLst>
      <p:ext uri="{BB962C8B-B14F-4D97-AF65-F5344CB8AC3E}">
        <p14:creationId xmlns:p14="http://schemas.microsoft.com/office/powerpoint/2010/main" val="852071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Kliknite, če želite urediti slog naslova matrice</a:t>
            </a:r>
            <a:endParaRPr lang="en-US"/>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9">
            <a:extLst>
              <a:ext uri="{FF2B5EF4-FFF2-40B4-BE49-F238E27FC236}">
                <a16:creationId xmlns:a16="http://schemas.microsoft.com/office/drawing/2014/main" id="{857E72C5-DB5D-4309-B43C-5CFB0C399B9F}"/>
              </a:ext>
            </a:extLst>
          </p:cNvPr>
          <p:cNvSpPr>
            <a:spLocks noGrp="1"/>
          </p:cNvSpPr>
          <p:nvPr>
            <p:ph type="dt" sz="half" idx="10"/>
          </p:nvPr>
        </p:nvSpPr>
        <p:spPr/>
        <p:txBody>
          <a:bodyPr/>
          <a:lstStyle>
            <a:lvl1pPr>
              <a:defRPr/>
            </a:lvl1pPr>
          </a:lstStyle>
          <a:p>
            <a:pPr>
              <a:defRPr/>
            </a:pPr>
            <a:fld id="{B4D09960-3A5A-4B16-96DF-FF6DFCBD4A25}" type="datetimeFigureOut">
              <a:rPr lang="sl-SI"/>
              <a:pPr>
                <a:defRPr/>
              </a:pPr>
              <a:t>3. 06. 2019</a:t>
            </a:fld>
            <a:endParaRPr lang="sl-SI" dirty="0"/>
          </a:p>
        </p:txBody>
      </p:sp>
      <p:sp>
        <p:nvSpPr>
          <p:cNvPr id="5" name="Ograda noge 21">
            <a:extLst>
              <a:ext uri="{FF2B5EF4-FFF2-40B4-BE49-F238E27FC236}">
                <a16:creationId xmlns:a16="http://schemas.microsoft.com/office/drawing/2014/main" id="{E550C947-4213-413F-90BB-DFC9947A6386}"/>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17">
            <a:extLst>
              <a:ext uri="{FF2B5EF4-FFF2-40B4-BE49-F238E27FC236}">
                <a16:creationId xmlns:a16="http://schemas.microsoft.com/office/drawing/2014/main" id="{39B0CA6F-04F2-406B-BE0B-F75C90259F89}"/>
              </a:ext>
            </a:extLst>
          </p:cNvPr>
          <p:cNvSpPr>
            <a:spLocks noGrp="1"/>
          </p:cNvSpPr>
          <p:nvPr>
            <p:ph type="sldNum" sz="quarter" idx="12"/>
          </p:nvPr>
        </p:nvSpPr>
        <p:spPr/>
        <p:txBody>
          <a:bodyPr/>
          <a:lstStyle>
            <a:lvl1pPr>
              <a:defRPr/>
            </a:lvl1pPr>
          </a:lstStyle>
          <a:p>
            <a:fld id="{C9A0EB35-747C-49BF-8218-D4FBEFE84050}" type="slidenum">
              <a:rPr lang="sl-SI" altLang="sl-SI"/>
              <a:pPr/>
              <a:t>‹#›</a:t>
            </a:fld>
            <a:endParaRPr lang="sl-SI" altLang="sl-SI"/>
          </a:p>
        </p:txBody>
      </p:sp>
    </p:spTree>
    <p:extLst>
      <p:ext uri="{BB962C8B-B14F-4D97-AF65-F5344CB8AC3E}">
        <p14:creationId xmlns:p14="http://schemas.microsoft.com/office/powerpoint/2010/main" val="648033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lgn="l">
              <a:defRPr/>
            </a:lvl1pPr>
          </a:lstStyle>
          <a:p>
            <a:r>
              <a:rPr lang="sl-SI"/>
              <a:t>Kliknite, če želite urediti slog naslova matrice</a:t>
            </a:r>
            <a:endParaRPr lang="en-US"/>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9">
            <a:extLst>
              <a:ext uri="{FF2B5EF4-FFF2-40B4-BE49-F238E27FC236}">
                <a16:creationId xmlns:a16="http://schemas.microsoft.com/office/drawing/2014/main" id="{78B4BFE2-52EF-43FA-9CC2-577DD6C12A54}"/>
              </a:ext>
            </a:extLst>
          </p:cNvPr>
          <p:cNvSpPr>
            <a:spLocks noGrp="1"/>
          </p:cNvSpPr>
          <p:nvPr>
            <p:ph type="dt" sz="half" idx="10"/>
          </p:nvPr>
        </p:nvSpPr>
        <p:spPr/>
        <p:txBody>
          <a:bodyPr/>
          <a:lstStyle>
            <a:lvl1pPr>
              <a:defRPr/>
            </a:lvl1pPr>
          </a:lstStyle>
          <a:p>
            <a:pPr>
              <a:defRPr/>
            </a:pPr>
            <a:fld id="{55A271FE-665D-43F6-A49E-98C5A99D8D3D}" type="datetimeFigureOut">
              <a:rPr lang="sl-SI"/>
              <a:pPr>
                <a:defRPr/>
              </a:pPr>
              <a:t>3. 06. 2019</a:t>
            </a:fld>
            <a:endParaRPr lang="sl-SI" dirty="0"/>
          </a:p>
        </p:txBody>
      </p:sp>
      <p:sp>
        <p:nvSpPr>
          <p:cNvPr id="5" name="Ograda noge 21">
            <a:extLst>
              <a:ext uri="{FF2B5EF4-FFF2-40B4-BE49-F238E27FC236}">
                <a16:creationId xmlns:a16="http://schemas.microsoft.com/office/drawing/2014/main" id="{43E9B5AF-0AB9-47E8-92B9-F328171FDFE6}"/>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17">
            <a:extLst>
              <a:ext uri="{FF2B5EF4-FFF2-40B4-BE49-F238E27FC236}">
                <a16:creationId xmlns:a16="http://schemas.microsoft.com/office/drawing/2014/main" id="{4293D906-3A5B-49DD-A857-B4170AC82189}"/>
              </a:ext>
            </a:extLst>
          </p:cNvPr>
          <p:cNvSpPr>
            <a:spLocks noGrp="1"/>
          </p:cNvSpPr>
          <p:nvPr>
            <p:ph type="sldNum" sz="quarter" idx="12"/>
          </p:nvPr>
        </p:nvSpPr>
        <p:spPr/>
        <p:txBody>
          <a:bodyPr/>
          <a:lstStyle>
            <a:lvl1pPr>
              <a:defRPr/>
            </a:lvl1pPr>
          </a:lstStyle>
          <a:p>
            <a:fld id="{F1653249-5160-41AC-BBA4-5111725306D4}" type="slidenum">
              <a:rPr lang="sl-SI" altLang="sl-SI"/>
              <a:pPr/>
              <a:t>‹#›</a:t>
            </a:fld>
            <a:endParaRPr lang="sl-SI" altLang="sl-SI"/>
          </a:p>
        </p:txBody>
      </p:sp>
    </p:spTree>
    <p:extLst>
      <p:ext uri="{BB962C8B-B14F-4D97-AF65-F5344CB8AC3E}">
        <p14:creationId xmlns:p14="http://schemas.microsoft.com/office/powerpoint/2010/main" val="3541586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Pr>
        <a:gradFill rotWithShape="1">
          <a:gsLst>
            <a:gs pos="0">
              <a:srgbClr val="000000"/>
            </a:gs>
            <a:gs pos="30000">
              <a:srgbClr val="000000"/>
            </a:gs>
            <a:gs pos="100000">
              <a:srgbClr val="737373"/>
            </a:gs>
          </a:gsLst>
          <a:lin ang="12960000"/>
        </a:gradFill>
        <a:effectLst/>
      </p:bgPr>
    </p:bg>
    <p:spTree>
      <p:nvGrpSpPr>
        <p:cNvPr id="1" name=""/>
        <p:cNvGrpSpPr/>
        <p:nvPr/>
      </p:nvGrpSpPr>
      <p:grpSpPr>
        <a:xfrm>
          <a:off x="0" y="0"/>
          <a:ext cx="0" cy="0"/>
          <a:chOff x="0" y="0"/>
          <a:chExt cx="0" cy="0"/>
        </a:xfrm>
      </p:grpSpPr>
      <p:sp>
        <p:nvSpPr>
          <p:cNvPr id="4" name="Prostoročno 6">
            <a:extLst>
              <a:ext uri="{FF2B5EF4-FFF2-40B4-BE49-F238E27FC236}">
                <a16:creationId xmlns:a16="http://schemas.microsoft.com/office/drawing/2014/main" id="{37757726-0F55-4792-BFF0-861773DE95E3}"/>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dirty="0">
              <a:latin typeface="+mn-lt"/>
              <a:cs typeface="+mn-cs"/>
            </a:endParaRPr>
          </a:p>
        </p:txBody>
      </p:sp>
      <p:sp>
        <p:nvSpPr>
          <p:cNvPr id="5" name="Prostoročno 8">
            <a:extLst>
              <a:ext uri="{FF2B5EF4-FFF2-40B4-BE49-F238E27FC236}">
                <a16:creationId xmlns:a16="http://schemas.microsoft.com/office/drawing/2014/main" id="{F1344399-C95B-42FB-8F90-3A66312913C6}"/>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dirty="0">
              <a:latin typeface="+mn-lt"/>
              <a:cs typeface="+mn-cs"/>
            </a:endParaRPr>
          </a:p>
        </p:txBody>
      </p:sp>
      <p:sp>
        <p:nvSpPr>
          <p:cNvPr id="2" name="Naslov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sl-SI"/>
              <a:t>Kliknite, če želite urediti slog naslova matrice</a:t>
            </a:r>
            <a:endParaRPr lang="en-US"/>
          </a:p>
        </p:txBody>
      </p:sp>
      <p:sp>
        <p:nvSpPr>
          <p:cNvPr id="3" name="Ograda besedila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l-SI"/>
              <a:t>Kliknite, če želite urediti sloge besedila matrice</a:t>
            </a:r>
          </a:p>
        </p:txBody>
      </p:sp>
      <p:sp>
        <p:nvSpPr>
          <p:cNvPr id="6" name="Ograda datuma 3">
            <a:extLst>
              <a:ext uri="{FF2B5EF4-FFF2-40B4-BE49-F238E27FC236}">
                <a16:creationId xmlns:a16="http://schemas.microsoft.com/office/drawing/2014/main" id="{86F37D56-5AFA-4D24-B6CC-4B92E6AAC9ED}"/>
              </a:ext>
            </a:extLst>
          </p:cNvPr>
          <p:cNvSpPr>
            <a:spLocks noGrp="1"/>
          </p:cNvSpPr>
          <p:nvPr>
            <p:ph type="dt" sz="half" idx="10"/>
          </p:nvPr>
        </p:nvSpPr>
        <p:spPr/>
        <p:txBody>
          <a:bodyPr/>
          <a:lstStyle>
            <a:lvl1pPr>
              <a:defRPr/>
            </a:lvl1pPr>
          </a:lstStyle>
          <a:p>
            <a:pPr>
              <a:defRPr/>
            </a:pPr>
            <a:fld id="{3F608B53-75B5-42D9-A593-C25991803A4B}" type="datetimeFigureOut">
              <a:rPr lang="sl-SI"/>
              <a:pPr>
                <a:defRPr/>
              </a:pPr>
              <a:t>3. 06. 2019</a:t>
            </a:fld>
            <a:endParaRPr lang="sl-SI" dirty="0"/>
          </a:p>
        </p:txBody>
      </p:sp>
      <p:sp>
        <p:nvSpPr>
          <p:cNvPr id="7" name="Ograda noge 4">
            <a:extLst>
              <a:ext uri="{FF2B5EF4-FFF2-40B4-BE49-F238E27FC236}">
                <a16:creationId xmlns:a16="http://schemas.microsoft.com/office/drawing/2014/main" id="{BA185CBF-723C-4171-A9CE-2576BAAD63D3}"/>
              </a:ext>
            </a:extLst>
          </p:cNvPr>
          <p:cNvSpPr>
            <a:spLocks noGrp="1"/>
          </p:cNvSpPr>
          <p:nvPr>
            <p:ph type="ftr" sz="quarter" idx="11"/>
          </p:nvPr>
        </p:nvSpPr>
        <p:spPr/>
        <p:txBody>
          <a:bodyPr/>
          <a:lstStyle>
            <a:lvl1pPr>
              <a:defRPr/>
            </a:lvl1pPr>
          </a:lstStyle>
          <a:p>
            <a:pPr>
              <a:defRPr/>
            </a:pPr>
            <a:endParaRPr lang="sl-SI"/>
          </a:p>
        </p:txBody>
      </p:sp>
      <p:sp>
        <p:nvSpPr>
          <p:cNvPr id="8" name="Ograda številke diapozitiva 5">
            <a:extLst>
              <a:ext uri="{FF2B5EF4-FFF2-40B4-BE49-F238E27FC236}">
                <a16:creationId xmlns:a16="http://schemas.microsoft.com/office/drawing/2014/main" id="{F8BB9E5C-C859-4DAA-A107-D5A24E4577DA}"/>
              </a:ext>
            </a:extLst>
          </p:cNvPr>
          <p:cNvSpPr>
            <a:spLocks noGrp="1"/>
          </p:cNvSpPr>
          <p:nvPr>
            <p:ph type="sldNum" sz="quarter" idx="12"/>
          </p:nvPr>
        </p:nvSpPr>
        <p:spPr/>
        <p:txBody>
          <a:bodyPr/>
          <a:lstStyle>
            <a:lvl1pPr>
              <a:defRPr/>
            </a:lvl1pPr>
          </a:lstStyle>
          <a:p>
            <a:fld id="{71F147A4-3DA4-49B2-9217-8E7C6FD81303}" type="slidenum">
              <a:rPr lang="sl-SI" altLang="sl-SI"/>
              <a:pPr/>
              <a:t>‹#›</a:t>
            </a:fld>
            <a:endParaRPr lang="sl-SI" altLang="sl-SI"/>
          </a:p>
        </p:txBody>
      </p:sp>
    </p:spTree>
    <p:extLst>
      <p:ext uri="{BB962C8B-B14F-4D97-AF65-F5344CB8AC3E}">
        <p14:creationId xmlns:p14="http://schemas.microsoft.com/office/powerpoint/2010/main" val="332524721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7467600" cy="1143000"/>
          </a:xfrm>
        </p:spPr>
        <p:txBody>
          <a:bodyPr/>
          <a:lstStyle/>
          <a:p>
            <a:r>
              <a:rPr lang="sl-SI"/>
              <a:t>Kliknite, če želite urediti slog naslova matrice</a:t>
            </a:r>
            <a:endParaRPr lang="en-US"/>
          </a:p>
        </p:txBody>
      </p:sp>
      <p:sp>
        <p:nvSpPr>
          <p:cNvPr id="3" name="Ograda vsebine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vsebine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9">
            <a:extLst>
              <a:ext uri="{FF2B5EF4-FFF2-40B4-BE49-F238E27FC236}">
                <a16:creationId xmlns:a16="http://schemas.microsoft.com/office/drawing/2014/main" id="{A3104309-058C-44CF-AF9E-C0AC65B225A3}"/>
              </a:ext>
            </a:extLst>
          </p:cNvPr>
          <p:cNvSpPr>
            <a:spLocks noGrp="1"/>
          </p:cNvSpPr>
          <p:nvPr>
            <p:ph type="dt" sz="half" idx="10"/>
          </p:nvPr>
        </p:nvSpPr>
        <p:spPr/>
        <p:txBody>
          <a:bodyPr/>
          <a:lstStyle>
            <a:lvl1pPr>
              <a:defRPr/>
            </a:lvl1pPr>
          </a:lstStyle>
          <a:p>
            <a:pPr>
              <a:defRPr/>
            </a:pPr>
            <a:fld id="{C4173D21-77A5-45C8-AB06-F48FB3E2426A}" type="datetimeFigureOut">
              <a:rPr lang="sl-SI"/>
              <a:pPr>
                <a:defRPr/>
              </a:pPr>
              <a:t>3. 06. 2019</a:t>
            </a:fld>
            <a:endParaRPr lang="sl-SI" dirty="0"/>
          </a:p>
        </p:txBody>
      </p:sp>
      <p:sp>
        <p:nvSpPr>
          <p:cNvPr id="6" name="Ograda noge 21">
            <a:extLst>
              <a:ext uri="{FF2B5EF4-FFF2-40B4-BE49-F238E27FC236}">
                <a16:creationId xmlns:a16="http://schemas.microsoft.com/office/drawing/2014/main" id="{1D48F855-585D-4974-AB04-44CAE731E8AD}"/>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17">
            <a:extLst>
              <a:ext uri="{FF2B5EF4-FFF2-40B4-BE49-F238E27FC236}">
                <a16:creationId xmlns:a16="http://schemas.microsoft.com/office/drawing/2014/main" id="{81F7FFB0-3DB5-43F2-87D8-2A23CD1CCBC4}"/>
              </a:ext>
            </a:extLst>
          </p:cNvPr>
          <p:cNvSpPr>
            <a:spLocks noGrp="1"/>
          </p:cNvSpPr>
          <p:nvPr>
            <p:ph type="sldNum" sz="quarter" idx="12"/>
          </p:nvPr>
        </p:nvSpPr>
        <p:spPr/>
        <p:txBody>
          <a:bodyPr/>
          <a:lstStyle>
            <a:lvl1pPr>
              <a:defRPr/>
            </a:lvl1pPr>
          </a:lstStyle>
          <a:p>
            <a:fld id="{383E3065-8551-46EB-9078-97B8ECE79A6F}" type="slidenum">
              <a:rPr lang="sl-SI" altLang="sl-SI"/>
              <a:pPr/>
              <a:t>‹#›</a:t>
            </a:fld>
            <a:endParaRPr lang="sl-SI" altLang="sl-SI"/>
          </a:p>
        </p:txBody>
      </p:sp>
    </p:spTree>
    <p:extLst>
      <p:ext uri="{BB962C8B-B14F-4D97-AF65-F5344CB8AC3E}">
        <p14:creationId xmlns:p14="http://schemas.microsoft.com/office/powerpoint/2010/main" val="352222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8229600" cy="1143000"/>
          </a:xfrm>
        </p:spPr>
        <p:txBody>
          <a:bodyPr/>
          <a:lstStyle>
            <a:lvl1pPr>
              <a:defRPr/>
            </a:lvl1pPr>
          </a:lstStyle>
          <a:p>
            <a:r>
              <a:rPr lang="sl-SI"/>
              <a:t>Kliknite, če želite urediti slog naslova matrice</a:t>
            </a:r>
            <a:endParaRPr lang="en-US"/>
          </a:p>
        </p:txBody>
      </p:sp>
      <p:sp>
        <p:nvSpPr>
          <p:cNvPr id="3" name="Ograda besedila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4" name="Ograda besedila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5" name="Ograda vsebine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6" name="Ograda vsebine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Ograda datuma 6">
            <a:extLst>
              <a:ext uri="{FF2B5EF4-FFF2-40B4-BE49-F238E27FC236}">
                <a16:creationId xmlns:a16="http://schemas.microsoft.com/office/drawing/2014/main" id="{4BEDB687-CC29-450F-86C5-FCAFBABD8BBA}"/>
              </a:ext>
            </a:extLst>
          </p:cNvPr>
          <p:cNvSpPr>
            <a:spLocks noGrp="1"/>
          </p:cNvSpPr>
          <p:nvPr>
            <p:ph type="dt" sz="half" idx="10"/>
          </p:nvPr>
        </p:nvSpPr>
        <p:spPr/>
        <p:txBody>
          <a:bodyPr/>
          <a:lstStyle>
            <a:lvl1pPr>
              <a:defRPr/>
            </a:lvl1pPr>
          </a:lstStyle>
          <a:p>
            <a:pPr>
              <a:defRPr/>
            </a:pPr>
            <a:fld id="{EA65EEF9-41A6-4DFB-9971-18A225D075AC}" type="datetimeFigureOut">
              <a:rPr lang="sl-SI"/>
              <a:pPr>
                <a:defRPr/>
              </a:pPr>
              <a:t>3. 06. 2019</a:t>
            </a:fld>
            <a:endParaRPr lang="sl-SI" dirty="0"/>
          </a:p>
        </p:txBody>
      </p:sp>
      <p:sp>
        <p:nvSpPr>
          <p:cNvPr id="8" name="Ograda noge 7">
            <a:extLst>
              <a:ext uri="{FF2B5EF4-FFF2-40B4-BE49-F238E27FC236}">
                <a16:creationId xmlns:a16="http://schemas.microsoft.com/office/drawing/2014/main" id="{A0806162-36A2-474D-A01F-E829E0C399A8}"/>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8">
            <a:extLst>
              <a:ext uri="{FF2B5EF4-FFF2-40B4-BE49-F238E27FC236}">
                <a16:creationId xmlns:a16="http://schemas.microsoft.com/office/drawing/2014/main" id="{7F0D9FBF-9211-4EC7-9E6C-13EAAFB64A50}"/>
              </a:ext>
            </a:extLst>
          </p:cNvPr>
          <p:cNvSpPr>
            <a:spLocks noGrp="1"/>
          </p:cNvSpPr>
          <p:nvPr>
            <p:ph type="sldNum" sz="quarter" idx="12"/>
          </p:nvPr>
        </p:nvSpPr>
        <p:spPr/>
        <p:txBody>
          <a:bodyPr/>
          <a:lstStyle>
            <a:lvl1pPr>
              <a:defRPr/>
            </a:lvl1pPr>
          </a:lstStyle>
          <a:p>
            <a:fld id="{F8BB05CE-FB04-4FC0-858A-91DC316AEB11}" type="slidenum">
              <a:rPr lang="sl-SI" altLang="sl-SI"/>
              <a:pPr/>
              <a:t>‹#›</a:t>
            </a:fld>
            <a:endParaRPr lang="sl-SI" altLang="sl-SI"/>
          </a:p>
        </p:txBody>
      </p:sp>
    </p:spTree>
    <p:extLst>
      <p:ext uri="{BB962C8B-B14F-4D97-AF65-F5344CB8AC3E}">
        <p14:creationId xmlns:p14="http://schemas.microsoft.com/office/powerpoint/2010/main" val="2269330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320"/>
            <a:ext cx="7470648" cy="1143000"/>
          </a:xfrm>
        </p:spPr>
        <p:txBody>
          <a:bodyPr/>
          <a:lstStyle>
            <a:lvl1pPr algn="l">
              <a:defRPr sz="4600"/>
            </a:lvl1pPr>
          </a:lstStyle>
          <a:p>
            <a:r>
              <a:rPr lang="sl-SI"/>
              <a:t>Kliknite, če želite urediti slog naslova matrice</a:t>
            </a:r>
            <a:endParaRPr lang="en-US"/>
          </a:p>
        </p:txBody>
      </p:sp>
      <p:sp>
        <p:nvSpPr>
          <p:cNvPr id="3" name="Ograda datuma 9">
            <a:extLst>
              <a:ext uri="{FF2B5EF4-FFF2-40B4-BE49-F238E27FC236}">
                <a16:creationId xmlns:a16="http://schemas.microsoft.com/office/drawing/2014/main" id="{BC1B4FAE-6388-4921-B297-F9B357EB855C}"/>
              </a:ext>
            </a:extLst>
          </p:cNvPr>
          <p:cNvSpPr>
            <a:spLocks noGrp="1"/>
          </p:cNvSpPr>
          <p:nvPr>
            <p:ph type="dt" sz="half" idx="10"/>
          </p:nvPr>
        </p:nvSpPr>
        <p:spPr/>
        <p:txBody>
          <a:bodyPr/>
          <a:lstStyle>
            <a:lvl1pPr>
              <a:defRPr/>
            </a:lvl1pPr>
          </a:lstStyle>
          <a:p>
            <a:pPr>
              <a:defRPr/>
            </a:pPr>
            <a:fld id="{3131AB01-462A-41BD-BD73-1F4A8DF92EEE}" type="datetimeFigureOut">
              <a:rPr lang="sl-SI"/>
              <a:pPr>
                <a:defRPr/>
              </a:pPr>
              <a:t>3. 06. 2019</a:t>
            </a:fld>
            <a:endParaRPr lang="sl-SI" dirty="0"/>
          </a:p>
        </p:txBody>
      </p:sp>
      <p:sp>
        <p:nvSpPr>
          <p:cNvPr id="4" name="Ograda noge 21">
            <a:extLst>
              <a:ext uri="{FF2B5EF4-FFF2-40B4-BE49-F238E27FC236}">
                <a16:creationId xmlns:a16="http://schemas.microsoft.com/office/drawing/2014/main" id="{5BD2D270-3077-45AF-8B6A-C3C2A3CF8362}"/>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17">
            <a:extLst>
              <a:ext uri="{FF2B5EF4-FFF2-40B4-BE49-F238E27FC236}">
                <a16:creationId xmlns:a16="http://schemas.microsoft.com/office/drawing/2014/main" id="{0447DCA0-7CF3-4ADF-8F2D-7991CE8E61DE}"/>
              </a:ext>
            </a:extLst>
          </p:cNvPr>
          <p:cNvSpPr>
            <a:spLocks noGrp="1"/>
          </p:cNvSpPr>
          <p:nvPr>
            <p:ph type="sldNum" sz="quarter" idx="12"/>
          </p:nvPr>
        </p:nvSpPr>
        <p:spPr/>
        <p:txBody>
          <a:bodyPr/>
          <a:lstStyle>
            <a:lvl1pPr>
              <a:defRPr/>
            </a:lvl1pPr>
          </a:lstStyle>
          <a:p>
            <a:fld id="{E40FF090-36A1-42CC-90EC-3D4E4AB9EE95}" type="slidenum">
              <a:rPr lang="sl-SI" altLang="sl-SI"/>
              <a:pPr/>
              <a:t>‹#›</a:t>
            </a:fld>
            <a:endParaRPr lang="sl-SI" altLang="sl-SI"/>
          </a:p>
        </p:txBody>
      </p:sp>
    </p:spTree>
    <p:extLst>
      <p:ext uri="{BB962C8B-B14F-4D97-AF65-F5344CB8AC3E}">
        <p14:creationId xmlns:p14="http://schemas.microsoft.com/office/powerpoint/2010/main" val="3679196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9">
            <a:extLst>
              <a:ext uri="{FF2B5EF4-FFF2-40B4-BE49-F238E27FC236}">
                <a16:creationId xmlns:a16="http://schemas.microsoft.com/office/drawing/2014/main" id="{6B2C2E5B-1473-4B39-AA6F-C50705736084}"/>
              </a:ext>
            </a:extLst>
          </p:cNvPr>
          <p:cNvSpPr>
            <a:spLocks noGrp="1"/>
          </p:cNvSpPr>
          <p:nvPr>
            <p:ph type="dt" sz="half" idx="10"/>
          </p:nvPr>
        </p:nvSpPr>
        <p:spPr/>
        <p:txBody>
          <a:bodyPr/>
          <a:lstStyle>
            <a:lvl1pPr>
              <a:defRPr/>
            </a:lvl1pPr>
          </a:lstStyle>
          <a:p>
            <a:pPr>
              <a:defRPr/>
            </a:pPr>
            <a:fld id="{A22CAA15-2F3F-49E1-BC4A-462C0E63DA30}" type="datetimeFigureOut">
              <a:rPr lang="sl-SI"/>
              <a:pPr>
                <a:defRPr/>
              </a:pPr>
              <a:t>3. 06. 2019</a:t>
            </a:fld>
            <a:endParaRPr lang="sl-SI" dirty="0"/>
          </a:p>
        </p:txBody>
      </p:sp>
      <p:sp>
        <p:nvSpPr>
          <p:cNvPr id="3" name="Ograda noge 21">
            <a:extLst>
              <a:ext uri="{FF2B5EF4-FFF2-40B4-BE49-F238E27FC236}">
                <a16:creationId xmlns:a16="http://schemas.microsoft.com/office/drawing/2014/main" id="{2907C7F4-6BC3-45C5-8ED3-80A8639415EE}"/>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17">
            <a:extLst>
              <a:ext uri="{FF2B5EF4-FFF2-40B4-BE49-F238E27FC236}">
                <a16:creationId xmlns:a16="http://schemas.microsoft.com/office/drawing/2014/main" id="{AB8C39BD-79E9-4B4C-B195-31FE4EAD1289}"/>
              </a:ext>
            </a:extLst>
          </p:cNvPr>
          <p:cNvSpPr>
            <a:spLocks noGrp="1"/>
          </p:cNvSpPr>
          <p:nvPr>
            <p:ph type="sldNum" sz="quarter" idx="12"/>
          </p:nvPr>
        </p:nvSpPr>
        <p:spPr/>
        <p:txBody>
          <a:bodyPr/>
          <a:lstStyle>
            <a:lvl1pPr>
              <a:defRPr/>
            </a:lvl1pPr>
          </a:lstStyle>
          <a:p>
            <a:fld id="{213DDEC7-820A-4DF3-B172-1BB36C496636}" type="slidenum">
              <a:rPr lang="sl-SI" altLang="sl-SI"/>
              <a:pPr/>
              <a:t>‹#›</a:t>
            </a:fld>
            <a:endParaRPr lang="sl-SI" altLang="sl-SI"/>
          </a:p>
        </p:txBody>
      </p:sp>
    </p:spTree>
    <p:extLst>
      <p:ext uri="{BB962C8B-B14F-4D97-AF65-F5344CB8AC3E}">
        <p14:creationId xmlns:p14="http://schemas.microsoft.com/office/powerpoint/2010/main" val="1326148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sl-SI"/>
              <a:t>Kliknite, če želite urediti slog naslova matrice</a:t>
            </a:r>
            <a:endParaRPr lang="en-US"/>
          </a:p>
        </p:txBody>
      </p:sp>
      <p:sp>
        <p:nvSpPr>
          <p:cNvPr id="3" name="Ograda besedila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sl-SI"/>
              <a:t>Kliknite, če želite urediti sloge besedila matrice</a:t>
            </a:r>
          </a:p>
        </p:txBody>
      </p:sp>
      <p:sp>
        <p:nvSpPr>
          <p:cNvPr id="4" name="Ograda vsebine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4">
            <a:extLst>
              <a:ext uri="{FF2B5EF4-FFF2-40B4-BE49-F238E27FC236}">
                <a16:creationId xmlns:a16="http://schemas.microsoft.com/office/drawing/2014/main" id="{FA377F74-E7E5-4A26-BC62-97E1A3788F93}"/>
              </a:ext>
            </a:extLst>
          </p:cNvPr>
          <p:cNvSpPr>
            <a:spLocks noGrp="1"/>
          </p:cNvSpPr>
          <p:nvPr>
            <p:ph type="dt" sz="half" idx="10"/>
          </p:nvPr>
        </p:nvSpPr>
        <p:spPr/>
        <p:txBody>
          <a:bodyPr/>
          <a:lstStyle>
            <a:lvl1pPr>
              <a:defRPr/>
            </a:lvl1pPr>
          </a:lstStyle>
          <a:p>
            <a:pPr>
              <a:defRPr/>
            </a:pPr>
            <a:fld id="{1F51C393-FD03-4FF6-B03E-12EC1DA298F3}" type="datetimeFigureOut">
              <a:rPr lang="sl-SI"/>
              <a:pPr>
                <a:defRPr/>
              </a:pPr>
              <a:t>3. 06. 2019</a:t>
            </a:fld>
            <a:endParaRPr lang="sl-SI" dirty="0"/>
          </a:p>
        </p:txBody>
      </p:sp>
      <p:sp>
        <p:nvSpPr>
          <p:cNvPr id="6" name="Ograda noge 5">
            <a:extLst>
              <a:ext uri="{FF2B5EF4-FFF2-40B4-BE49-F238E27FC236}">
                <a16:creationId xmlns:a16="http://schemas.microsoft.com/office/drawing/2014/main" id="{79B29C36-341D-49A3-8E5B-103775C0329F}"/>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6">
            <a:extLst>
              <a:ext uri="{FF2B5EF4-FFF2-40B4-BE49-F238E27FC236}">
                <a16:creationId xmlns:a16="http://schemas.microsoft.com/office/drawing/2014/main" id="{7ACF7224-1B42-47DC-8F8B-F08C5C5D0A33}"/>
              </a:ext>
            </a:extLst>
          </p:cNvPr>
          <p:cNvSpPr>
            <a:spLocks noGrp="1"/>
          </p:cNvSpPr>
          <p:nvPr>
            <p:ph type="sldNum" sz="quarter" idx="12"/>
          </p:nvPr>
        </p:nvSpPr>
        <p:spPr>
          <a:xfrm>
            <a:off x="8156575" y="6421438"/>
            <a:ext cx="762000" cy="365125"/>
          </a:xfrm>
        </p:spPr>
        <p:txBody>
          <a:bodyPr/>
          <a:lstStyle>
            <a:lvl1pPr>
              <a:defRPr/>
            </a:lvl1pPr>
          </a:lstStyle>
          <a:p>
            <a:fld id="{BF81DF8D-A0EE-4DCD-A453-12E12748E33F}" type="slidenum">
              <a:rPr lang="sl-SI" altLang="sl-SI"/>
              <a:pPr/>
              <a:t>‹#›</a:t>
            </a:fld>
            <a:endParaRPr lang="sl-SI" altLang="sl-SI"/>
          </a:p>
        </p:txBody>
      </p:sp>
    </p:spTree>
    <p:extLst>
      <p:ext uri="{BB962C8B-B14F-4D97-AF65-F5344CB8AC3E}">
        <p14:creationId xmlns:p14="http://schemas.microsoft.com/office/powerpoint/2010/main" val="861229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sl-SI"/>
              <a:t>Kliknite, če želite urediti slog naslova matrice</a:t>
            </a:r>
            <a:endParaRPr lang="en-US"/>
          </a:p>
        </p:txBody>
      </p:sp>
      <p:sp>
        <p:nvSpPr>
          <p:cNvPr id="3" name="Ograda slik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sl-SI" noProof="0" dirty="0"/>
              <a:t>Kliknite ikono, če želite dodati sliko</a:t>
            </a:r>
            <a:endParaRPr lang="en-US" noProof="0" dirty="0"/>
          </a:p>
        </p:txBody>
      </p:sp>
      <p:sp>
        <p:nvSpPr>
          <p:cNvPr id="4" name="Ograda besedila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sl-SI"/>
              <a:t>Kliknite, če želite urediti sloge besedila matrice</a:t>
            </a:r>
          </a:p>
        </p:txBody>
      </p:sp>
      <p:sp>
        <p:nvSpPr>
          <p:cNvPr id="5" name="Ograda datuma 4">
            <a:extLst>
              <a:ext uri="{FF2B5EF4-FFF2-40B4-BE49-F238E27FC236}">
                <a16:creationId xmlns:a16="http://schemas.microsoft.com/office/drawing/2014/main" id="{693DF668-9318-446D-8242-84A7D459EAB1}"/>
              </a:ext>
            </a:extLst>
          </p:cNvPr>
          <p:cNvSpPr>
            <a:spLocks noGrp="1"/>
          </p:cNvSpPr>
          <p:nvPr>
            <p:ph type="dt" sz="half" idx="10"/>
          </p:nvPr>
        </p:nvSpPr>
        <p:spPr/>
        <p:txBody>
          <a:bodyPr/>
          <a:lstStyle>
            <a:lvl1pPr>
              <a:defRPr/>
            </a:lvl1pPr>
          </a:lstStyle>
          <a:p>
            <a:pPr>
              <a:defRPr/>
            </a:pPr>
            <a:fld id="{0E04D3D5-6AE9-4E33-BE05-1C46451AF618}" type="datetimeFigureOut">
              <a:rPr lang="sl-SI"/>
              <a:pPr>
                <a:defRPr/>
              </a:pPr>
              <a:t>3. 06. 2019</a:t>
            </a:fld>
            <a:endParaRPr lang="sl-SI" dirty="0"/>
          </a:p>
        </p:txBody>
      </p:sp>
      <p:sp>
        <p:nvSpPr>
          <p:cNvPr id="6" name="Ograda noge 5">
            <a:extLst>
              <a:ext uri="{FF2B5EF4-FFF2-40B4-BE49-F238E27FC236}">
                <a16:creationId xmlns:a16="http://schemas.microsoft.com/office/drawing/2014/main" id="{A14A45CA-2938-4357-8910-759024FBE793}"/>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6">
            <a:extLst>
              <a:ext uri="{FF2B5EF4-FFF2-40B4-BE49-F238E27FC236}">
                <a16:creationId xmlns:a16="http://schemas.microsoft.com/office/drawing/2014/main" id="{55CE34ED-A378-49BD-92AF-801ECC789380}"/>
              </a:ext>
            </a:extLst>
          </p:cNvPr>
          <p:cNvSpPr>
            <a:spLocks noGrp="1"/>
          </p:cNvSpPr>
          <p:nvPr>
            <p:ph type="sldNum" sz="quarter" idx="12"/>
          </p:nvPr>
        </p:nvSpPr>
        <p:spPr/>
        <p:txBody>
          <a:bodyPr/>
          <a:lstStyle>
            <a:lvl1pPr>
              <a:defRPr/>
            </a:lvl1pPr>
          </a:lstStyle>
          <a:p>
            <a:fld id="{751D97B9-72B5-4D68-A6F1-E82FFC7E7390}" type="slidenum">
              <a:rPr lang="sl-SI" altLang="sl-SI"/>
              <a:pPr/>
              <a:t>‹#›</a:t>
            </a:fld>
            <a:endParaRPr lang="sl-SI" altLang="sl-SI"/>
          </a:p>
        </p:txBody>
      </p:sp>
    </p:spTree>
    <p:extLst>
      <p:ext uri="{BB962C8B-B14F-4D97-AF65-F5344CB8AC3E}">
        <p14:creationId xmlns:p14="http://schemas.microsoft.com/office/powerpoint/2010/main" val="1841602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Prostoročno 11">
            <a:extLst>
              <a:ext uri="{FF2B5EF4-FFF2-40B4-BE49-F238E27FC236}">
                <a16:creationId xmlns:a16="http://schemas.microsoft.com/office/drawing/2014/main" id="{B1AE2B12-CBAE-4F4C-9EF3-F98E47AB9040}"/>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dirty="0">
              <a:latin typeface="+mn-lt"/>
              <a:cs typeface="+mn-cs"/>
            </a:endParaRPr>
          </a:p>
        </p:txBody>
      </p:sp>
      <p:sp>
        <p:nvSpPr>
          <p:cNvPr id="16" name="Prostoročno 15">
            <a:extLst>
              <a:ext uri="{FF2B5EF4-FFF2-40B4-BE49-F238E27FC236}">
                <a16:creationId xmlns:a16="http://schemas.microsoft.com/office/drawing/2014/main" id="{D01FD56C-4CB4-4168-907B-7D82EAA63A78}"/>
              </a:ext>
            </a:extLst>
          </p:cNvPr>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dirty="0">
              <a:latin typeface="+mn-lt"/>
              <a:cs typeface="+mn-cs"/>
            </a:endParaRPr>
          </a:p>
        </p:txBody>
      </p:sp>
      <p:sp>
        <p:nvSpPr>
          <p:cNvPr id="1028" name="Ograda naslova 8">
            <a:extLst>
              <a:ext uri="{FF2B5EF4-FFF2-40B4-BE49-F238E27FC236}">
                <a16:creationId xmlns:a16="http://schemas.microsoft.com/office/drawing/2014/main" id="{D74811E2-E07B-4207-945D-689952F930E8}"/>
              </a:ext>
            </a:extLst>
          </p:cNvPr>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sl-SI" altLang="sl-SI"/>
              <a:t>Kliknite, če želite urediti slog naslova matrice</a:t>
            </a:r>
            <a:endParaRPr lang="en-US" altLang="sl-SI"/>
          </a:p>
        </p:txBody>
      </p:sp>
      <p:sp>
        <p:nvSpPr>
          <p:cNvPr id="1029" name="Ograda besedila 29">
            <a:extLst>
              <a:ext uri="{FF2B5EF4-FFF2-40B4-BE49-F238E27FC236}">
                <a16:creationId xmlns:a16="http://schemas.microsoft.com/office/drawing/2014/main" id="{AF2EC53D-6DD1-43E5-906D-79AA90570AFB}"/>
              </a:ext>
            </a:extLst>
          </p:cNvPr>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10" name="Ograda datuma 9">
            <a:extLst>
              <a:ext uri="{FF2B5EF4-FFF2-40B4-BE49-F238E27FC236}">
                <a16:creationId xmlns:a16="http://schemas.microsoft.com/office/drawing/2014/main" id="{A0E860BC-2CE8-4D96-B932-822EC804FB5E}"/>
              </a:ext>
            </a:extLst>
          </p:cNvPr>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cs typeface="+mn-cs"/>
              </a:defRPr>
            </a:lvl1pPr>
          </a:lstStyle>
          <a:p>
            <a:pPr>
              <a:defRPr/>
            </a:pPr>
            <a:fld id="{FE161FCE-B6CD-4B7E-A811-88DA83FAD0E0}" type="datetimeFigureOut">
              <a:rPr lang="sl-SI"/>
              <a:pPr>
                <a:defRPr/>
              </a:pPr>
              <a:t>3. 06. 2019</a:t>
            </a:fld>
            <a:endParaRPr lang="sl-SI" dirty="0"/>
          </a:p>
        </p:txBody>
      </p:sp>
      <p:sp>
        <p:nvSpPr>
          <p:cNvPr id="22" name="Ograda noge 21">
            <a:extLst>
              <a:ext uri="{FF2B5EF4-FFF2-40B4-BE49-F238E27FC236}">
                <a16:creationId xmlns:a16="http://schemas.microsoft.com/office/drawing/2014/main" id="{9685B025-AE32-4BCC-9FB5-69F0338B01E5}"/>
              </a:ext>
            </a:extLst>
          </p:cNvPr>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dirty="0">
                <a:solidFill>
                  <a:schemeClr val="tx2">
                    <a:shade val="50000"/>
                  </a:schemeClr>
                </a:solidFill>
                <a:latin typeface="+mn-lt"/>
                <a:cs typeface="+mn-cs"/>
              </a:defRPr>
            </a:lvl1pPr>
          </a:lstStyle>
          <a:p>
            <a:pPr>
              <a:defRPr/>
            </a:pPr>
            <a:endParaRPr lang="sl-SI"/>
          </a:p>
        </p:txBody>
      </p:sp>
      <p:sp>
        <p:nvSpPr>
          <p:cNvPr id="18" name="Ograda številke diapozitiva 17">
            <a:extLst>
              <a:ext uri="{FF2B5EF4-FFF2-40B4-BE49-F238E27FC236}">
                <a16:creationId xmlns:a16="http://schemas.microsoft.com/office/drawing/2014/main" id="{480D37FB-9C4B-4323-9400-F043704DFE29}"/>
              </a:ext>
            </a:extLst>
          </p:cNvPr>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a:defRPr sz="1000">
                <a:solidFill>
                  <a:srgbClr val="B6B6B6"/>
                </a:solidFill>
              </a:defRPr>
            </a:lvl1pPr>
          </a:lstStyle>
          <a:p>
            <a:fld id="{6712225D-055E-49D5-90F3-55EFC684B7E9}" type="slidenum">
              <a:rPr lang="sl-SI" altLang="sl-SI"/>
              <a:pPr/>
              <a:t>‹#›</a:t>
            </a:fld>
            <a:endParaRPr lang="sl-SI" altLang="sl-SI"/>
          </a:p>
        </p:txBody>
      </p:sp>
    </p:spTree>
  </p:cSld>
  <p:clrMap bg1="dk1" tx1="lt1" bg2="dk2" tx2="lt2" accent1="accent1" accent2="accent2" accent3="accent3" accent4="accent4" accent5="accent5" accent6="accent6" hlink="hlink" folHlink="folHlink"/>
  <p:sldLayoutIdLst>
    <p:sldLayoutId id="2147483719" r:id="rId1"/>
    <p:sldLayoutId id="2147483713" r:id="rId2"/>
    <p:sldLayoutId id="2147483720" r:id="rId3"/>
    <p:sldLayoutId id="2147483714" r:id="rId4"/>
    <p:sldLayoutId id="2147483721" r:id="rId5"/>
    <p:sldLayoutId id="2147483715" r:id="rId6"/>
    <p:sldLayoutId id="2147483716" r:id="rId7"/>
    <p:sldLayoutId id="2147483722" r:id="rId8"/>
    <p:sldLayoutId id="2147483723" r:id="rId9"/>
    <p:sldLayoutId id="2147483717" r:id="rId10"/>
    <p:sldLayoutId id="2147483718" r:id="rId11"/>
  </p:sldLayoutIdLst>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panose="020B0503020102020204" pitchFamily="34" charset="0"/>
        </a:defRPr>
      </a:lvl2pPr>
      <a:lvl3pPr algn="l" rtl="0" fontAlgn="base">
        <a:spcBef>
          <a:spcPct val="0"/>
        </a:spcBef>
        <a:spcAft>
          <a:spcPct val="0"/>
        </a:spcAft>
        <a:defRPr sz="4600">
          <a:solidFill>
            <a:schemeClr val="tx1"/>
          </a:solidFill>
          <a:latin typeface="Franklin Gothic Book" panose="020B0503020102020204" pitchFamily="34" charset="0"/>
        </a:defRPr>
      </a:lvl3pPr>
      <a:lvl4pPr algn="l" rtl="0" fontAlgn="base">
        <a:spcBef>
          <a:spcPct val="0"/>
        </a:spcBef>
        <a:spcAft>
          <a:spcPct val="0"/>
        </a:spcAft>
        <a:defRPr sz="4600">
          <a:solidFill>
            <a:schemeClr val="tx1"/>
          </a:solidFill>
          <a:latin typeface="Franklin Gothic Book" panose="020B0503020102020204" pitchFamily="34" charset="0"/>
        </a:defRPr>
      </a:lvl4pPr>
      <a:lvl5pPr algn="l" rtl="0" fontAlgn="base">
        <a:spcBef>
          <a:spcPct val="0"/>
        </a:spcBef>
        <a:spcAft>
          <a:spcPct val="0"/>
        </a:spcAft>
        <a:defRPr sz="4600">
          <a:solidFill>
            <a:schemeClr val="tx1"/>
          </a:solidFill>
          <a:latin typeface="Franklin Gothic Book" panose="020B0503020102020204" pitchFamily="34" charset="0"/>
        </a:defRPr>
      </a:lvl5pPr>
      <a:lvl6pPr marL="457200" algn="l" rtl="0" fontAlgn="base">
        <a:spcBef>
          <a:spcPct val="0"/>
        </a:spcBef>
        <a:spcAft>
          <a:spcPct val="0"/>
        </a:spcAft>
        <a:defRPr sz="4600">
          <a:solidFill>
            <a:schemeClr val="tx1"/>
          </a:solidFill>
          <a:latin typeface="Franklin Gothic Book" panose="020B0503020102020204" pitchFamily="34" charset="0"/>
        </a:defRPr>
      </a:lvl6pPr>
      <a:lvl7pPr marL="914400" algn="l" rtl="0" fontAlgn="base">
        <a:spcBef>
          <a:spcPct val="0"/>
        </a:spcBef>
        <a:spcAft>
          <a:spcPct val="0"/>
        </a:spcAft>
        <a:defRPr sz="4600">
          <a:solidFill>
            <a:schemeClr val="tx1"/>
          </a:solidFill>
          <a:latin typeface="Franklin Gothic Book" panose="020B0503020102020204" pitchFamily="34" charset="0"/>
        </a:defRPr>
      </a:lvl7pPr>
      <a:lvl8pPr marL="1371600" algn="l" rtl="0" fontAlgn="base">
        <a:spcBef>
          <a:spcPct val="0"/>
        </a:spcBef>
        <a:spcAft>
          <a:spcPct val="0"/>
        </a:spcAft>
        <a:defRPr sz="4600">
          <a:solidFill>
            <a:schemeClr val="tx1"/>
          </a:solidFill>
          <a:latin typeface="Franklin Gothic Book" panose="020B0503020102020204" pitchFamily="34" charset="0"/>
        </a:defRPr>
      </a:lvl8pPr>
      <a:lvl9pPr marL="1828800" algn="l" rtl="0" fontAlgn="base">
        <a:spcBef>
          <a:spcPct val="0"/>
        </a:spcBef>
        <a:spcAft>
          <a:spcPct val="0"/>
        </a:spcAft>
        <a:defRPr sz="4600">
          <a:solidFill>
            <a:schemeClr val="tx1"/>
          </a:solidFill>
          <a:latin typeface="Franklin Gothic Book" panose="020B0503020102020204" pitchFamily="34" charset="0"/>
        </a:defRPr>
      </a:lvl9pPr>
    </p:titleStyle>
    <p:bodyStyle>
      <a:lvl1pPr marL="419100" indent="-382588" algn="l" rtl="0" fontAlgn="base">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anose="05020102010507070707"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969696"/>
        </a:buClr>
        <a:buSzPct val="90000"/>
        <a:buFont typeface="Wingdings 2" panose="05020102010507070707"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808080"/>
        </a:buClr>
        <a:buSzPct val="100000"/>
        <a:buFont typeface="Arial" panose="020B0604020202020204" pitchFamily="34"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dijaski.net/slovenscina/obnove.html?r=slo_dob_levstik_fran_martin_krpan_04__seminarska_naloga.doc" TargetMode="External"/><Relationship Id="rId2" Type="http://schemas.openxmlformats.org/officeDocument/2006/relationships/hyperlink" Target="http://sl.wikipedia.org/wiki/Fran_Levstik" TargetMode="External"/><Relationship Id="rId1" Type="http://schemas.openxmlformats.org/officeDocument/2006/relationships/slideLayout" Target="../slideLayouts/slideLayout2.xml"/><Relationship Id="rId4" Type="http://schemas.openxmlformats.org/officeDocument/2006/relationships/hyperlink" Target="http://sl.wikipedia.org/wiki/Martin_Krpan_z_Vrh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E0A2F06-C212-4764-A832-AB436D368036}"/>
              </a:ext>
            </a:extLst>
          </p:cNvPr>
          <p:cNvSpPr>
            <a:spLocks noGrp="1"/>
          </p:cNvSpPr>
          <p:nvPr>
            <p:ph type="ctrTitle"/>
          </p:nvPr>
        </p:nvSpPr>
        <p:spPr/>
        <p:txBody>
          <a:bodyPr>
            <a:normAutofit/>
          </a:bodyPr>
          <a:lstStyle/>
          <a:p>
            <a:pPr fontAlgn="auto">
              <a:spcAft>
                <a:spcPts val="0"/>
              </a:spcAft>
              <a:defRPr/>
            </a:pPr>
            <a:r>
              <a:rPr lang="sl-SI"/>
              <a:t>Martin Krpan</a:t>
            </a:r>
          </a:p>
        </p:txBody>
      </p:sp>
      <p:sp>
        <p:nvSpPr>
          <p:cNvPr id="7171" name="Podnaslov 2">
            <a:extLst>
              <a:ext uri="{FF2B5EF4-FFF2-40B4-BE49-F238E27FC236}">
                <a16:creationId xmlns:a16="http://schemas.microsoft.com/office/drawing/2014/main" id="{5BC12783-CFEE-414C-BF1C-86E6F6B56629}"/>
              </a:ext>
            </a:extLst>
          </p:cNvPr>
          <p:cNvSpPr>
            <a:spLocks noGrp="1"/>
          </p:cNvSpPr>
          <p:nvPr>
            <p:ph type="subTitle" idx="1"/>
          </p:nvPr>
        </p:nvSpPr>
        <p:spPr>
          <a:xfrm>
            <a:off x="433388" y="1544638"/>
            <a:ext cx="6480175" cy="1752600"/>
          </a:xfrm>
        </p:spPr>
        <p:txBody>
          <a:bodyPr/>
          <a:lstStyle/>
          <a:p>
            <a:r>
              <a:rPr lang="sl-SI" altLang="sl-SI" dirty="0"/>
              <a:t>AVTOR:  </a:t>
            </a:r>
          </a:p>
          <a:p>
            <a:r>
              <a:rPr lang="sl-SI" altLang="sl-SI" dirty="0"/>
              <a:t>MENTOR</a:t>
            </a:r>
            <a:r>
              <a:rPr lang="sl-SI" altLang="sl-SI"/>
              <a:t>:  </a:t>
            </a:r>
            <a:endParaRPr lang="sl-SI" altLang="sl-SI"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slov 1">
            <a:extLst>
              <a:ext uri="{FF2B5EF4-FFF2-40B4-BE49-F238E27FC236}">
                <a16:creationId xmlns:a16="http://schemas.microsoft.com/office/drawing/2014/main" id="{733557EF-876F-483F-BA37-28AECE87E23E}"/>
              </a:ext>
            </a:extLst>
          </p:cNvPr>
          <p:cNvSpPr>
            <a:spLocks noGrp="1"/>
          </p:cNvSpPr>
          <p:nvPr>
            <p:ph type="title"/>
          </p:nvPr>
        </p:nvSpPr>
        <p:spPr/>
        <p:txBody>
          <a:bodyPr/>
          <a:lstStyle/>
          <a:p>
            <a:r>
              <a:rPr lang="sl-SI" altLang="sl-SI"/>
              <a:t>IDEJA</a:t>
            </a:r>
          </a:p>
        </p:txBody>
      </p:sp>
      <p:sp>
        <p:nvSpPr>
          <p:cNvPr id="16387" name="Ograda vsebine 2">
            <a:extLst>
              <a:ext uri="{FF2B5EF4-FFF2-40B4-BE49-F238E27FC236}">
                <a16:creationId xmlns:a16="http://schemas.microsoft.com/office/drawing/2014/main" id="{22B24DB7-DE1B-41C1-A86D-8CA4EBAED410}"/>
              </a:ext>
            </a:extLst>
          </p:cNvPr>
          <p:cNvSpPr>
            <a:spLocks noGrp="1"/>
          </p:cNvSpPr>
          <p:nvPr>
            <p:ph idx="1"/>
          </p:nvPr>
        </p:nvSpPr>
        <p:spPr/>
        <p:txBody>
          <a:bodyPr/>
          <a:lstStyle/>
          <a:p>
            <a:r>
              <a:rPr lang="sl-SI" altLang="sl-SI"/>
              <a:t>To delo sporoča, da dobro vedno premaga zlo.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slov 1">
            <a:extLst>
              <a:ext uri="{FF2B5EF4-FFF2-40B4-BE49-F238E27FC236}">
                <a16:creationId xmlns:a16="http://schemas.microsoft.com/office/drawing/2014/main" id="{29E57D94-4194-4950-9C38-807200072D81}"/>
              </a:ext>
            </a:extLst>
          </p:cNvPr>
          <p:cNvSpPr>
            <a:spLocks noGrp="1"/>
          </p:cNvSpPr>
          <p:nvPr>
            <p:ph type="title"/>
          </p:nvPr>
        </p:nvSpPr>
        <p:spPr/>
        <p:txBody>
          <a:bodyPr/>
          <a:lstStyle/>
          <a:p>
            <a:r>
              <a:rPr lang="sl-SI" altLang="sl-SI"/>
              <a:t>PREDSTAVITEV AVTORJA</a:t>
            </a:r>
          </a:p>
        </p:txBody>
      </p:sp>
      <p:sp>
        <p:nvSpPr>
          <p:cNvPr id="17411" name="Ograda vsebine 2">
            <a:extLst>
              <a:ext uri="{FF2B5EF4-FFF2-40B4-BE49-F238E27FC236}">
                <a16:creationId xmlns:a16="http://schemas.microsoft.com/office/drawing/2014/main" id="{E9697E1A-58D6-4F12-A69C-0136C68BFBD0}"/>
              </a:ext>
            </a:extLst>
          </p:cNvPr>
          <p:cNvSpPr>
            <a:spLocks noGrp="1"/>
          </p:cNvSpPr>
          <p:nvPr>
            <p:ph idx="1"/>
          </p:nvPr>
        </p:nvSpPr>
        <p:spPr/>
        <p:txBody>
          <a:bodyPr/>
          <a:lstStyle/>
          <a:p>
            <a:r>
              <a:rPr lang="sl-SI" altLang="sl-SI"/>
              <a:t>Fran Levstik se je rodil v Spodnjih Retjah pri Velikih Laščah 28. septembra 1831 in umrl 16. novembra 1887 v Ljubljani.</a:t>
            </a:r>
          </a:p>
          <a:p>
            <a:r>
              <a:rPr lang="sl-SI" altLang="sl-SI"/>
              <a:t>Bil je pesnik, pripovednik, literarni kritik, časnikar in začetnik mladoslovenskega gibanja. </a:t>
            </a:r>
          </a:p>
        </p:txBody>
      </p:sp>
      <p:pic>
        <p:nvPicPr>
          <p:cNvPr id="17412" name="Picture 2" descr="C:\Users\Tomaž\Desktop\franlevstik.jpg">
            <a:extLst>
              <a:ext uri="{FF2B5EF4-FFF2-40B4-BE49-F238E27FC236}">
                <a16:creationId xmlns:a16="http://schemas.microsoft.com/office/drawing/2014/main" id="{8F9A754B-0371-4CF5-AF97-3693F48BBB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6125" y="4786313"/>
            <a:ext cx="1928813" cy="192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slov 1">
            <a:extLst>
              <a:ext uri="{FF2B5EF4-FFF2-40B4-BE49-F238E27FC236}">
                <a16:creationId xmlns:a16="http://schemas.microsoft.com/office/drawing/2014/main" id="{83E7EBBC-DDCE-46AB-845F-7241AF3B23BC}"/>
              </a:ext>
            </a:extLst>
          </p:cNvPr>
          <p:cNvSpPr>
            <a:spLocks noGrp="1"/>
          </p:cNvSpPr>
          <p:nvPr>
            <p:ph type="title"/>
          </p:nvPr>
        </p:nvSpPr>
        <p:spPr/>
        <p:txBody>
          <a:bodyPr/>
          <a:lstStyle/>
          <a:p>
            <a:endParaRPr lang="sl-SI" altLang="sl-SI"/>
          </a:p>
        </p:txBody>
      </p:sp>
      <p:sp>
        <p:nvSpPr>
          <p:cNvPr id="18435" name="Ograda vsebine 2">
            <a:extLst>
              <a:ext uri="{FF2B5EF4-FFF2-40B4-BE49-F238E27FC236}">
                <a16:creationId xmlns:a16="http://schemas.microsoft.com/office/drawing/2014/main" id="{226230D9-E5B2-406E-B986-F7EB2A3E30A4}"/>
              </a:ext>
            </a:extLst>
          </p:cNvPr>
          <p:cNvSpPr>
            <a:spLocks noGrp="1"/>
          </p:cNvSpPr>
          <p:nvPr>
            <p:ph idx="1"/>
          </p:nvPr>
        </p:nvSpPr>
        <p:spPr/>
        <p:txBody>
          <a:bodyPr/>
          <a:lstStyle/>
          <a:p>
            <a:r>
              <a:rPr lang="sl-SI" altLang="sl-SI"/>
              <a:t>Proti koncu življenja je bil Levstik zelo bolan. Umrl je v Ljubljani.</a:t>
            </a:r>
          </a:p>
          <a:p>
            <a:r>
              <a:rPr lang="sl-SI" altLang="sl-SI"/>
              <a:t>Za Slovenstvo je njegov pomen zelo velik. Bil je tudi med prvimi slovenskimi kritikami.</a:t>
            </a:r>
          </a:p>
          <a:p>
            <a:endParaRPr lang="sl-SI" altLang="sl-SI"/>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slov 1">
            <a:extLst>
              <a:ext uri="{FF2B5EF4-FFF2-40B4-BE49-F238E27FC236}">
                <a16:creationId xmlns:a16="http://schemas.microsoft.com/office/drawing/2014/main" id="{0790F518-68A6-4D54-8123-F9D3555B2393}"/>
              </a:ext>
            </a:extLst>
          </p:cNvPr>
          <p:cNvSpPr>
            <a:spLocks noGrp="1"/>
          </p:cNvSpPr>
          <p:nvPr>
            <p:ph type="title"/>
          </p:nvPr>
        </p:nvSpPr>
        <p:spPr/>
        <p:txBody>
          <a:bodyPr/>
          <a:lstStyle/>
          <a:p>
            <a:r>
              <a:rPr lang="sl-SI" altLang="sl-SI" b="1"/>
              <a:t>PROZA</a:t>
            </a:r>
            <a:endParaRPr lang="sl-SI" altLang="sl-SI"/>
          </a:p>
        </p:txBody>
      </p:sp>
      <p:sp>
        <p:nvSpPr>
          <p:cNvPr id="19459" name="Ograda vsebine 2">
            <a:extLst>
              <a:ext uri="{FF2B5EF4-FFF2-40B4-BE49-F238E27FC236}">
                <a16:creationId xmlns:a16="http://schemas.microsoft.com/office/drawing/2014/main" id="{F9EC73F4-CC15-4A5E-A288-108B93D8A7D8}"/>
              </a:ext>
            </a:extLst>
          </p:cNvPr>
          <p:cNvSpPr>
            <a:spLocks noGrp="1"/>
          </p:cNvSpPr>
          <p:nvPr>
            <p:ph idx="1"/>
          </p:nvPr>
        </p:nvSpPr>
        <p:spPr/>
        <p:txBody>
          <a:bodyPr/>
          <a:lstStyle/>
          <a:p>
            <a:r>
              <a:rPr lang="sl-SI" altLang="sl-SI" i="1"/>
              <a:t>Iz Bučelstva</a:t>
            </a:r>
            <a:r>
              <a:rPr lang="sl-SI" altLang="sl-SI"/>
              <a:t>  </a:t>
            </a:r>
          </a:p>
          <a:p>
            <a:r>
              <a:rPr lang="sl-SI" altLang="sl-SI" i="1"/>
              <a:t>Martin Krpan z Vrha</a:t>
            </a:r>
            <a:endParaRPr lang="sl-SI" altLang="sl-SI"/>
          </a:p>
          <a:p>
            <a:r>
              <a:rPr lang="sl-SI" altLang="sl-SI" i="1"/>
              <a:t>Popotovanje iz Litije do Čateža</a:t>
            </a:r>
            <a:endParaRPr lang="sl-SI" altLang="sl-SI"/>
          </a:p>
          <a:p>
            <a:r>
              <a:rPr lang="sl-SI" altLang="sl-SI" i="1"/>
              <a:t>Deseti brat</a:t>
            </a:r>
            <a:r>
              <a:rPr lang="sl-SI" altLang="sl-SI"/>
              <a:t> </a:t>
            </a:r>
          </a:p>
          <a:p>
            <a:r>
              <a:rPr lang="sl-SI" altLang="sl-SI" i="1"/>
              <a:t>Sveti doktor Bežanec v Tožbanji vasi</a:t>
            </a:r>
            <a:r>
              <a:rPr lang="sl-SI" altLang="sl-SI"/>
              <a:t> </a:t>
            </a:r>
          </a:p>
          <a:p>
            <a:r>
              <a:rPr lang="sl-SI" altLang="sl-SI" i="1"/>
              <a:t>Kdo je napravil Vidku srajčico</a:t>
            </a:r>
            <a:endParaRPr lang="sl-SI" altLang="sl-SI"/>
          </a:p>
          <a:p>
            <a:endParaRPr lang="sl-SI" altLang="sl-SI"/>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slov 1">
            <a:extLst>
              <a:ext uri="{FF2B5EF4-FFF2-40B4-BE49-F238E27FC236}">
                <a16:creationId xmlns:a16="http://schemas.microsoft.com/office/drawing/2014/main" id="{B1BB902D-0EF0-4A0E-A8C7-DDEBC8BAD61A}"/>
              </a:ext>
            </a:extLst>
          </p:cNvPr>
          <p:cNvSpPr>
            <a:spLocks noGrp="1"/>
          </p:cNvSpPr>
          <p:nvPr>
            <p:ph type="title"/>
          </p:nvPr>
        </p:nvSpPr>
        <p:spPr/>
        <p:txBody>
          <a:bodyPr/>
          <a:lstStyle/>
          <a:p>
            <a:r>
              <a:rPr lang="sl-SI" altLang="sl-SI"/>
              <a:t>MOJE MNENJE O KNJIGI</a:t>
            </a:r>
          </a:p>
        </p:txBody>
      </p:sp>
      <p:sp>
        <p:nvSpPr>
          <p:cNvPr id="20483" name="Ograda vsebine 2">
            <a:extLst>
              <a:ext uri="{FF2B5EF4-FFF2-40B4-BE49-F238E27FC236}">
                <a16:creationId xmlns:a16="http://schemas.microsoft.com/office/drawing/2014/main" id="{7C756157-78EA-4182-BD3B-B8C41D6EAA38}"/>
              </a:ext>
            </a:extLst>
          </p:cNvPr>
          <p:cNvSpPr>
            <a:spLocks noGrp="1"/>
          </p:cNvSpPr>
          <p:nvPr>
            <p:ph idx="1"/>
          </p:nvPr>
        </p:nvSpPr>
        <p:spPr/>
        <p:txBody>
          <a:bodyPr/>
          <a:lstStyle/>
          <a:p>
            <a:r>
              <a:rPr lang="sl-SI" altLang="sl-SI"/>
              <a:t>Meni je bila knjiga zelo všeč, ko sem jo prvič brala. Najbolj se mi je v spomin vtisnila cesarica in Martin Krpan.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slov 1">
            <a:extLst>
              <a:ext uri="{FF2B5EF4-FFF2-40B4-BE49-F238E27FC236}">
                <a16:creationId xmlns:a16="http://schemas.microsoft.com/office/drawing/2014/main" id="{48FB0B27-C1EA-4D2D-9DA5-D438D04AA893}"/>
              </a:ext>
            </a:extLst>
          </p:cNvPr>
          <p:cNvSpPr>
            <a:spLocks noGrp="1"/>
          </p:cNvSpPr>
          <p:nvPr>
            <p:ph type="title"/>
          </p:nvPr>
        </p:nvSpPr>
        <p:spPr/>
        <p:txBody>
          <a:bodyPr/>
          <a:lstStyle/>
          <a:p>
            <a:r>
              <a:rPr lang="sl-SI" altLang="sl-SI"/>
              <a:t>VIRI</a:t>
            </a:r>
          </a:p>
        </p:txBody>
      </p:sp>
      <p:sp>
        <p:nvSpPr>
          <p:cNvPr id="21507" name="Ograda vsebine 2">
            <a:extLst>
              <a:ext uri="{FF2B5EF4-FFF2-40B4-BE49-F238E27FC236}">
                <a16:creationId xmlns:a16="http://schemas.microsoft.com/office/drawing/2014/main" id="{586A9672-C182-45BF-AC83-5BC39E5447F2}"/>
              </a:ext>
            </a:extLst>
          </p:cNvPr>
          <p:cNvSpPr>
            <a:spLocks noGrp="1"/>
          </p:cNvSpPr>
          <p:nvPr>
            <p:ph idx="1"/>
          </p:nvPr>
        </p:nvSpPr>
        <p:spPr/>
        <p:txBody>
          <a:bodyPr/>
          <a:lstStyle/>
          <a:p>
            <a:r>
              <a:rPr lang="sl-SI" altLang="sl-SI">
                <a:hlinkClick r:id="rId2"/>
              </a:rPr>
              <a:t>http://sl.wikipedia.org/wiki/Fran_Levstik</a:t>
            </a:r>
            <a:endParaRPr lang="sl-SI" altLang="sl-SI"/>
          </a:p>
          <a:p>
            <a:r>
              <a:rPr lang="sl-SI" altLang="sl-SI">
                <a:hlinkClick r:id="rId3"/>
              </a:rPr>
              <a:t>http://www.dijaski.net/slovenscina/obnove.html?r=slo_dob_levstik_fran_martin_krpan_04__seminarska_naloga.doc</a:t>
            </a:r>
            <a:endParaRPr lang="sl-SI" altLang="sl-SI"/>
          </a:p>
          <a:p>
            <a:r>
              <a:rPr lang="sl-SI" altLang="sl-SI">
                <a:hlinkClick r:id="rId4"/>
              </a:rPr>
              <a:t>http://sl.wikipedia.org/wiki/Martin_Krpan_z_Vrha</a:t>
            </a:r>
            <a:endParaRPr lang="sl-SI" altLang="sl-SI"/>
          </a:p>
          <a:p>
            <a:r>
              <a:rPr lang="sl-SI" altLang="sl-SI"/>
              <a:t>Google slike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slov 1">
            <a:extLst>
              <a:ext uri="{FF2B5EF4-FFF2-40B4-BE49-F238E27FC236}">
                <a16:creationId xmlns:a16="http://schemas.microsoft.com/office/drawing/2014/main" id="{25821862-79D0-4021-B7D1-539B4142D62B}"/>
              </a:ext>
            </a:extLst>
          </p:cNvPr>
          <p:cNvSpPr>
            <a:spLocks noGrp="1"/>
          </p:cNvSpPr>
          <p:nvPr>
            <p:ph type="title"/>
          </p:nvPr>
        </p:nvSpPr>
        <p:spPr/>
        <p:txBody>
          <a:bodyPr/>
          <a:lstStyle/>
          <a:p>
            <a:r>
              <a:rPr lang="sl-SI" altLang="sl-SI"/>
              <a:t>NAPOVED TEME</a:t>
            </a:r>
          </a:p>
        </p:txBody>
      </p:sp>
      <p:sp>
        <p:nvSpPr>
          <p:cNvPr id="8195" name="Ograda vsebine 2">
            <a:extLst>
              <a:ext uri="{FF2B5EF4-FFF2-40B4-BE49-F238E27FC236}">
                <a16:creationId xmlns:a16="http://schemas.microsoft.com/office/drawing/2014/main" id="{2C5AE5CA-A125-41DE-8DF3-6B59961229C5}"/>
              </a:ext>
            </a:extLst>
          </p:cNvPr>
          <p:cNvSpPr>
            <a:spLocks noGrp="1"/>
          </p:cNvSpPr>
          <p:nvPr>
            <p:ph idx="1"/>
          </p:nvPr>
        </p:nvSpPr>
        <p:spPr/>
        <p:txBody>
          <a:bodyPr/>
          <a:lstStyle/>
          <a:p>
            <a:r>
              <a:rPr lang="sl-SI" altLang="sl-SI"/>
              <a:t>Danes bom govorila o knjigi Martin Krpan, ki jo je napisal Fran Levstik.</a:t>
            </a:r>
          </a:p>
          <a:p>
            <a:r>
              <a:rPr lang="sl-SI" altLang="sl-SI"/>
              <a:t>Za predstavitev  knjige Martin Krpan sem se odločila, ker sem že poznala njeno vsebino in, ker se mi je knjiga zdela zabavna, ko sem jo prvič brala.</a:t>
            </a:r>
          </a:p>
          <a:p>
            <a:pPr>
              <a:buFont typeface="Wingdings 2" panose="05020102010507070707" pitchFamily="18" charset="2"/>
              <a:buNone/>
            </a:pPr>
            <a:endParaRPr lang="sl-SI" altLang="sl-SI"/>
          </a:p>
          <a:p>
            <a:endParaRPr lang="sl-SI" altLang="sl-SI"/>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slov 1">
            <a:extLst>
              <a:ext uri="{FF2B5EF4-FFF2-40B4-BE49-F238E27FC236}">
                <a16:creationId xmlns:a16="http://schemas.microsoft.com/office/drawing/2014/main" id="{2278743C-9130-451B-BAFB-3B659928DC87}"/>
              </a:ext>
            </a:extLst>
          </p:cNvPr>
          <p:cNvSpPr>
            <a:spLocks noGrp="1"/>
          </p:cNvSpPr>
          <p:nvPr>
            <p:ph type="title"/>
          </p:nvPr>
        </p:nvSpPr>
        <p:spPr/>
        <p:txBody>
          <a:bodyPr/>
          <a:lstStyle/>
          <a:p>
            <a:r>
              <a:rPr lang="sl-SI" altLang="sl-SI"/>
              <a:t>OPIS</a:t>
            </a:r>
          </a:p>
        </p:txBody>
      </p:sp>
      <p:sp>
        <p:nvSpPr>
          <p:cNvPr id="9219" name="Ograda vsebine 2">
            <a:extLst>
              <a:ext uri="{FF2B5EF4-FFF2-40B4-BE49-F238E27FC236}">
                <a16:creationId xmlns:a16="http://schemas.microsoft.com/office/drawing/2014/main" id="{D5658902-98EE-40E5-BEFA-59F831881328}"/>
              </a:ext>
            </a:extLst>
          </p:cNvPr>
          <p:cNvSpPr>
            <a:spLocks noGrp="1"/>
          </p:cNvSpPr>
          <p:nvPr>
            <p:ph idx="1"/>
          </p:nvPr>
        </p:nvSpPr>
        <p:spPr/>
        <p:txBody>
          <a:bodyPr/>
          <a:lstStyle/>
          <a:p>
            <a:r>
              <a:rPr lang="sl-SI" altLang="sl-SI"/>
              <a:t>Martin Krpan je srednje dolga zgodba.</a:t>
            </a:r>
          </a:p>
          <a:p>
            <a:r>
              <a:rPr lang="sl-SI" altLang="sl-SI"/>
              <a:t>Je povest, ki jo je napisal Fran Levstik.</a:t>
            </a:r>
          </a:p>
        </p:txBody>
      </p:sp>
      <p:pic>
        <p:nvPicPr>
          <p:cNvPr id="9220" name="Picture 2" descr="C:\Users\Tomaž\Desktop\images.jpg">
            <a:extLst>
              <a:ext uri="{FF2B5EF4-FFF2-40B4-BE49-F238E27FC236}">
                <a16:creationId xmlns:a16="http://schemas.microsoft.com/office/drawing/2014/main" id="{682B0108-F03D-4DAC-A79F-72D5182B82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857500"/>
            <a:ext cx="3452813"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668A808F-0BF1-4A98-A890-FBCAE471AB64}"/>
              </a:ext>
            </a:extLst>
          </p:cNvPr>
          <p:cNvSpPr>
            <a:spLocks noGrp="1"/>
          </p:cNvSpPr>
          <p:nvPr>
            <p:ph type="title"/>
          </p:nvPr>
        </p:nvSpPr>
        <p:spPr/>
        <p:txBody>
          <a:bodyPr/>
          <a:lstStyle/>
          <a:p>
            <a:r>
              <a:rPr lang="sl-SI" altLang="sl-SI"/>
              <a:t>PRIPOVEDOVALEC</a:t>
            </a:r>
          </a:p>
        </p:txBody>
      </p:sp>
      <p:sp>
        <p:nvSpPr>
          <p:cNvPr id="10243" name="Ograda vsebine 2">
            <a:extLst>
              <a:ext uri="{FF2B5EF4-FFF2-40B4-BE49-F238E27FC236}">
                <a16:creationId xmlns:a16="http://schemas.microsoft.com/office/drawing/2014/main" id="{7218023D-BAA3-4961-8CB9-47BFB76E45CF}"/>
              </a:ext>
            </a:extLst>
          </p:cNvPr>
          <p:cNvSpPr>
            <a:spLocks noGrp="1"/>
          </p:cNvSpPr>
          <p:nvPr>
            <p:ph idx="1"/>
          </p:nvPr>
        </p:nvSpPr>
        <p:spPr/>
        <p:txBody>
          <a:bodyPr/>
          <a:lstStyle/>
          <a:p>
            <a:r>
              <a:rPr lang="sl-SI" altLang="sl-SI"/>
              <a:t>Pripovedovalec v tej knjigi je tretjeosebni.</a:t>
            </a:r>
          </a:p>
          <a:p>
            <a:r>
              <a:rPr lang="sl-SI" altLang="sl-SI"/>
              <a:t>Knjigo je pripovedoval sam avtor.</a:t>
            </a:r>
          </a:p>
          <a:p>
            <a:endParaRPr lang="sl-SI" altLang="sl-SI"/>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slov 1">
            <a:extLst>
              <a:ext uri="{FF2B5EF4-FFF2-40B4-BE49-F238E27FC236}">
                <a16:creationId xmlns:a16="http://schemas.microsoft.com/office/drawing/2014/main" id="{A581F563-84BA-4D2F-985C-3EA60DCD4609}"/>
              </a:ext>
            </a:extLst>
          </p:cNvPr>
          <p:cNvSpPr>
            <a:spLocks noGrp="1"/>
          </p:cNvSpPr>
          <p:nvPr>
            <p:ph type="title"/>
          </p:nvPr>
        </p:nvSpPr>
        <p:spPr/>
        <p:txBody>
          <a:bodyPr/>
          <a:lstStyle/>
          <a:p>
            <a:r>
              <a:rPr lang="sl-SI" altLang="sl-SI"/>
              <a:t>KRAJ IN ČAS DOGAJANJA</a:t>
            </a:r>
          </a:p>
        </p:txBody>
      </p:sp>
      <p:sp>
        <p:nvSpPr>
          <p:cNvPr id="3" name="Ograda vsebine 2">
            <a:extLst>
              <a:ext uri="{FF2B5EF4-FFF2-40B4-BE49-F238E27FC236}">
                <a16:creationId xmlns:a16="http://schemas.microsoft.com/office/drawing/2014/main" id="{080058A6-3373-4DF4-A85F-4C3E98C2A861}"/>
              </a:ext>
            </a:extLst>
          </p:cNvPr>
          <p:cNvSpPr>
            <a:spLocks noGrp="1"/>
          </p:cNvSpPr>
          <p:nvPr>
            <p:ph idx="1"/>
          </p:nvPr>
        </p:nvSpPr>
        <p:spPr/>
        <p:txBody>
          <a:bodyPr>
            <a:normAutofit/>
          </a:bodyPr>
          <a:lstStyle/>
          <a:p>
            <a:pPr marL="420624" indent="-384048" fontAlgn="auto">
              <a:spcAft>
                <a:spcPts val="0"/>
              </a:spcAft>
              <a:buFont typeface="Wingdings 2"/>
              <a:buChar char=""/>
              <a:defRPr/>
            </a:pPr>
            <a:r>
              <a:rPr lang="sl-SI" dirty="0"/>
              <a:t>V zgodbi Martin Krpan se dogajanje odvija na Dunaju.</a:t>
            </a:r>
          </a:p>
          <a:p>
            <a:pPr marL="550926" indent="-514350" fontAlgn="auto">
              <a:spcAft>
                <a:spcPts val="0"/>
              </a:spcAft>
              <a:buFont typeface="Wingdings 2"/>
              <a:buChar char=""/>
              <a:defRPr/>
            </a:pPr>
            <a:r>
              <a:rPr lang="sl-SI" dirty="0"/>
              <a:t>Knjiga opisuje tri letne čase in sicer:</a:t>
            </a:r>
          </a:p>
          <a:p>
            <a:pPr marL="550926" indent="-514350" fontAlgn="auto">
              <a:spcAft>
                <a:spcPts val="0"/>
              </a:spcAft>
              <a:buFont typeface="+mj-lt"/>
              <a:buAutoNum type="arabicPeriod"/>
              <a:defRPr/>
            </a:pPr>
            <a:r>
              <a:rPr lang="sl-SI" dirty="0"/>
              <a:t>Zimo</a:t>
            </a:r>
          </a:p>
          <a:p>
            <a:pPr marL="550926" indent="-514350" fontAlgn="auto">
              <a:spcAft>
                <a:spcPts val="0"/>
              </a:spcAft>
              <a:buFont typeface="+mj-lt"/>
              <a:buAutoNum type="arabicPeriod"/>
              <a:defRPr/>
            </a:pPr>
            <a:r>
              <a:rPr lang="sl-SI" dirty="0"/>
              <a:t>Pomlad</a:t>
            </a:r>
          </a:p>
          <a:p>
            <a:pPr marL="550926" indent="-514350" fontAlgn="auto">
              <a:spcAft>
                <a:spcPts val="0"/>
              </a:spcAft>
              <a:buFont typeface="+mj-lt"/>
              <a:buAutoNum type="arabicPeriod"/>
              <a:defRPr/>
            </a:pPr>
            <a:r>
              <a:rPr lang="sl-SI" dirty="0"/>
              <a:t>Poletje </a:t>
            </a:r>
          </a:p>
          <a:p>
            <a:pPr marL="550926" indent="-514350" fontAlgn="auto">
              <a:spcAft>
                <a:spcPts val="0"/>
              </a:spcAft>
              <a:buFont typeface="+mj-lt"/>
              <a:buAutoNum type="arabicPeriod"/>
              <a:defRPr/>
            </a:pPr>
            <a:endParaRPr lang="sl-SI"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slov 1">
            <a:extLst>
              <a:ext uri="{FF2B5EF4-FFF2-40B4-BE49-F238E27FC236}">
                <a16:creationId xmlns:a16="http://schemas.microsoft.com/office/drawing/2014/main" id="{446BCDF5-C6EE-4197-807F-2ACB6F9E8886}"/>
              </a:ext>
            </a:extLst>
          </p:cNvPr>
          <p:cNvSpPr>
            <a:spLocks noGrp="1"/>
          </p:cNvSpPr>
          <p:nvPr>
            <p:ph type="title"/>
          </p:nvPr>
        </p:nvSpPr>
        <p:spPr/>
        <p:txBody>
          <a:bodyPr/>
          <a:lstStyle/>
          <a:p>
            <a:r>
              <a:rPr lang="sl-SI" altLang="sl-SI"/>
              <a:t>STRNJENA OBNOVA</a:t>
            </a:r>
          </a:p>
        </p:txBody>
      </p:sp>
      <p:sp>
        <p:nvSpPr>
          <p:cNvPr id="5" name="Ograda vsebine 4">
            <a:extLst>
              <a:ext uri="{FF2B5EF4-FFF2-40B4-BE49-F238E27FC236}">
                <a16:creationId xmlns:a16="http://schemas.microsoft.com/office/drawing/2014/main" id="{458C8D09-C37C-4820-A4E0-0F021C7D8154}"/>
              </a:ext>
            </a:extLst>
          </p:cNvPr>
          <p:cNvSpPr>
            <a:spLocks noGrp="1"/>
          </p:cNvSpPr>
          <p:nvPr>
            <p:ph idx="1"/>
          </p:nvPr>
        </p:nvSpPr>
        <p:spPr>
          <a:xfrm>
            <a:off x="642938" y="1428750"/>
            <a:ext cx="7281862" cy="4697413"/>
          </a:xfrm>
        </p:spPr>
        <p:txBody>
          <a:bodyPr>
            <a:normAutofit fontScale="40000" lnSpcReduction="20000"/>
          </a:bodyPr>
          <a:lstStyle/>
          <a:p>
            <a:pPr marL="420624" indent="-384048" fontAlgn="auto">
              <a:spcAft>
                <a:spcPts val="0"/>
              </a:spcAft>
              <a:buFont typeface="Wingdings 2"/>
              <a:buChar char=""/>
              <a:defRPr/>
            </a:pPr>
            <a:r>
              <a:rPr lang="sl-SI" sz="3400" dirty="0"/>
              <a:t>Nekoč je živel Martin Krpan. Bil je zelo priden. Dela mu ni bilo mar, ampak nosil je od morja na svoji kobilici angleško sol, kar je bilo prepovedano. Krpan se je pa vedno umikal in gledal, da mu nihče ni mogel do živega.</a:t>
            </a:r>
          </a:p>
          <a:p>
            <a:pPr marL="420624" indent="-384048" fontAlgn="auto">
              <a:spcAft>
                <a:spcPts val="0"/>
              </a:spcAft>
              <a:buFont typeface="Wingdings 2"/>
              <a:buChar char=""/>
              <a:defRPr/>
            </a:pPr>
            <a:r>
              <a:rPr lang="sl-SI" sz="3400" dirty="0"/>
              <a:t>Bilo je pozimi. Ni bilo cest kakor dandanes. Bila je le ozka gaz. Nesel je Krpan po ozki gazi na svoji kobilici nekaj soli, kar mu je naproti pripeljal lep voz. Na vozu je sedel cesar, ki se je ravno peljal v Trst. Krpan je bil kmečki človek, zato ga ni poznal. Hitro je dvignil kobilico in jo prestavil na drugo stran ceste, da je voz nebi povozil. Ko je to videl cesar je ustavil voz in vprašal Martina kje je doma in kako mu je ime. Martin mu je vse lepo odgovoril. Cesar ga je vprašal tudi, kaj nosi v vrečah? Krpan si je hitro izmislil, prevaža nekaj brusov in kresilno gobo. Cesar mu je verjel. Nato sta odšla vsak svojo smer. Čez nekaj let je na Dunaj prišel Brdavs, strašen velikan, ki je ubil prav vsakega, ki mu je prišel naproti. Cesar se je spomnil na Martina Krpana in je takoj poslal ponj. Ko je Martin Krpan prišel na dvor mu je cesar hitro pokazal orožarno. Martin pa si ni našel orožja za boj. Odločil se je, da si ga bo sam izdelal. Sprehodil se je po dvoru in zagledal drevo, pravšnje za njegov kij. Potem si je še naredil sekiro in bil je pripravljen na boj. Z Brdavsom sta skupaj določala kraj spopada, odločila sta se za bližnje polje. Naslednji dan je bil boj. Spopadla sta se prvič, nič si nista naredila. Drugič, Brdavs je Martina ranil v prst, Kri mu je tekla vendar ni bilo hudega. Ko sta se tretjič spopadla je Martin Krpan nabodel Brdavsovo glavo in vsi gledalci so veselo mu zaklicali. Prišel je sam cesar in mu čestital.</a:t>
            </a:r>
          </a:p>
          <a:p>
            <a:pPr marL="420624" indent="-384048" fontAlgn="auto">
              <a:spcAft>
                <a:spcPts val="0"/>
              </a:spcAft>
              <a:buFont typeface="Wingdings 2"/>
              <a:buChar char=""/>
              <a:defRPr/>
            </a:pPr>
            <a:r>
              <a:rPr lang="sl-SI" sz="3400" dirty="0"/>
              <a:t> Martin Krpan je za nagrado poprosil za pogodbo, da lahko prevaža ameriško sol. Cesar mu je ustregel. Martin Krpan je odšel domov in s seboj odnesel pogodbo.</a:t>
            </a:r>
          </a:p>
          <a:p>
            <a:pPr marL="420624" indent="-384048" fontAlgn="auto">
              <a:spcAft>
                <a:spcPts val="0"/>
              </a:spcAft>
              <a:buFont typeface="Wingdings 2"/>
              <a:buChar char=""/>
              <a:defRPr/>
            </a:pPr>
            <a:endParaRPr lang="sl-SI"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slov 1">
            <a:extLst>
              <a:ext uri="{FF2B5EF4-FFF2-40B4-BE49-F238E27FC236}">
                <a16:creationId xmlns:a16="http://schemas.microsoft.com/office/drawing/2014/main" id="{F7A0BCD7-D733-4400-AABB-1733CBE86679}"/>
              </a:ext>
            </a:extLst>
          </p:cNvPr>
          <p:cNvSpPr>
            <a:spLocks noGrp="1"/>
          </p:cNvSpPr>
          <p:nvPr>
            <p:ph type="title"/>
          </p:nvPr>
        </p:nvSpPr>
        <p:spPr/>
        <p:txBody>
          <a:bodyPr/>
          <a:lstStyle/>
          <a:p>
            <a:r>
              <a:rPr lang="sl-SI" altLang="sl-SI"/>
              <a:t>GLAVNE IN STRANSKE OSEBE</a:t>
            </a:r>
          </a:p>
        </p:txBody>
      </p:sp>
      <p:sp>
        <p:nvSpPr>
          <p:cNvPr id="3" name="Ograda vsebine 2">
            <a:extLst>
              <a:ext uri="{FF2B5EF4-FFF2-40B4-BE49-F238E27FC236}">
                <a16:creationId xmlns:a16="http://schemas.microsoft.com/office/drawing/2014/main" id="{36DB93C8-EA52-428D-B091-F0E046CD4211}"/>
              </a:ext>
            </a:extLst>
          </p:cNvPr>
          <p:cNvSpPr>
            <a:spLocks noGrp="1"/>
          </p:cNvSpPr>
          <p:nvPr>
            <p:ph idx="1"/>
          </p:nvPr>
        </p:nvSpPr>
        <p:spPr/>
        <p:txBody>
          <a:bodyPr>
            <a:normAutofit/>
          </a:bodyPr>
          <a:lstStyle/>
          <a:p>
            <a:pPr marL="420624" indent="-384048" fontAlgn="auto">
              <a:spcAft>
                <a:spcPts val="0"/>
              </a:spcAft>
              <a:buFont typeface="Wingdings 2"/>
              <a:buChar char=""/>
              <a:defRPr/>
            </a:pPr>
            <a:r>
              <a:rPr lang="sl-SI" dirty="0"/>
              <a:t>Glavne in stranske osebe so:</a:t>
            </a:r>
          </a:p>
          <a:p>
            <a:pPr marL="550926" indent="-514350" fontAlgn="auto">
              <a:spcAft>
                <a:spcPts val="0"/>
              </a:spcAft>
              <a:buFont typeface="Wingdings" pitchFamily="2" charset="2"/>
              <a:buChar char="Ø"/>
              <a:defRPr/>
            </a:pPr>
            <a:r>
              <a:rPr lang="sl-SI" dirty="0"/>
              <a:t>Marin Krpan</a:t>
            </a:r>
          </a:p>
          <a:p>
            <a:pPr marL="550926" indent="-514350" fontAlgn="auto">
              <a:spcAft>
                <a:spcPts val="0"/>
              </a:spcAft>
              <a:buFont typeface="Wingdings" pitchFamily="2" charset="2"/>
              <a:buChar char="Ø"/>
              <a:defRPr/>
            </a:pPr>
            <a:r>
              <a:rPr lang="sl-SI" dirty="0"/>
              <a:t>Njegova mati</a:t>
            </a:r>
          </a:p>
          <a:p>
            <a:pPr marL="550926" indent="-514350" fontAlgn="auto">
              <a:spcAft>
                <a:spcPts val="0"/>
              </a:spcAft>
              <a:buFont typeface="Wingdings" pitchFamily="2" charset="2"/>
              <a:buChar char="Ø"/>
              <a:defRPr/>
            </a:pPr>
            <a:r>
              <a:rPr lang="sl-SI" dirty="0"/>
              <a:t>Cesar</a:t>
            </a:r>
          </a:p>
          <a:p>
            <a:pPr marL="550926" indent="-514350" fontAlgn="auto">
              <a:spcAft>
                <a:spcPts val="0"/>
              </a:spcAft>
              <a:buFont typeface="Wingdings" pitchFamily="2" charset="2"/>
              <a:buChar char="Ø"/>
              <a:defRPr/>
            </a:pPr>
            <a:r>
              <a:rPr lang="sl-SI" dirty="0"/>
              <a:t>Cesarica</a:t>
            </a:r>
          </a:p>
          <a:p>
            <a:pPr marL="550926" indent="-514350" fontAlgn="auto">
              <a:spcAft>
                <a:spcPts val="0"/>
              </a:spcAft>
              <a:buFont typeface="Wingdings" pitchFamily="2" charset="2"/>
              <a:buChar char="Ø"/>
              <a:defRPr/>
            </a:pPr>
            <a:r>
              <a:rPr lang="sl-SI" dirty="0"/>
              <a:t>Brdavs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slov 1">
            <a:extLst>
              <a:ext uri="{FF2B5EF4-FFF2-40B4-BE49-F238E27FC236}">
                <a16:creationId xmlns:a16="http://schemas.microsoft.com/office/drawing/2014/main" id="{54C0CFB9-3B6C-458C-A6E9-137A2DD1AB51}"/>
              </a:ext>
            </a:extLst>
          </p:cNvPr>
          <p:cNvSpPr>
            <a:spLocks noGrp="1"/>
          </p:cNvSpPr>
          <p:nvPr>
            <p:ph type="title"/>
          </p:nvPr>
        </p:nvSpPr>
        <p:spPr/>
        <p:txBody>
          <a:bodyPr/>
          <a:lstStyle/>
          <a:p>
            <a:r>
              <a:rPr lang="sl-SI" altLang="sl-SI"/>
              <a:t>OPIS NASTOPAJOČIH OSEB</a:t>
            </a:r>
          </a:p>
        </p:txBody>
      </p:sp>
      <p:sp>
        <p:nvSpPr>
          <p:cNvPr id="14339" name="Ograda vsebine 2">
            <a:extLst>
              <a:ext uri="{FF2B5EF4-FFF2-40B4-BE49-F238E27FC236}">
                <a16:creationId xmlns:a16="http://schemas.microsoft.com/office/drawing/2014/main" id="{CB584F63-DD3F-4524-923E-1702414025C3}"/>
              </a:ext>
            </a:extLst>
          </p:cNvPr>
          <p:cNvSpPr>
            <a:spLocks noGrp="1"/>
          </p:cNvSpPr>
          <p:nvPr>
            <p:ph idx="1"/>
          </p:nvPr>
        </p:nvSpPr>
        <p:spPr/>
        <p:txBody>
          <a:bodyPr/>
          <a:lstStyle/>
          <a:p>
            <a:r>
              <a:rPr lang="sl-SI" altLang="sl-SI"/>
              <a:t>Martin Krpan:</a:t>
            </a:r>
          </a:p>
          <a:p>
            <a:pPr>
              <a:buFont typeface="Wingdings 2" panose="05020102010507070707" pitchFamily="18" charset="2"/>
              <a:buNone/>
            </a:pPr>
            <a:r>
              <a:rPr lang="sl-SI" altLang="sl-SI"/>
              <a:t>Je bil prijazen, umsko in fizično močan in je spoštoval svojo mati.</a:t>
            </a:r>
          </a:p>
          <a:p>
            <a:pPr>
              <a:buFont typeface="Wingdings 2" panose="05020102010507070707" pitchFamily="18" charset="2"/>
              <a:buNone/>
            </a:pPr>
            <a:endParaRPr lang="sl-SI" altLang="sl-SI"/>
          </a:p>
          <a:p>
            <a:r>
              <a:rPr lang="sl-SI" altLang="sl-SI"/>
              <a:t>Mati Martina Krpana:</a:t>
            </a:r>
          </a:p>
          <a:p>
            <a:pPr>
              <a:buFont typeface="Wingdings 2" panose="05020102010507070707" pitchFamily="18" charset="2"/>
              <a:buNone/>
            </a:pPr>
            <a:r>
              <a:rPr lang="sl-SI" altLang="sl-SI"/>
              <a:t>Je bila brihtna, pametna, ljubila je svojega sina in prijazna.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slov 1">
            <a:extLst>
              <a:ext uri="{FF2B5EF4-FFF2-40B4-BE49-F238E27FC236}">
                <a16:creationId xmlns:a16="http://schemas.microsoft.com/office/drawing/2014/main" id="{89426A09-21EA-4597-93C8-47CB970B8D55}"/>
              </a:ext>
            </a:extLst>
          </p:cNvPr>
          <p:cNvSpPr>
            <a:spLocks noGrp="1"/>
          </p:cNvSpPr>
          <p:nvPr>
            <p:ph type="title"/>
          </p:nvPr>
        </p:nvSpPr>
        <p:spPr>
          <a:xfrm>
            <a:off x="428625" y="285750"/>
            <a:ext cx="5257800" cy="1143000"/>
          </a:xfrm>
        </p:spPr>
        <p:txBody>
          <a:bodyPr/>
          <a:lstStyle/>
          <a:p>
            <a:endParaRPr lang="sl-SI" altLang="sl-SI"/>
          </a:p>
        </p:txBody>
      </p:sp>
      <p:sp>
        <p:nvSpPr>
          <p:cNvPr id="15363" name="Ograda vsebine 2">
            <a:extLst>
              <a:ext uri="{FF2B5EF4-FFF2-40B4-BE49-F238E27FC236}">
                <a16:creationId xmlns:a16="http://schemas.microsoft.com/office/drawing/2014/main" id="{F2DC77E6-F582-4F3D-9A74-07550287E7D8}"/>
              </a:ext>
            </a:extLst>
          </p:cNvPr>
          <p:cNvSpPr>
            <a:spLocks noGrp="1"/>
          </p:cNvSpPr>
          <p:nvPr>
            <p:ph idx="1"/>
          </p:nvPr>
        </p:nvSpPr>
        <p:spPr>
          <a:xfrm>
            <a:off x="457200" y="285750"/>
            <a:ext cx="7467600" cy="5840413"/>
          </a:xfrm>
        </p:spPr>
        <p:txBody>
          <a:bodyPr/>
          <a:lstStyle/>
          <a:p>
            <a:r>
              <a:rPr lang="sl-SI" altLang="sl-SI"/>
              <a:t>Cesar:</a:t>
            </a:r>
          </a:p>
          <a:p>
            <a:pPr>
              <a:buFont typeface="Wingdings 2" panose="05020102010507070707" pitchFamily="18" charset="2"/>
              <a:buNone/>
            </a:pPr>
            <a:r>
              <a:rPr lang="sl-SI" altLang="sl-SI"/>
              <a:t>Je prijazen, Martina Krpana jemlje kot sebi enakega, ne kot podložnika.</a:t>
            </a:r>
          </a:p>
          <a:p>
            <a:pPr>
              <a:buFont typeface="Wingdings 2" panose="05020102010507070707" pitchFamily="18" charset="2"/>
              <a:buNone/>
            </a:pPr>
            <a:endParaRPr lang="sl-SI" altLang="sl-SI"/>
          </a:p>
          <a:p>
            <a:r>
              <a:rPr lang="sl-SI" altLang="sl-SI"/>
              <a:t>Cesarica: </a:t>
            </a:r>
          </a:p>
          <a:p>
            <a:pPr>
              <a:buFont typeface="Wingdings 2" panose="05020102010507070707" pitchFamily="18" charset="2"/>
              <a:buNone/>
            </a:pPr>
            <a:r>
              <a:rPr lang="sl-SI" altLang="sl-SI"/>
              <a:t>Je samovšečna, nesramna, nehvaležna in boljše ji je bilo drevo, kot lastna varnost.</a:t>
            </a:r>
          </a:p>
          <a:p>
            <a:pPr>
              <a:buFont typeface="Wingdings 2" panose="05020102010507070707" pitchFamily="18" charset="2"/>
              <a:buNone/>
            </a:pPr>
            <a:endParaRPr lang="sl-SI" altLang="sl-SI"/>
          </a:p>
          <a:p>
            <a:r>
              <a:rPr lang="sl-SI" altLang="sl-SI"/>
              <a:t>Brdavs:</a:t>
            </a:r>
          </a:p>
          <a:p>
            <a:pPr>
              <a:buFont typeface="Wingdings 2" panose="05020102010507070707" pitchFamily="18" charset="2"/>
              <a:buNone/>
            </a:pPr>
            <a:r>
              <a:rPr lang="sl-SI" altLang="sl-SI"/>
              <a:t>Je nesramen, hudoben, smeji se Martinu Krpanu in njegovi kobilici. </a:t>
            </a:r>
          </a:p>
          <a:p>
            <a:pPr>
              <a:buFont typeface="Wingdings 2" panose="05020102010507070707" pitchFamily="18" charset="2"/>
              <a:buNone/>
            </a:pPr>
            <a:endParaRPr lang="sl-SI" altLang="sl-SI"/>
          </a:p>
        </p:txBody>
      </p:sp>
    </p:spTree>
  </p:cSld>
  <p:clrMapOvr>
    <a:masterClrMapping/>
  </p:clrMapOvr>
</p:sld>
</file>

<file path=ppt/theme/theme1.xml><?xml version="1.0" encoding="utf-8"?>
<a:theme xmlns:a="http://schemas.openxmlformats.org/drawingml/2006/main" name="Tehnika">
  <a:themeElements>
    <a:clrScheme name="Sivin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Tehnika">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hnika">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797</Words>
  <Application>Microsoft Office PowerPoint</Application>
  <PresentationFormat>On-screen Show (4:3)</PresentationFormat>
  <Paragraphs>64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Franklin Gothic Book</vt:lpstr>
      <vt:lpstr>Wingdings</vt:lpstr>
      <vt:lpstr>Wingdings 2</vt:lpstr>
      <vt:lpstr>Tehnika</vt:lpstr>
      <vt:lpstr>Martin Krpan</vt:lpstr>
      <vt:lpstr>NAPOVED TEME</vt:lpstr>
      <vt:lpstr>OPIS</vt:lpstr>
      <vt:lpstr>PRIPOVEDOVALEC</vt:lpstr>
      <vt:lpstr>KRAJ IN ČAS DOGAJANJA</vt:lpstr>
      <vt:lpstr>STRNJENA OBNOVA</vt:lpstr>
      <vt:lpstr>GLAVNE IN STRANSKE OSEBE</vt:lpstr>
      <vt:lpstr>OPIS NASTOPAJOČIH OSEB</vt:lpstr>
      <vt:lpstr>PowerPoint Presentation</vt:lpstr>
      <vt:lpstr>IDEJA</vt:lpstr>
      <vt:lpstr>PREDSTAVITEV AVTORJA</vt:lpstr>
      <vt:lpstr>PowerPoint Presentation</vt:lpstr>
      <vt:lpstr>PROZA</vt:lpstr>
      <vt:lpstr>MOJE MNENJE O KNJIGI</vt:lpstr>
      <vt:lpstr>VIRI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2019-06-03T09:08:28Z</dcterms:created>
  <dcterms:modified xsi:type="dcterms:W3CDTF">2019-06-03T09:08:28Z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