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8" r:id="rId3"/>
    <p:sldId id="259" r:id="rId4"/>
    <p:sldId id="260" r:id="rId5"/>
    <p:sldId id="261" r:id="rId6"/>
    <p:sldId id="262" r:id="rId7"/>
    <p:sldId id="265" r:id="rId8"/>
    <p:sldId id="263" r:id="rId9"/>
    <p:sldId id="264" r:id="rId10"/>
  </p:sldIdLst>
  <p:sldSz cx="9144000" cy="6858000" type="screen4x3"/>
  <p:notesSz cx="6858000" cy="9144000"/>
  <p:defaultTextStyle>
    <a:defPPr>
      <a:defRPr lang="sl-SI"/>
    </a:defPPr>
    <a:lvl1pPr algn="l" rtl="0" fontAlgn="base">
      <a:spcBef>
        <a:spcPct val="0"/>
      </a:spcBef>
      <a:spcAft>
        <a:spcPct val="0"/>
      </a:spcAft>
      <a:defRPr kern="1200">
        <a:solidFill>
          <a:schemeClr val="bg1"/>
        </a:solidFill>
        <a:latin typeface="Arial" panose="020B0604020202020204" pitchFamily="34" charset="0"/>
        <a:ea typeface="+mn-ea"/>
        <a:cs typeface="+mn-cs"/>
      </a:defRPr>
    </a:lvl1pPr>
    <a:lvl2pPr marL="457200" algn="l" rtl="0" fontAlgn="base">
      <a:spcBef>
        <a:spcPct val="0"/>
      </a:spcBef>
      <a:spcAft>
        <a:spcPct val="0"/>
      </a:spcAft>
      <a:defRPr kern="1200">
        <a:solidFill>
          <a:schemeClr val="bg1"/>
        </a:solidFill>
        <a:latin typeface="Arial" panose="020B0604020202020204" pitchFamily="34" charset="0"/>
        <a:ea typeface="+mn-ea"/>
        <a:cs typeface="+mn-cs"/>
      </a:defRPr>
    </a:lvl2pPr>
    <a:lvl3pPr marL="914400" algn="l" rtl="0" fontAlgn="base">
      <a:spcBef>
        <a:spcPct val="0"/>
      </a:spcBef>
      <a:spcAft>
        <a:spcPct val="0"/>
      </a:spcAft>
      <a:defRPr kern="1200">
        <a:solidFill>
          <a:schemeClr val="bg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bg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bg1"/>
        </a:solidFill>
        <a:latin typeface="Arial" panose="020B0604020202020204" pitchFamily="34" charset="0"/>
        <a:ea typeface="+mn-ea"/>
        <a:cs typeface="+mn-cs"/>
      </a:defRPr>
    </a:lvl5pPr>
    <a:lvl6pPr marL="2286000" algn="l" defTabSz="914400" rtl="0" eaLnBrk="1" latinLnBrk="0" hangingPunct="1">
      <a:defRPr kern="1200">
        <a:solidFill>
          <a:schemeClr val="bg1"/>
        </a:solidFill>
        <a:latin typeface="Arial" panose="020B0604020202020204" pitchFamily="34" charset="0"/>
        <a:ea typeface="+mn-ea"/>
        <a:cs typeface="+mn-cs"/>
      </a:defRPr>
    </a:lvl6pPr>
    <a:lvl7pPr marL="2743200" algn="l" defTabSz="914400" rtl="0" eaLnBrk="1" latinLnBrk="0" hangingPunct="1">
      <a:defRPr kern="1200">
        <a:solidFill>
          <a:schemeClr val="bg1"/>
        </a:solidFill>
        <a:latin typeface="Arial" panose="020B0604020202020204" pitchFamily="34" charset="0"/>
        <a:ea typeface="+mn-ea"/>
        <a:cs typeface="+mn-cs"/>
      </a:defRPr>
    </a:lvl7pPr>
    <a:lvl8pPr marL="3200400" algn="l" defTabSz="914400" rtl="0" eaLnBrk="1" latinLnBrk="0" hangingPunct="1">
      <a:defRPr kern="1200">
        <a:solidFill>
          <a:schemeClr val="bg1"/>
        </a:solidFill>
        <a:latin typeface="Arial" panose="020B0604020202020204" pitchFamily="34" charset="0"/>
        <a:ea typeface="+mn-ea"/>
        <a:cs typeface="+mn-cs"/>
      </a:defRPr>
    </a:lvl8pPr>
    <a:lvl9pPr marL="3657600" algn="l" defTabSz="914400" rtl="0" eaLnBrk="1" latinLnBrk="0" hangingPunct="1">
      <a:defRPr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CC0099"/>
    <a:srgbClr val="B7C8FF"/>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08"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B03D3-7384-478B-B32E-882B78975AC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E1D6C68F-9B5E-4444-ABAC-5612A89C091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170D9E13-06B0-42FC-BB90-6EE444C46D4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AEF6320-D50D-4822-BDDB-63E80EEED26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56BAD7F-2A59-4B55-8034-F200F878BA4D}"/>
              </a:ext>
            </a:extLst>
          </p:cNvPr>
          <p:cNvSpPr>
            <a:spLocks noGrp="1"/>
          </p:cNvSpPr>
          <p:nvPr>
            <p:ph type="sldNum" sz="quarter" idx="12"/>
          </p:nvPr>
        </p:nvSpPr>
        <p:spPr/>
        <p:txBody>
          <a:bodyPr/>
          <a:lstStyle>
            <a:lvl1pPr>
              <a:defRPr/>
            </a:lvl1pPr>
          </a:lstStyle>
          <a:p>
            <a:fld id="{FB556EDB-FFAE-426C-9666-E2AE49C7D4DE}" type="slidenum">
              <a:rPr lang="sl-SI" altLang="sl-SI"/>
              <a:pPr/>
              <a:t>‹#›</a:t>
            </a:fld>
            <a:endParaRPr lang="sl-SI" altLang="sl-SI"/>
          </a:p>
        </p:txBody>
      </p:sp>
    </p:spTree>
    <p:extLst>
      <p:ext uri="{BB962C8B-B14F-4D97-AF65-F5344CB8AC3E}">
        <p14:creationId xmlns:p14="http://schemas.microsoft.com/office/powerpoint/2010/main" val="1582445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B6D87-560D-491D-A865-CDF0D7F0DC8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FC17114-A778-4C82-A34F-88E565CA56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205D027-64D0-4195-B2A8-A0848B1B407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2BA5773-2D4D-44FB-9921-44BC9AB48A3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D45A2D5-8303-40F0-814C-BA86C18EBF32}"/>
              </a:ext>
            </a:extLst>
          </p:cNvPr>
          <p:cNvSpPr>
            <a:spLocks noGrp="1"/>
          </p:cNvSpPr>
          <p:nvPr>
            <p:ph type="sldNum" sz="quarter" idx="12"/>
          </p:nvPr>
        </p:nvSpPr>
        <p:spPr/>
        <p:txBody>
          <a:bodyPr/>
          <a:lstStyle>
            <a:lvl1pPr>
              <a:defRPr/>
            </a:lvl1pPr>
          </a:lstStyle>
          <a:p>
            <a:fld id="{10D60B3E-4F78-4651-8F31-0B1E24764EBC}" type="slidenum">
              <a:rPr lang="sl-SI" altLang="sl-SI"/>
              <a:pPr/>
              <a:t>‹#›</a:t>
            </a:fld>
            <a:endParaRPr lang="sl-SI" altLang="sl-SI"/>
          </a:p>
        </p:txBody>
      </p:sp>
    </p:spTree>
    <p:extLst>
      <p:ext uri="{BB962C8B-B14F-4D97-AF65-F5344CB8AC3E}">
        <p14:creationId xmlns:p14="http://schemas.microsoft.com/office/powerpoint/2010/main" val="196716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47B608-83C1-4965-8020-65AC13E951F9}"/>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AF982DB-0013-499F-85C1-29861F323585}"/>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4662AEC-8229-4200-ACE5-6C4DFC3BE36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67A080E-56CB-4D86-B66C-1A5DA93AFCD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73A9DD0-7975-46D9-941C-8737C594BF6C}"/>
              </a:ext>
            </a:extLst>
          </p:cNvPr>
          <p:cNvSpPr>
            <a:spLocks noGrp="1"/>
          </p:cNvSpPr>
          <p:nvPr>
            <p:ph type="sldNum" sz="quarter" idx="12"/>
          </p:nvPr>
        </p:nvSpPr>
        <p:spPr/>
        <p:txBody>
          <a:bodyPr/>
          <a:lstStyle>
            <a:lvl1pPr>
              <a:defRPr/>
            </a:lvl1pPr>
          </a:lstStyle>
          <a:p>
            <a:fld id="{0C66E47C-B41C-4CB5-881E-38CD120D66DD}" type="slidenum">
              <a:rPr lang="sl-SI" altLang="sl-SI"/>
              <a:pPr/>
              <a:t>‹#›</a:t>
            </a:fld>
            <a:endParaRPr lang="sl-SI" altLang="sl-SI"/>
          </a:p>
        </p:txBody>
      </p:sp>
    </p:spTree>
    <p:extLst>
      <p:ext uri="{BB962C8B-B14F-4D97-AF65-F5344CB8AC3E}">
        <p14:creationId xmlns:p14="http://schemas.microsoft.com/office/powerpoint/2010/main" val="3757430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D7BC2-DC8E-48B1-810D-671DC008B98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9C12B5F-E343-4E93-A852-461571E8FA1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l-SI" dirty="0"/>
          </a:p>
        </p:txBody>
      </p:sp>
      <p:sp>
        <p:nvSpPr>
          <p:cNvPr id="4" name="Date Placeholder 3">
            <a:extLst>
              <a:ext uri="{FF2B5EF4-FFF2-40B4-BE49-F238E27FC236}">
                <a16:creationId xmlns:a16="http://schemas.microsoft.com/office/drawing/2014/main" id="{7CCC6C2F-D5BD-4B04-BF28-7AE8F398D46D}"/>
              </a:ext>
            </a:extLst>
          </p:cNvPr>
          <p:cNvSpPr>
            <a:spLocks noGrp="1"/>
          </p:cNvSpPr>
          <p:nvPr>
            <p:ph type="dt" sz="half" idx="10"/>
          </p:nvPr>
        </p:nvSpPr>
        <p:spPr/>
        <p:txBody>
          <a:bodyPr/>
          <a:lstStyle>
            <a:lvl1pPr>
              <a:defRPr/>
            </a:lvl1pPr>
          </a:lstStyle>
          <a:p>
            <a:endParaRPr lang="sl-SI" altLang="sl-SI" dirty="0"/>
          </a:p>
        </p:txBody>
      </p:sp>
      <p:sp>
        <p:nvSpPr>
          <p:cNvPr id="5" name="Footer Placeholder 4">
            <a:extLst>
              <a:ext uri="{FF2B5EF4-FFF2-40B4-BE49-F238E27FC236}">
                <a16:creationId xmlns:a16="http://schemas.microsoft.com/office/drawing/2014/main" id="{7A148568-778A-45A2-A80B-4CA51F20226E}"/>
              </a:ext>
            </a:extLst>
          </p:cNvPr>
          <p:cNvSpPr>
            <a:spLocks noGrp="1"/>
          </p:cNvSpPr>
          <p:nvPr>
            <p:ph type="ftr" sz="quarter" idx="11"/>
          </p:nvPr>
        </p:nvSpPr>
        <p:spPr/>
        <p:txBody>
          <a:bodyPr/>
          <a:lstStyle>
            <a:lvl1pPr>
              <a:defRPr/>
            </a:lvl1pPr>
          </a:lstStyle>
          <a:p>
            <a:endParaRPr lang="sl-SI" altLang="sl-SI" dirty="0"/>
          </a:p>
        </p:txBody>
      </p:sp>
      <p:sp>
        <p:nvSpPr>
          <p:cNvPr id="6" name="Slide Number Placeholder 5">
            <a:extLst>
              <a:ext uri="{FF2B5EF4-FFF2-40B4-BE49-F238E27FC236}">
                <a16:creationId xmlns:a16="http://schemas.microsoft.com/office/drawing/2014/main" id="{34329FAC-3145-4A82-B399-3C2B33E118B6}"/>
              </a:ext>
            </a:extLst>
          </p:cNvPr>
          <p:cNvSpPr>
            <a:spLocks noGrp="1"/>
          </p:cNvSpPr>
          <p:nvPr>
            <p:ph type="sldNum" sz="quarter" idx="12"/>
          </p:nvPr>
        </p:nvSpPr>
        <p:spPr/>
        <p:txBody>
          <a:bodyPr/>
          <a:lstStyle>
            <a:lvl1pPr>
              <a:defRPr/>
            </a:lvl1pPr>
          </a:lstStyle>
          <a:p>
            <a:fld id="{2EEB1074-1EE6-427A-8C63-0CFFC70251F6}" type="slidenum">
              <a:rPr lang="sl-SI" altLang="sl-SI"/>
              <a:pPr/>
              <a:t>‹#›</a:t>
            </a:fld>
            <a:endParaRPr lang="sl-SI" altLang="sl-SI"/>
          </a:p>
        </p:txBody>
      </p:sp>
    </p:spTree>
    <p:extLst>
      <p:ext uri="{BB962C8B-B14F-4D97-AF65-F5344CB8AC3E}">
        <p14:creationId xmlns:p14="http://schemas.microsoft.com/office/powerpoint/2010/main" val="2716833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A10BC-99F5-4ADB-AE43-FC051271B51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202CE0F1-F9D8-4101-85B5-24D8C321BE6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6E7CD7A-F982-4DB3-9BDA-F5DDAD96BB2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5E925A0-6C38-456D-9C7E-0D25D8AAC7F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586DD15-1697-4437-940B-18222933918B}"/>
              </a:ext>
            </a:extLst>
          </p:cNvPr>
          <p:cNvSpPr>
            <a:spLocks noGrp="1"/>
          </p:cNvSpPr>
          <p:nvPr>
            <p:ph type="sldNum" sz="quarter" idx="12"/>
          </p:nvPr>
        </p:nvSpPr>
        <p:spPr/>
        <p:txBody>
          <a:bodyPr/>
          <a:lstStyle>
            <a:lvl1pPr>
              <a:defRPr/>
            </a:lvl1pPr>
          </a:lstStyle>
          <a:p>
            <a:fld id="{0F44DF09-62E3-4553-BD6B-E29B0F517E56}" type="slidenum">
              <a:rPr lang="sl-SI" altLang="sl-SI"/>
              <a:pPr/>
              <a:t>‹#›</a:t>
            </a:fld>
            <a:endParaRPr lang="sl-SI" altLang="sl-SI"/>
          </a:p>
        </p:txBody>
      </p:sp>
    </p:spTree>
    <p:extLst>
      <p:ext uri="{BB962C8B-B14F-4D97-AF65-F5344CB8AC3E}">
        <p14:creationId xmlns:p14="http://schemas.microsoft.com/office/powerpoint/2010/main" val="473212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0ABC6-7372-4B1D-84C7-65A0F3068DC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BFB0E04-0DDD-4E01-8CA4-0F23CDAE87DD}"/>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EBC87FB5-15CF-4911-9D0A-8FC220F3D18F}"/>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59742B5B-E3B9-4F93-8BE6-B8F2850FAAF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4444545E-A761-4FAF-A472-D1675685691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DBEEF04-5B7B-4027-84F2-182BEF125853}"/>
              </a:ext>
            </a:extLst>
          </p:cNvPr>
          <p:cNvSpPr>
            <a:spLocks noGrp="1"/>
          </p:cNvSpPr>
          <p:nvPr>
            <p:ph type="sldNum" sz="quarter" idx="12"/>
          </p:nvPr>
        </p:nvSpPr>
        <p:spPr/>
        <p:txBody>
          <a:bodyPr/>
          <a:lstStyle>
            <a:lvl1pPr>
              <a:defRPr/>
            </a:lvl1pPr>
          </a:lstStyle>
          <a:p>
            <a:fld id="{92F8D396-4E52-4FB7-B285-ACE3AA9C752F}" type="slidenum">
              <a:rPr lang="sl-SI" altLang="sl-SI"/>
              <a:pPr/>
              <a:t>‹#›</a:t>
            </a:fld>
            <a:endParaRPr lang="sl-SI" altLang="sl-SI"/>
          </a:p>
        </p:txBody>
      </p:sp>
    </p:spTree>
    <p:extLst>
      <p:ext uri="{BB962C8B-B14F-4D97-AF65-F5344CB8AC3E}">
        <p14:creationId xmlns:p14="http://schemas.microsoft.com/office/powerpoint/2010/main" val="3965311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8EAC6-32DA-481C-83ED-5FC12B991E0A}"/>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7A2CB102-D94F-46DB-B978-4E84C85BA2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E3FB2A-523E-40F7-BCF4-04F7D502ADC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0D00441D-1D5A-4D9A-B997-B8192350F46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0B2B0B-9FD6-4D93-8415-2EF4AFA1D40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505F8150-494C-432B-AF26-F1EAA6E53C02}"/>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F6E7FCC6-1D92-4754-9653-2C273CDBE9D3}"/>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18FE98F0-082B-40C5-82C5-7619180AFA18}"/>
              </a:ext>
            </a:extLst>
          </p:cNvPr>
          <p:cNvSpPr>
            <a:spLocks noGrp="1"/>
          </p:cNvSpPr>
          <p:nvPr>
            <p:ph type="sldNum" sz="quarter" idx="12"/>
          </p:nvPr>
        </p:nvSpPr>
        <p:spPr/>
        <p:txBody>
          <a:bodyPr/>
          <a:lstStyle>
            <a:lvl1pPr>
              <a:defRPr/>
            </a:lvl1pPr>
          </a:lstStyle>
          <a:p>
            <a:fld id="{026BBC45-1825-4AA3-861A-13E326089029}" type="slidenum">
              <a:rPr lang="sl-SI" altLang="sl-SI"/>
              <a:pPr/>
              <a:t>‹#›</a:t>
            </a:fld>
            <a:endParaRPr lang="sl-SI" altLang="sl-SI"/>
          </a:p>
        </p:txBody>
      </p:sp>
    </p:spTree>
    <p:extLst>
      <p:ext uri="{BB962C8B-B14F-4D97-AF65-F5344CB8AC3E}">
        <p14:creationId xmlns:p14="http://schemas.microsoft.com/office/powerpoint/2010/main" val="3511764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7D5FD-92FB-4BF0-A8AD-6230B353C7A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947E2934-F975-4A86-9E99-55C6913229D4}"/>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FD7D0AFC-5499-40E5-951B-C9559662B87A}"/>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5880BA3F-B4A9-4BEF-812D-D8E829F71C3D}"/>
              </a:ext>
            </a:extLst>
          </p:cNvPr>
          <p:cNvSpPr>
            <a:spLocks noGrp="1"/>
          </p:cNvSpPr>
          <p:nvPr>
            <p:ph type="sldNum" sz="quarter" idx="12"/>
          </p:nvPr>
        </p:nvSpPr>
        <p:spPr/>
        <p:txBody>
          <a:bodyPr/>
          <a:lstStyle>
            <a:lvl1pPr>
              <a:defRPr/>
            </a:lvl1pPr>
          </a:lstStyle>
          <a:p>
            <a:fld id="{ECDB5388-8231-4E70-BC77-A9599E1CEB4B}" type="slidenum">
              <a:rPr lang="sl-SI" altLang="sl-SI"/>
              <a:pPr/>
              <a:t>‹#›</a:t>
            </a:fld>
            <a:endParaRPr lang="sl-SI" altLang="sl-SI"/>
          </a:p>
        </p:txBody>
      </p:sp>
    </p:spTree>
    <p:extLst>
      <p:ext uri="{BB962C8B-B14F-4D97-AF65-F5344CB8AC3E}">
        <p14:creationId xmlns:p14="http://schemas.microsoft.com/office/powerpoint/2010/main" val="2976044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2B487-1007-4160-B3AC-03B065DCD338}"/>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2692E43F-D826-4C54-AE63-08D65D4AB9A5}"/>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CEA2132B-51DB-4579-8B03-3F7357D9786A}"/>
              </a:ext>
            </a:extLst>
          </p:cNvPr>
          <p:cNvSpPr>
            <a:spLocks noGrp="1"/>
          </p:cNvSpPr>
          <p:nvPr>
            <p:ph type="sldNum" sz="quarter" idx="12"/>
          </p:nvPr>
        </p:nvSpPr>
        <p:spPr/>
        <p:txBody>
          <a:bodyPr/>
          <a:lstStyle>
            <a:lvl1pPr>
              <a:defRPr/>
            </a:lvl1pPr>
          </a:lstStyle>
          <a:p>
            <a:fld id="{1F895877-1242-4B68-81C8-25D746F2D17D}" type="slidenum">
              <a:rPr lang="sl-SI" altLang="sl-SI"/>
              <a:pPr/>
              <a:t>‹#›</a:t>
            </a:fld>
            <a:endParaRPr lang="sl-SI" altLang="sl-SI"/>
          </a:p>
        </p:txBody>
      </p:sp>
    </p:spTree>
    <p:extLst>
      <p:ext uri="{BB962C8B-B14F-4D97-AF65-F5344CB8AC3E}">
        <p14:creationId xmlns:p14="http://schemas.microsoft.com/office/powerpoint/2010/main" val="313486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097E7-3D88-45BC-9556-EEBD6943EA9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3E035D7F-85CC-4BD0-81DB-FEBEF7C6A4E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B64376AA-28DA-4BC1-AC68-821E7A74C98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AAA75E-E4B0-449D-AE56-0AA39616FA4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28CF8D0-13CD-467A-8684-177288AC831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F3B6069-9D6C-4C49-9336-55648DE95EE6}"/>
              </a:ext>
            </a:extLst>
          </p:cNvPr>
          <p:cNvSpPr>
            <a:spLocks noGrp="1"/>
          </p:cNvSpPr>
          <p:nvPr>
            <p:ph type="sldNum" sz="quarter" idx="12"/>
          </p:nvPr>
        </p:nvSpPr>
        <p:spPr/>
        <p:txBody>
          <a:bodyPr/>
          <a:lstStyle>
            <a:lvl1pPr>
              <a:defRPr/>
            </a:lvl1pPr>
          </a:lstStyle>
          <a:p>
            <a:fld id="{EBAB9981-1719-4EAD-BC52-E27CF5C72F9D}" type="slidenum">
              <a:rPr lang="sl-SI" altLang="sl-SI"/>
              <a:pPr/>
              <a:t>‹#›</a:t>
            </a:fld>
            <a:endParaRPr lang="sl-SI" altLang="sl-SI"/>
          </a:p>
        </p:txBody>
      </p:sp>
    </p:spTree>
    <p:extLst>
      <p:ext uri="{BB962C8B-B14F-4D97-AF65-F5344CB8AC3E}">
        <p14:creationId xmlns:p14="http://schemas.microsoft.com/office/powerpoint/2010/main" val="272366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82FD-4B2D-4B14-A084-D761269E8F8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DB901BB0-7671-40B0-84C0-FBE22F8919A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82B22746-D482-487E-87DE-12218375C81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683370-1CF2-4BD3-8822-1C4FF9A4AF8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7075B97-C31A-48A7-889F-6F041C75CAC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592941E-BE6D-4DAD-82CB-4AC8B6A6365F}"/>
              </a:ext>
            </a:extLst>
          </p:cNvPr>
          <p:cNvSpPr>
            <a:spLocks noGrp="1"/>
          </p:cNvSpPr>
          <p:nvPr>
            <p:ph type="sldNum" sz="quarter" idx="12"/>
          </p:nvPr>
        </p:nvSpPr>
        <p:spPr/>
        <p:txBody>
          <a:bodyPr/>
          <a:lstStyle>
            <a:lvl1pPr>
              <a:defRPr/>
            </a:lvl1pPr>
          </a:lstStyle>
          <a:p>
            <a:fld id="{EF67A28F-8BC9-46D8-94D1-AF7F80090392}" type="slidenum">
              <a:rPr lang="sl-SI" altLang="sl-SI"/>
              <a:pPr/>
              <a:t>‹#›</a:t>
            </a:fld>
            <a:endParaRPr lang="sl-SI" altLang="sl-SI"/>
          </a:p>
        </p:txBody>
      </p:sp>
    </p:spTree>
    <p:extLst>
      <p:ext uri="{BB962C8B-B14F-4D97-AF65-F5344CB8AC3E}">
        <p14:creationId xmlns:p14="http://schemas.microsoft.com/office/powerpoint/2010/main" val="242432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3399"/>
            </a:gs>
            <a:gs pos="100000">
              <a:schemeClr val="tx1"/>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531134F-5DCF-48C8-B48D-50730861FB5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4D113260-DEE0-4578-8F33-8699132F86C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18FCEE63-68A1-4A49-9B16-17EAB968251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sl-SI" altLang="sl-SI"/>
          </a:p>
        </p:txBody>
      </p:sp>
      <p:sp>
        <p:nvSpPr>
          <p:cNvPr id="1029" name="Rectangle 5">
            <a:extLst>
              <a:ext uri="{FF2B5EF4-FFF2-40B4-BE49-F238E27FC236}">
                <a16:creationId xmlns:a16="http://schemas.microsoft.com/office/drawing/2014/main" id="{305FF39D-ED4D-4E84-82EB-AC86D4E76E6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sl-SI" altLang="sl-SI"/>
          </a:p>
        </p:txBody>
      </p:sp>
      <p:sp>
        <p:nvSpPr>
          <p:cNvPr id="1030" name="Rectangle 6">
            <a:extLst>
              <a:ext uri="{FF2B5EF4-FFF2-40B4-BE49-F238E27FC236}">
                <a16:creationId xmlns:a16="http://schemas.microsoft.com/office/drawing/2014/main" id="{E15F3442-EFE5-417E-B6CF-539E0D4DF82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4FA3D3EB-B712-4A15-AD2B-6FF339E9BF5F}"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D5DEF1FE-6EF5-45EA-81D5-E4EAFE63B0EA}"/>
              </a:ext>
            </a:extLst>
          </p:cNvPr>
          <p:cNvSpPr txBox="1">
            <a:spLocks noChangeArrowheads="1"/>
          </p:cNvSpPr>
          <p:nvPr/>
        </p:nvSpPr>
        <p:spPr bwMode="auto">
          <a:xfrm>
            <a:off x="613569" y="4945063"/>
            <a:ext cx="2303462"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b="1" i="1" dirty="0"/>
              <a:t> </a:t>
            </a:r>
          </a:p>
          <a:p>
            <a:pPr>
              <a:spcBef>
                <a:spcPct val="50000"/>
              </a:spcBef>
            </a:pPr>
            <a:endParaRPr lang="sl-SI" altLang="sl-SI" b="1" i="1" dirty="0">
              <a:solidFill>
                <a:srgbClr val="0000CC"/>
              </a:solidFill>
            </a:endParaRPr>
          </a:p>
        </p:txBody>
      </p:sp>
      <p:sp>
        <p:nvSpPr>
          <p:cNvPr id="3075" name="Text Box 3">
            <a:extLst>
              <a:ext uri="{FF2B5EF4-FFF2-40B4-BE49-F238E27FC236}">
                <a16:creationId xmlns:a16="http://schemas.microsoft.com/office/drawing/2014/main" id="{504DBF2B-6D25-4DE5-8047-7EFE1B9D79FB}"/>
              </a:ext>
            </a:extLst>
          </p:cNvPr>
          <p:cNvSpPr txBox="1">
            <a:spLocks noChangeArrowheads="1"/>
          </p:cNvSpPr>
          <p:nvPr/>
        </p:nvSpPr>
        <p:spPr bwMode="auto">
          <a:xfrm>
            <a:off x="2197100" y="2924175"/>
            <a:ext cx="48244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b="1" i="1"/>
              <a:t>SEMINARSKA NALOGA PREDMETA SLOVENŠČINA</a:t>
            </a:r>
          </a:p>
        </p:txBody>
      </p:sp>
      <p:sp>
        <p:nvSpPr>
          <p:cNvPr id="3077" name="WordArt 5">
            <a:extLst>
              <a:ext uri="{FF2B5EF4-FFF2-40B4-BE49-F238E27FC236}">
                <a16:creationId xmlns:a16="http://schemas.microsoft.com/office/drawing/2014/main" id="{81612C75-3B41-4B8D-9FE8-34526851D19C}"/>
              </a:ext>
            </a:extLst>
          </p:cNvPr>
          <p:cNvSpPr>
            <a:spLocks noChangeArrowheads="1" noChangeShapeType="1" noTextEdit="1"/>
          </p:cNvSpPr>
          <p:nvPr/>
        </p:nvSpPr>
        <p:spPr bwMode="auto">
          <a:xfrm>
            <a:off x="1765300" y="1052513"/>
            <a:ext cx="5616575" cy="18002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sl-SI" sz="3600" kern="10">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effectLst>
                  <a:outerShdw dist="53882" dir="2700000" algn="ctr" rotWithShape="0">
                    <a:srgbClr val="C0C0C0">
                      <a:alpha val="80000"/>
                    </a:srgbClr>
                  </a:outerShdw>
                </a:effectLst>
                <a:latin typeface="Times New Roman" panose="02020603050405020304" pitchFamily="18" charset="0"/>
                <a:cs typeface="Times New Roman" panose="02020603050405020304" pitchFamily="18" charset="0"/>
              </a:rPr>
              <a:t>ANTON TOMAŽ LINHART</a:t>
            </a:r>
          </a:p>
        </p:txBody>
      </p:sp>
      <p:pic>
        <p:nvPicPr>
          <p:cNvPr id="3081" name="Picture 9" descr="250px-Anton_Toma%C5%BE_Linhart">
            <a:extLst>
              <a:ext uri="{FF2B5EF4-FFF2-40B4-BE49-F238E27FC236}">
                <a16:creationId xmlns:a16="http://schemas.microsoft.com/office/drawing/2014/main" id="{23D43A01-3CEE-4E06-B7B2-3ADF4F6529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1063" y="3716338"/>
            <a:ext cx="2381250" cy="2457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F6B0119-F4ED-452C-8AA8-CC6F711F8BA4}"/>
              </a:ext>
            </a:extLst>
          </p:cNvPr>
          <p:cNvSpPr>
            <a:spLocks noGrp="1" noChangeArrowheads="1"/>
          </p:cNvSpPr>
          <p:nvPr>
            <p:ph type="title"/>
          </p:nvPr>
        </p:nvSpPr>
        <p:spPr>
          <a:xfrm>
            <a:off x="539750" y="404813"/>
            <a:ext cx="8229600" cy="1143000"/>
          </a:xfrm>
        </p:spPr>
        <p:txBody>
          <a:bodyPr/>
          <a:lstStyle/>
          <a:p>
            <a:r>
              <a:rPr lang="sl-SI" altLang="sl-SI" sz="4000" b="1" i="1">
                <a:solidFill>
                  <a:schemeClr val="bg1"/>
                </a:solidFill>
              </a:rPr>
              <a:t>ŽIVLJENJEPIS</a:t>
            </a:r>
          </a:p>
        </p:txBody>
      </p:sp>
      <p:sp>
        <p:nvSpPr>
          <p:cNvPr id="4102" name="Text Box 6">
            <a:extLst>
              <a:ext uri="{FF2B5EF4-FFF2-40B4-BE49-F238E27FC236}">
                <a16:creationId xmlns:a16="http://schemas.microsoft.com/office/drawing/2014/main" id="{2807C9BD-F3AB-41C6-AE5D-E6A5FC32DFBD}"/>
              </a:ext>
            </a:extLst>
          </p:cNvPr>
          <p:cNvSpPr txBox="1">
            <a:spLocks noChangeArrowheads="1"/>
          </p:cNvSpPr>
          <p:nvPr/>
        </p:nvSpPr>
        <p:spPr bwMode="auto">
          <a:xfrm>
            <a:off x="3995738" y="6237288"/>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1400" i="1"/>
              <a:t>Stran 1</a:t>
            </a:r>
          </a:p>
        </p:txBody>
      </p:sp>
      <p:sp>
        <p:nvSpPr>
          <p:cNvPr id="4103" name="Text Box 7">
            <a:extLst>
              <a:ext uri="{FF2B5EF4-FFF2-40B4-BE49-F238E27FC236}">
                <a16:creationId xmlns:a16="http://schemas.microsoft.com/office/drawing/2014/main" id="{5B458AE7-FEC2-45A7-A341-E547B79F60CF}"/>
              </a:ext>
            </a:extLst>
          </p:cNvPr>
          <p:cNvSpPr txBox="1">
            <a:spLocks noChangeArrowheads="1"/>
          </p:cNvSpPr>
          <p:nvPr/>
        </p:nvSpPr>
        <p:spPr bwMode="auto">
          <a:xfrm>
            <a:off x="395288" y="1557338"/>
            <a:ext cx="4176712"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2000"/>
              <a:t>Anton Tomaž Linhart se je rodil 11. decembra 1756 v Radovljici. Imel je osem bratov in eno sestro. Trije od njih so ob rojstvu umrli. Njegov oče Venceslav je bil nogavičarski obrtnik češkega rodu, mama pa je bila Radovljičanka. Umrla je že, ko je imel komaj devet let. Zato jim je moral oče poiskati novo mamo (ve se da je bila je mlada in iz Ljubljane). Najprej se je šolal v domačem kraju, nato je končal ljubljansko gimnazijo, ki so jo vodili jezuiti, in to z odličnim uspehom.</a:t>
            </a:r>
            <a:r>
              <a:rPr lang="sl-SI" altLang="sl-SI"/>
              <a:t> </a:t>
            </a:r>
          </a:p>
        </p:txBody>
      </p:sp>
      <p:pic>
        <p:nvPicPr>
          <p:cNvPr id="4111" name="Picture 15" descr="DSC_6593_radovljica_rojstna_hisa_antona_tomaza_linharta_big">
            <a:extLst>
              <a:ext uri="{FF2B5EF4-FFF2-40B4-BE49-F238E27FC236}">
                <a16:creationId xmlns:a16="http://schemas.microsoft.com/office/drawing/2014/main" id="{2AD73952-8006-4E97-8088-B6F81D872B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0975" y="1628775"/>
            <a:ext cx="2921000" cy="4105275"/>
          </a:xfrm>
          <a:prstGeom prst="rect">
            <a:avLst/>
          </a:prstGeom>
          <a:noFill/>
          <a:extLst>
            <a:ext uri="{909E8E84-426E-40DD-AFC4-6F175D3DCCD1}">
              <a14:hiddenFill xmlns:a14="http://schemas.microsoft.com/office/drawing/2010/main">
                <a:solidFill>
                  <a:srgbClr val="FFFFFF"/>
                </a:solidFill>
              </a14:hiddenFill>
            </a:ext>
          </a:extLst>
        </p:spPr>
      </p:pic>
      <p:sp>
        <p:nvSpPr>
          <p:cNvPr id="4112" name="Text Box 16">
            <a:extLst>
              <a:ext uri="{FF2B5EF4-FFF2-40B4-BE49-F238E27FC236}">
                <a16:creationId xmlns:a16="http://schemas.microsoft.com/office/drawing/2014/main" id="{1EB49EBE-12C3-495C-8087-4ED43546F4C2}"/>
              </a:ext>
            </a:extLst>
          </p:cNvPr>
          <p:cNvSpPr txBox="1">
            <a:spLocks noChangeArrowheads="1"/>
          </p:cNvSpPr>
          <p:nvPr/>
        </p:nvSpPr>
        <p:spPr bwMode="auto">
          <a:xfrm>
            <a:off x="5364163" y="5876925"/>
            <a:ext cx="2663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1400"/>
              <a:t>ROJSTNA HIŠA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anim calcmode="lin" valueType="num">
                                      <p:cBhvr>
                                        <p:cTn id="8" dur="2000" fill="hold"/>
                                        <p:tgtEl>
                                          <p:spTgt spid="4098"/>
                                        </p:tgtEl>
                                        <p:attrNameLst>
                                          <p:attrName>ppt_w</p:attrName>
                                        </p:attrNameLst>
                                      </p:cBhvr>
                                      <p:tavLst>
                                        <p:tav tm="0" fmla="#ppt_w*sin(2.5*pi*$)">
                                          <p:val>
                                            <p:fltVal val="0"/>
                                          </p:val>
                                        </p:tav>
                                        <p:tav tm="100000">
                                          <p:val>
                                            <p:fltVal val="1"/>
                                          </p:val>
                                        </p:tav>
                                      </p:tavLst>
                                    </p:anim>
                                    <p:anim calcmode="lin" valueType="num">
                                      <p:cBhvr>
                                        <p:cTn id="9" dur="2000" fill="hold"/>
                                        <p:tgtEl>
                                          <p:spTgt spid="4098"/>
                                        </p:tgtEl>
                                        <p:attrNameLst>
                                          <p:attrName>ppt_h</p:attrName>
                                        </p:attrNameLst>
                                      </p:cBhvr>
                                      <p:tavLst>
                                        <p:tav tm="0">
                                          <p:val>
                                            <p:strVal val="#ppt_h"/>
                                          </p:val>
                                        </p:tav>
                                        <p:tav tm="100000">
                                          <p:val>
                                            <p:strVal val="#ppt_h"/>
                                          </p:val>
                                        </p:tav>
                                      </p:tavLst>
                                    </p:anim>
                                  </p:childTnLst>
                                </p:cTn>
                              </p:par>
                              <p:par>
                                <p:cTn id="10" presetID="13" presetClass="entr" presetSubtype="16" fill="hold" grpId="0" nodeType="withEffect">
                                  <p:stCondLst>
                                    <p:cond delay="0"/>
                                  </p:stCondLst>
                                  <p:childTnLst>
                                    <p:set>
                                      <p:cBhvr>
                                        <p:cTn id="11" dur="1" fill="hold">
                                          <p:stCondLst>
                                            <p:cond delay="0"/>
                                          </p:stCondLst>
                                        </p:cTn>
                                        <p:tgtEl>
                                          <p:spTgt spid="4103"/>
                                        </p:tgtEl>
                                        <p:attrNameLst>
                                          <p:attrName>style.visibility</p:attrName>
                                        </p:attrNameLst>
                                      </p:cBhvr>
                                      <p:to>
                                        <p:strVal val="visible"/>
                                      </p:to>
                                    </p:set>
                                    <p:animEffect transition="in" filter="plus(in)">
                                      <p:cBhvr>
                                        <p:cTn id="12" dur="3000"/>
                                        <p:tgtEl>
                                          <p:spTgt spid="4103"/>
                                        </p:tgtEl>
                                      </p:cBhvr>
                                    </p:animEffect>
                                  </p:childTnLst>
                                </p:cTn>
                              </p:par>
                              <p:par>
                                <p:cTn id="13" presetID="2" presetClass="entr" presetSubtype="4" fill="hold" nodeType="withEffect">
                                  <p:stCondLst>
                                    <p:cond delay="0"/>
                                  </p:stCondLst>
                                  <p:childTnLst>
                                    <p:set>
                                      <p:cBhvr>
                                        <p:cTn id="14" dur="1" fill="hold">
                                          <p:stCondLst>
                                            <p:cond delay="0"/>
                                          </p:stCondLst>
                                        </p:cTn>
                                        <p:tgtEl>
                                          <p:spTgt spid="4111"/>
                                        </p:tgtEl>
                                        <p:attrNameLst>
                                          <p:attrName>style.visibility</p:attrName>
                                        </p:attrNameLst>
                                      </p:cBhvr>
                                      <p:to>
                                        <p:strVal val="visible"/>
                                      </p:to>
                                    </p:set>
                                    <p:anim calcmode="lin" valueType="num">
                                      <p:cBhvr additive="base">
                                        <p:cTn id="15" dur="3000" fill="hold"/>
                                        <p:tgtEl>
                                          <p:spTgt spid="4111"/>
                                        </p:tgtEl>
                                        <p:attrNameLst>
                                          <p:attrName>ppt_x</p:attrName>
                                        </p:attrNameLst>
                                      </p:cBhvr>
                                      <p:tavLst>
                                        <p:tav tm="0">
                                          <p:val>
                                            <p:strVal val="#ppt_x"/>
                                          </p:val>
                                        </p:tav>
                                        <p:tav tm="100000">
                                          <p:val>
                                            <p:strVal val="#ppt_x"/>
                                          </p:val>
                                        </p:tav>
                                      </p:tavLst>
                                    </p:anim>
                                    <p:anim calcmode="lin" valueType="num">
                                      <p:cBhvr additive="base">
                                        <p:cTn id="16" dur="3000" fill="hold"/>
                                        <p:tgtEl>
                                          <p:spTgt spid="41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112"/>
                                        </p:tgtEl>
                                        <p:attrNameLst>
                                          <p:attrName>style.visibility</p:attrName>
                                        </p:attrNameLst>
                                      </p:cBhvr>
                                      <p:to>
                                        <p:strVal val="visible"/>
                                      </p:to>
                                    </p:set>
                                    <p:anim calcmode="lin" valueType="num">
                                      <p:cBhvr additive="base">
                                        <p:cTn id="19" dur="3000" fill="hold"/>
                                        <p:tgtEl>
                                          <p:spTgt spid="4112"/>
                                        </p:tgtEl>
                                        <p:attrNameLst>
                                          <p:attrName>ppt_x</p:attrName>
                                        </p:attrNameLst>
                                      </p:cBhvr>
                                      <p:tavLst>
                                        <p:tav tm="0">
                                          <p:val>
                                            <p:strVal val="#ppt_x"/>
                                          </p:val>
                                        </p:tav>
                                        <p:tav tm="100000">
                                          <p:val>
                                            <p:strVal val="#ppt_x"/>
                                          </p:val>
                                        </p:tav>
                                      </p:tavLst>
                                    </p:anim>
                                    <p:anim calcmode="lin" valueType="num">
                                      <p:cBhvr additive="base">
                                        <p:cTn id="20" dur="3000" fill="hold"/>
                                        <p:tgtEl>
                                          <p:spTgt spid="411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5" presetClass="exit" presetSubtype="0" fill="hold" grpId="1" nodeType="clickEffect">
                                  <p:stCondLst>
                                    <p:cond delay="0"/>
                                  </p:stCondLst>
                                  <p:iterate type="lt">
                                    <p:tmPct val="0"/>
                                  </p:iterate>
                                  <p:childTnLst>
                                    <p:animEffect transition="out" filter="fade">
                                      <p:cBhvr>
                                        <p:cTn id="24" dur="1000" accel="50000">
                                          <p:stCondLst>
                                            <p:cond delay="0"/>
                                          </p:stCondLst>
                                        </p:cTn>
                                        <p:tgtEl>
                                          <p:spTgt spid="4098"/>
                                        </p:tgtEl>
                                      </p:cBhvr>
                                    </p:animEffect>
                                    <p:anim calcmode="lin" valueType="num">
                                      <p:cBhvr>
                                        <p:cTn id="25" dur="500" accel="50000">
                                          <p:stCondLst>
                                            <p:cond delay="0"/>
                                          </p:stCondLst>
                                        </p:cTn>
                                        <p:tgtEl>
                                          <p:spTgt spid="4098"/>
                                        </p:tgtEl>
                                        <p:attrNameLst>
                                          <p:attrName>ppt_y</p:attrName>
                                        </p:attrNameLst>
                                      </p:cBhvr>
                                      <p:tavLst>
                                        <p:tav tm="0">
                                          <p:val>
                                            <p:strVal val="ppt_y"/>
                                          </p:val>
                                        </p:tav>
                                        <p:tav tm="100000">
                                          <p:val>
                                            <p:strVal val="ppt_y+.1"/>
                                          </p:val>
                                        </p:tav>
                                      </p:tavLst>
                                    </p:anim>
                                    <p:anim calcmode="lin" valueType="num">
                                      <p:cBhvr>
                                        <p:cTn id="26" dur="500" decel="50000">
                                          <p:stCondLst>
                                            <p:cond delay="500"/>
                                          </p:stCondLst>
                                        </p:cTn>
                                        <p:tgtEl>
                                          <p:spTgt spid="4098"/>
                                        </p:tgtEl>
                                        <p:attrNameLst>
                                          <p:attrName>ppt_y</p:attrName>
                                        </p:attrNameLst>
                                      </p:cBhvr>
                                      <p:tavLst>
                                        <p:tav tm="0">
                                          <p:val>
                                            <p:strVal val="ppt_y"/>
                                          </p:val>
                                        </p:tav>
                                        <p:tav tm="100000">
                                          <p:val>
                                            <p:strVal val="ppt_y-.1"/>
                                          </p:val>
                                        </p:tav>
                                      </p:tavLst>
                                    </p:anim>
                                    <p:anim calcmode="lin" valueType="num">
                                      <p:cBhvr>
                                        <p:cTn id="27" dur="500" accel="50000">
                                          <p:stCondLst>
                                            <p:cond delay="500"/>
                                          </p:stCondLst>
                                        </p:cTn>
                                        <p:tgtEl>
                                          <p:spTgt spid="4098"/>
                                        </p:tgtEl>
                                        <p:attrNameLst>
                                          <p:attrName>ppt_x</p:attrName>
                                        </p:attrNameLst>
                                      </p:cBhvr>
                                      <p:tavLst>
                                        <p:tav tm="0">
                                          <p:val>
                                            <p:strVal val="ppt_x"/>
                                          </p:val>
                                        </p:tav>
                                        <p:tav tm="100000">
                                          <p:val>
                                            <p:strVal val="ppt_x+.4"/>
                                          </p:val>
                                        </p:tav>
                                      </p:tavLst>
                                    </p:anim>
                                    <p:anim calcmode="lin" valueType="num">
                                      <p:cBhvr>
                                        <p:cTn id="28" dur="1000"/>
                                        <p:tgtEl>
                                          <p:spTgt spid="4098"/>
                                        </p:tgtEl>
                                        <p:attrNameLst>
                                          <p:attrName>ppt_h</p:attrName>
                                        </p:attrNameLst>
                                      </p:cBhvr>
                                      <p:tavLst>
                                        <p:tav tm="0">
                                          <p:val>
                                            <p:strVal val="ppt_h"/>
                                          </p:val>
                                        </p:tav>
                                        <p:tav tm="100000">
                                          <p:val>
                                            <p:strVal val="ppt_h"/>
                                          </p:val>
                                        </p:tav>
                                      </p:tavLst>
                                    </p:anim>
                                    <p:anim calcmode="lin" valueType="num">
                                      <p:cBhvr>
                                        <p:cTn id="29" dur="500" accel="50000">
                                          <p:stCondLst>
                                            <p:cond delay="0"/>
                                          </p:stCondLst>
                                        </p:cTn>
                                        <p:tgtEl>
                                          <p:spTgt spid="4098"/>
                                        </p:tgtEl>
                                        <p:attrNameLst>
                                          <p:attrName>ppt_w</p:attrName>
                                        </p:attrNameLst>
                                      </p:cBhvr>
                                      <p:tavLst>
                                        <p:tav tm="0">
                                          <p:val>
                                            <p:strVal val="ppt_w"/>
                                          </p:val>
                                        </p:tav>
                                        <p:tav tm="100000">
                                          <p:val>
                                            <p:strVal val="ppt_w*.05"/>
                                          </p:val>
                                        </p:tav>
                                      </p:tavLst>
                                    </p:anim>
                                    <p:anim calcmode="lin" valueType="num">
                                      <p:cBhvr>
                                        <p:cTn id="30" dur="500" decel="50000">
                                          <p:stCondLst>
                                            <p:cond delay="500"/>
                                          </p:stCondLst>
                                        </p:cTn>
                                        <p:tgtEl>
                                          <p:spTgt spid="4098"/>
                                        </p:tgtEl>
                                        <p:attrNameLst>
                                          <p:attrName>ppt_w</p:attrName>
                                        </p:attrNameLst>
                                      </p:cBhvr>
                                      <p:tavLst>
                                        <p:tav tm="0">
                                          <p:val>
                                            <p:strVal val="ppt_w"/>
                                          </p:val>
                                        </p:tav>
                                        <p:tav tm="100000">
                                          <p:val>
                                            <p:strVal val="ppt_w/.05"/>
                                          </p:val>
                                        </p:tav>
                                      </p:tavLst>
                                    </p:anim>
                                    <p:anim calcmode="lin" valueType="num">
                                      <p:cBhvr>
                                        <p:cTn id="31" dur="500" accel="50000">
                                          <p:stCondLst>
                                            <p:cond delay="500"/>
                                          </p:stCondLst>
                                        </p:cTn>
                                        <p:tgtEl>
                                          <p:spTgt spid="4098"/>
                                        </p:tgtEl>
                                        <p:attrNameLst>
                                          <p:attrName>style.rotation</p:attrName>
                                        </p:attrNameLst>
                                      </p:cBhvr>
                                      <p:tavLst>
                                        <p:tav tm="0">
                                          <p:val>
                                            <p:fltVal val="0"/>
                                          </p:val>
                                        </p:tav>
                                        <p:tav tm="100000">
                                          <p:val>
                                            <p:fltVal val="-90"/>
                                          </p:val>
                                        </p:tav>
                                      </p:tavLst>
                                    </p:anim>
                                    <p:set>
                                      <p:cBhvr>
                                        <p:cTn id="32" dur="1" fill="hold">
                                          <p:stCondLst>
                                            <p:cond delay="999"/>
                                          </p:stCondLst>
                                        </p:cTn>
                                        <p:tgtEl>
                                          <p:spTgt spid="4098"/>
                                        </p:tgtEl>
                                        <p:attrNameLst>
                                          <p:attrName>style.visibility</p:attrName>
                                        </p:attrNameLst>
                                      </p:cBhvr>
                                      <p:to>
                                        <p:strVal val="hidden"/>
                                      </p:to>
                                    </p:set>
                                  </p:childTnLst>
                                </p:cTn>
                              </p:par>
                              <p:par>
                                <p:cTn id="33" presetID="25" presetClass="exit" presetSubtype="0" fill="hold" grpId="1" nodeType="withEffect">
                                  <p:stCondLst>
                                    <p:cond delay="0"/>
                                  </p:stCondLst>
                                  <p:childTnLst>
                                    <p:animEffect transition="out" filter="fade">
                                      <p:cBhvr>
                                        <p:cTn id="34" dur="1000" accel="50000">
                                          <p:stCondLst>
                                            <p:cond delay="0"/>
                                          </p:stCondLst>
                                        </p:cTn>
                                        <p:tgtEl>
                                          <p:spTgt spid="4103"/>
                                        </p:tgtEl>
                                      </p:cBhvr>
                                    </p:animEffect>
                                    <p:anim calcmode="lin" valueType="num">
                                      <p:cBhvr>
                                        <p:cTn id="35" dur="500" accel="50000">
                                          <p:stCondLst>
                                            <p:cond delay="0"/>
                                          </p:stCondLst>
                                        </p:cTn>
                                        <p:tgtEl>
                                          <p:spTgt spid="4103"/>
                                        </p:tgtEl>
                                        <p:attrNameLst>
                                          <p:attrName>ppt_y</p:attrName>
                                        </p:attrNameLst>
                                      </p:cBhvr>
                                      <p:tavLst>
                                        <p:tav tm="0">
                                          <p:val>
                                            <p:strVal val="ppt_y"/>
                                          </p:val>
                                        </p:tav>
                                        <p:tav tm="100000">
                                          <p:val>
                                            <p:strVal val="ppt_y+.1"/>
                                          </p:val>
                                        </p:tav>
                                      </p:tavLst>
                                    </p:anim>
                                    <p:anim calcmode="lin" valueType="num">
                                      <p:cBhvr>
                                        <p:cTn id="36" dur="500" decel="50000">
                                          <p:stCondLst>
                                            <p:cond delay="500"/>
                                          </p:stCondLst>
                                        </p:cTn>
                                        <p:tgtEl>
                                          <p:spTgt spid="4103"/>
                                        </p:tgtEl>
                                        <p:attrNameLst>
                                          <p:attrName>ppt_y</p:attrName>
                                        </p:attrNameLst>
                                      </p:cBhvr>
                                      <p:tavLst>
                                        <p:tav tm="0">
                                          <p:val>
                                            <p:strVal val="ppt_y"/>
                                          </p:val>
                                        </p:tav>
                                        <p:tav tm="100000">
                                          <p:val>
                                            <p:strVal val="ppt_y-.1"/>
                                          </p:val>
                                        </p:tav>
                                      </p:tavLst>
                                    </p:anim>
                                    <p:anim calcmode="lin" valueType="num">
                                      <p:cBhvr>
                                        <p:cTn id="37" dur="500" accel="50000">
                                          <p:stCondLst>
                                            <p:cond delay="500"/>
                                          </p:stCondLst>
                                        </p:cTn>
                                        <p:tgtEl>
                                          <p:spTgt spid="4103"/>
                                        </p:tgtEl>
                                        <p:attrNameLst>
                                          <p:attrName>ppt_x</p:attrName>
                                        </p:attrNameLst>
                                      </p:cBhvr>
                                      <p:tavLst>
                                        <p:tav tm="0">
                                          <p:val>
                                            <p:strVal val="ppt_x"/>
                                          </p:val>
                                        </p:tav>
                                        <p:tav tm="100000">
                                          <p:val>
                                            <p:strVal val="ppt_x+.4"/>
                                          </p:val>
                                        </p:tav>
                                      </p:tavLst>
                                    </p:anim>
                                    <p:anim calcmode="lin" valueType="num">
                                      <p:cBhvr>
                                        <p:cTn id="38" dur="1000"/>
                                        <p:tgtEl>
                                          <p:spTgt spid="4103"/>
                                        </p:tgtEl>
                                        <p:attrNameLst>
                                          <p:attrName>ppt_h</p:attrName>
                                        </p:attrNameLst>
                                      </p:cBhvr>
                                      <p:tavLst>
                                        <p:tav tm="0">
                                          <p:val>
                                            <p:strVal val="ppt_h"/>
                                          </p:val>
                                        </p:tav>
                                        <p:tav tm="100000">
                                          <p:val>
                                            <p:strVal val="ppt_h"/>
                                          </p:val>
                                        </p:tav>
                                      </p:tavLst>
                                    </p:anim>
                                    <p:anim calcmode="lin" valueType="num">
                                      <p:cBhvr>
                                        <p:cTn id="39" dur="500" accel="50000">
                                          <p:stCondLst>
                                            <p:cond delay="0"/>
                                          </p:stCondLst>
                                        </p:cTn>
                                        <p:tgtEl>
                                          <p:spTgt spid="4103"/>
                                        </p:tgtEl>
                                        <p:attrNameLst>
                                          <p:attrName>ppt_w</p:attrName>
                                        </p:attrNameLst>
                                      </p:cBhvr>
                                      <p:tavLst>
                                        <p:tav tm="0">
                                          <p:val>
                                            <p:strVal val="ppt_w"/>
                                          </p:val>
                                        </p:tav>
                                        <p:tav tm="100000">
                                          <p:val>
                                            <p:strVal val="ppt_w*.05"/>
                                          </p:val>
                                        </p:tav>
                                      </p:tavLst>
                                    </p:anim>
                                    <p:anim calcmode="lin" valueType="num">
                                      <p:cBhvr>
                                        <p:cTn id="40" dur="500" decel="50000">
                                          <p:stCondLst>
                                            <p:cond delay="500"/>
                                          </p:stCondLst>
                                        </p:cTn>
                                        <p:tgtEl>
                                          <p:spTgt spid="4103"/>
                                        </p:tgtEl>
                                        <p:attrNameLst>
                                          <p:attrName>ppt_w</p:attrName>
                                        </p:attrNameLst>
                                      </p:cBhvr>
                                      <p:tavLst>
                                        <p:tav tm="0">
                                          <p:val>
                                            <p:strVal val="ppt_w"/>
                                          </p:val>
                                        </p:tav>
                                        <p:tav tm="100000">
                                          <p:val>
                                            <p:strVal val="ppt_w/.05"/>
                                          </p:val>
                                        </p:tav>
                                      </p:tavLst>
                                    </p:anim>
                                    <p:anim calcmode="lin" valueType="num">
                                      <p:cBhvr>
                                        <p:cTn id="41" dur="500" accel="50000">
                                          <p:stCondLst>
                                            <p:cond delay="500"/>
                                          </p:stCondLst>
                                        </p:cTn>
                                        <p:tgtEl>
                                          <p:spTgt spid="4103"/>
                                        </p:tgtEl>
                                        <p:attrNameLst>
                                          <p:attrName>style.rotation</p:attrName>
                                        </p:attrNameLst>
                                      </p:cBhvr>
                                      <p:tavLst>
                                        <p:tav tm="0">
                                          <p:val>
                                            <p:fltVal val="0"/>
                                          </p:val>
                                        </p:tav>
                                        <p:tav tm="100000">
                                          <p:val>
                                            <p:fltVal val="-90"/>
                                          </p:val>
                                        </p:tav>
                                      </p:tavLst>
                                    </p:anim>
                                    <p:set>
                                      <p:cBhvr>
                                        <p:cTn id="42" dur="1" fill="hold">
                                          <p:stCondLst>
                                            <p:cond delay="999"/>
                                          </p:stCondLst>
                                        </p:cTn>
                                        <p:tgtEl>
                                          <p:spTgt spid="4103"/>
                                        </p:tgtEl>
                                        <p:attrNameLst>
                                          <p:attrName>style.visibility</p:attrName>
                                        </p:attrNameLst>
                                      </p:cBhvr>
                                      <p:to>
                                        <p:strVal val="hidden"/>
                                      </p:to>
                                    </p:set>
                                  </p:childTnLst>
                                </p:cTn>
                              </p:par>
                              <p:par>
                                <p:cTn id="43" presetID="25" presetClass="exit" presetSubtype="0" fill="hold" nodeType="withEffect">
                                  <p:stCondLst>
                                    <p:cond delay="0"/>
                                  </p:stCondLst>
                                  <p:childTnLst>
                                    <p:animEffect transition="out" filter="fade">
                                      <p:cBhvr>
                                        <p:cTn id="44" dur="1000" accel="50000">
                                          <p:stCondLst>
                                            <p:cond delay="0"/>
                                          </p:stCondLst>
                                        </p:cTn>
                                        <p:tgtEl>
                                          <p:spTgt spid="4111"/>
                                        </p:tgtEl>
                                      </p:cBhvr>
                                    </p:animEffect>
                                    <p:anim calcmode="lin" valueType="num">
                                      <p:cBhvr>
                                        <p:cTn id="45" dur="500" accel="50000">
                                          <p:stCondLst>
                                            <p:cond delay="0"/>
                                          </p:stCondLst>
                                        </p:cTn>
                                        <p:tgtEl>
                                          <p:spTgt spid="4111"/>
                                        </p:tgtEl>
                                        <p:attrNameLst>
                                          <p:attrName>ppt_y</p:attrName>
                                        </p:attrNameLst>
                                      </p:cBhvr>
                                      <p:tavLst>
                                        <p:tav tm="0">
                                          <p:val>
                                            <p:strVal val="ppt_y"/>
                                          </p:val>
                                        </p:tav>
                                        <p:tav tm="100000">
                                          <p:val>
                                            <p:strVal val="ppt_y+.1"/>
                                          </p:val>
                                        </p:tav>
                                      </p:tavLst>
                                    </p:anim>
                                    <p:anim calcmode="lin" valueType="num">
                                      <p:cBhvr>
                                        <p:cTn id="46" dur="500" decel="50000">
                                          <p:stCondLst>
                                            <p:cond delay="500"/>
                                          </p:stCondLst>
                                        </p:cTn>
                                        <p:tgtEl>
                                          <p:spTgt spid="4111"/>
                                        </p:tgtEl>
                                        <p:attrNameLst>
                                          <p:attrName>ppt_y</p:attrName>
                                        </p:attrNameLst>
                                      </p:cBhvr>
                                      <p:tavLst>
                                        <p:tav tm="0">
                                          <p:val>
                                            <p:strVal val="ppt_y"/>
                                          </p:val>
                                        </p:tav>
                                        <p:tav tm="100000">
                                          <p:val>
                                            <p:strVal val="ppt_y-.1"/>
                                          </p:val>
                                        </p:tav>
                                      </p:tavLst>
                                    </p:anim>
                                    <p:anim calcmode="lin" valueType="num">
                                      <p:cBhvr>
                                        <p:cTn id="47" dur="500" accel="50000">
                                          <p:stCondLst>
                                            <p:cond delay="500"/>
                                          </p:stCondLst>
                                        </p:cTn>
                                        <p:tgtEl>
                                          <p:spTgt spid="4111"/>
                                        </p:tgtEl>
                                        <p:attrNameLst>
                                          <p:attrName>ppt_x</p:attrName>
                                        </p:attrNameLst>
                                      </p:cBhvr>
                                      <p:tavLst>
                                        <p:tav tm="0">
                                          <p:val>
                                            <p:strVal val="ppt_x"/>
                                          </p:val>
                                        </p:tav>
                                        <p:tav tm="100000">
                                          <p:val>
                                            <p:strVal val="ppt_x+.4"/>
                                          </p:val>
                                        </p:tav>
                                      </p:tavLst>
                                    </p:anim>
                                    <p:anim calcmode="lin" valueType="num">
                                      <p:cBhvr>
                                        <p:cTn id="48" dur="1000"/>
                                        <p:tgtEl>
                                          <p:spTgt spid="4111"/>
                                        </p:tgtEl>
                                        <p:attrNameLst>
                                          <p:attrName>ppt_h</p:attrName>
                                        </p:attrNameLst>
                                      </p:cBhvr>
                                      <p:tavLst>
                                        <p:tav tm="0">
                                          <p:val>
                                            <p:strVal val="ppt_h"/>
                                          </p:val>
                                        </p:tav>
                                        <p:tav tm="100000">
                                          <p:val>
                                            <p:strVal val="ppt_h"/>
                                          </p:val>
                                        </p:tav>
                                      </p:tavLst>
                                    </p:anim>
                                    <p:anim calcmode="lin" valueType="num">
                                      <p:cBhvr>
                                        <p:cTn id="49" dur="500" accel="50000">
                                          <p:stCondLst>
                                            <p:cond delay="0"/>
                                          </p:stCondLst>
                                        </p:cTn>
                                        <p:tgtEl>
                                          <p:spTgt spid="4111"/>
                                        </p:tgtEl>
                                        <p:attrNameLst>
                                          <p:attrName>ppt_w</p:attrName>
                                        </p:attrNameLst>
                                      </p:cBhvr>
                                      <p:tavLst>
                                        <p:tav tm="0">
                                          <p:val>
                                            <p:strVal val="ppt_w"/>
                                          </p:val>
                                        </p:tav>
                                        <p:tav tm="100000">
                                          <p:val>
                                            <p:strVal val="ppt_w*.05"/>
                                          </p:val>
                                        </p:tav>
                                      </p:tavLst>
                                    </p:anim>
                                    <p:anim calcmode="lin" valueType="num">
                                      <p:cBhvr>
                                        <p:cTn id="50" dur="500" decel="50000">
                                          <p:stCondLst>
                                            <p:cond delay="500"/>
                                          </p:stCondLst>
                                        </p:cTn>
                                        <p:tgtEl>
                                          <p:spTgt spid="4111"/>
                                        </p:tgtEl>
                                        <p:attrNameLst>
                                          <p:attrName>ppt_w</p:attrName>
                                        </p:attrNameLst>
                                      </p:cBhvr>
                                      <p:tavLst>
                                        <p:tav tm="0">
                                          <p:val>
                                            <p:strVal val="ppt_w"/>
                                          </p:val>
                                        </p:tav>
                                        <p:tav tm="100000">
                                          <p:val>
                                            <p:strVal val="ppt_w/.05"/>
                                          </p:val>
                                        </p:tav>
                                      </p:tavLst>
                                    </p:anim>
                                    <p:anim calcmode="lin" valueType="num">
                                      <p:cBhvr>
                                        <p:cTn id="51" dur="500" accel="50000">
                                          <p:stCondLst>
                                            <p:cond delay="500"/>
                                          </p:stCondLst>
                                        </p:cTn>
                                        <p:tgtEl>
                                          <p:spTgt spid="4111"/>
                                        </p:tgtEl>
                                        <p:attrNameLst>
                                          <p:attrName>style.rotation</p:attrName>
                                        </p:attrNameLst>
                                      </p:cBhvr>
                                      <p:tavLst>
                                        <p:tav tm="0">
                                          <p:val>
                                            <p:fltVal val="0"/>
                                          </p:val>
                                        </p:tav>
                                        <p:tav tm="100000">
                                          <p:val>
                                            <p:fltVal val="-90"/>
                                          </p:val>
                                        </p:tav>
                                      </p:tavLst>
                                    </p:anim>
                                    <p:set>
                                      <p:cBhvr>
                                        <p:cTn id="52" dur="1" fill="hold">
                                          <p:stCondLst>
                                            <p:cond delay="999"/>
                                          </p:stCondLst>
                                        </p:cTn>
                                        <p:tgtEl>
                                          <p:spTgt spid="4111"/>
                                        </p:tgtEl>
                                        <p:attrNameLst>
                                          <p:attrName>style.visibility</p:attrName>
                                        </p:attrNameLst>
                                      </p:cBhvr>
                                      <p:to>
                                        <p:strVal val="hidden"/>
                                      </p:to>
                                    </p:set>
                                  </p:childTnLst>
                                </p:cTn>
                              </p:par>
                              <p:par>
                                <p:cTn id="53" presetID="25" presetClass="exit" presetSubtype="0" fill="hold" grpId="1" nodeType="withEffect">
                                  <p:stCondLst>
                                    <p:cond delay="0"/>
                                  </p:stCondLst>
                                  <p:childTnLst>
                                    <p:animEffect transition="out" filter="fade">
                                      <p:cBhvr>
                                        <p:cTn id="54" dur="1000" accel="50000">
                                          <p:stCondLst>
                                            <p:cond delay="0"/>
                                          </p:stCondLst>
                                        </p:cTn>
                                        <p:tgtEl>
                                          <p:spTgt spid="4112"/>
                                        </p:tgtEl>
                                      </p:cBhvr>
                                    </p:animEffect>
                                    <p:anim calcmode="lin" valueType="num">
                                      <p:cBhvr>
                                        <p:cTn id="55" dur="500" accel="50000">
                                          <p:stCondLst>
                                            <p:cond delay="0"/>
                                          </p:stCondLst>
                                        </p:cTn>
                                        <p:tgtEl>
                                          <p:spTgt spid="4112"/>
                                        </p:tgtEl>
                                        <p:attrNameLst>
                                          <p:attrName>ppt_y</p:attrName>
                                        </p:attrNameLst>
                                      </p:cBhvr>
                                      <p:tavLst>
                                        <p:tav tm="0">
                                          <p:val>
                                            <p:strVal val="ppt_y"/>
                                          </p:val>
                                        </p:tav>
                                        <p:tav tm="100000">
                                          <p:val>
                                            <p:strVal val="ppt_y+.1"/>
                                          </p:val>
                                        </p:tav>
                                      </p:tavLst>
                                    </p:anim>
                                    <p:anim calcmode="lin" valueType="num">
                                      <p:cBhvr>
                                        <p:cTn id="56" dur="500" decel="50000">
                                          <p:stCondLst>
                                            <p:cond delay="500"/>
                                          </p:stCondLst>
                                        </p:cTn>
                                        <p:tgtEl>
                                          <p:spTgt spid="4112"/>
                                        </p:tgtEl>
                                        <p:attrNameLst>
                                          <p:attrName>ppt_y</p:attrName>
                                        </p:attrNameLst>
                                      </p:cBhvr>
                                      <p:tavLst>
                                        <p:tav tm="0">
                                          <p:val>
                                            <p:strVal val="ppt_y"/>
                                          </p:val>
                                        </p:tav>
                                        <p:tav tm="100000">
                                          <p:val>
                                            <p:strVal val="ppt_y-.1"/>
                                          </p:val>
                                        </p:tav>
                                      </p:tavLst>
                                    </p:anim>
                                    <p:anim calcmode="lin" valueType="num">
                                      <p:cBhvr>
                                        <p:cTn id="57" dur="500" accel="50000">
                                          <p:stCondLst>
                                            <p:cond delay="500"/>
                                          </p:stCondLst>
                                        </p:cTn>
                                        <p:tgtEl>
                                          <p:spTgt spid="4112"/>
                                        </p:tgtEl>
                                        <p:attrNameLst>
                                          <p:attrName>ppt_x</p:attrName>
                                        </p:attrNameLst>
                                      </p:cBhvr>
                                      <p:tavLst>
                                        <p:tav tm="0">
                                          <p:val>
                                            <p:strVal val="ppt_x"/>
                                          </p:val>
                                        </p:tav>
                                        <p:tav tm="100000">
                                          <p:val>
                                            <p:strVal val="ppt_x+.4"/>
                                          </p:val>
                                        </p:tav>
                                      </p:tavLst>
                                    </p:anim>
                                    <p:anim calcmode="lin" valueType="num">
                                      <p:cBhvr>
                                        <p:cTn id="58" dur="1000"/>
                                        <p:tgtEl>
                                          <p:spTgt spid="4112"/>
                                        </p:tgtEl>
                                        <p:attrNameLst>
                                          <p:attrName>ppt_h</p:attrName>
                                        </p:attrNameLst>
                                      </p:cBhvr>
                                      <p:tavLst>
                                        <p:tav tm="0">
                                          <p:val>
                                            <p:strVal val="ppt_h"/>
                                          </p:val>
                                        </p:tav>
                                        <p:tav tm="100000">
                                          <p:val>
                                            <p:strVal val="ppt_h"/>
                                          </p:val>
                                        </p:tav>
                                      </p:tavLst>
                                    </p:anim>
                                    <p:anim calcmode="lin" valueType="num">
                                      <p:cBhvr>
                                        <p:cTn id="59" dur="500" accel="50000">
                                          <p:stCondLst>
                                            <p:cond delay="0"/>
                                          </p:stCondLst>
                                        </p:cTn>
                                        <p:tgtEl>
                                          <p:spTgt spid="4112"/>
                                        </p:tgtEl>
                                        <p:attrNameLst>
                                          <p:attrName>ppt_w</p:attrName>
                                        </p:attrNameLst>
                                      </p:cBhvr>
                                      <p:tavLst>
                                        <p:tav tm="0">
                                          <p:val>
                                            <p:strVal val="ppt_w"/>
                                          </p:val>
                                        </p:tav>
                                        <p:tav tm="100000">
                                          <p:val>
                                            <p:strVal val="ppt_w*.05"/>
                                          </p:val>
                                        </p:tav>
                                      </p:tavLst>
                                    </p:anim>
                                    <p:anim calcmode="lin" valueType="num">
                                      <p:cBhvr>
                                        <p:cTn id="60" dur="500" decel="50000">
                                          <p:stCondLst>
                                            <p:cond delay="500"/>
                                          </p:stCondLst>
                                        </p:cTn>
                                        <p:tgtEl>
                                          <p:spTgt spid="4112"/>
                                        </p:tgtEl>
                                        <p:attrNameLst>
                                          <p:attrName>ppt_w</p:attrName>
                                        </p:attrNameLst>
                                      </p:cBhvr>
                                      <p:tavLst>
                                        <p:tav tm="0">
                                          <p:val>
                                            <p:strVal val="ppt_w"/>
                                          </p:val>
                                        </p:tav>
                                        <p:tav tm="100000">
                                          <p:val>
                                            <p:strVal val="ppt_w/.05"/>
                                          </p:val>
                                        </p:tav>
                                      </p:tavLst>
                                    </p:anim>
                                    <p:anim calcmode="lin" valueType="num">
                                      <p:cBhvr>
                                        <p:cTn id="61" dur="500" accel="50000">
                                          <p:stCondLst>
                                            <p:cond delay="500"/>
                                          </p:stCondLst>
                                        </p:cTn>
                                        <p:tgtEl>
                                          <p:spTgt spid="4112"/>
                                        </p:tgtEl>
                                        <p:attrNameLst>
                                          <p:attrName>style.rotation</p:attrName>
                                        </p:attrNameLst>
                                      </p:cBhvr>
                                      <p:tavLst>
                                        <p:tav tm="0">
                                          <p:val>
                                            <p:fltVal val="0"/>
                                          </p:val>
                                        </p:tav>
                                        <p:tav tm="100000">
                                          <p:val>
                                            <p:fltVal val="-90"/>
                                          </p:val>
                                        </p:tav>
                                      </p:tavLst>
                                    </p:anim>
                                    <p:set>
                                      <p:cBhvr>
                                        <p:cTn id="62" dur="1" fill="hold">
                                          <p:stCondLst>
                                            <p:cond delay="999"/>
                                          </p:stCondLst>
                                        </p:cTn>
                                        <p:tgtEl>
                                          <p:spTgt spid="41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8" grpId="1"/>
      <p:bldP spid="4103" grpId="0"/>
      <p:bldP spid="4103" grpId="1"/>
      <p:bldP spid="4112" grpId="0"/>
      <p:bldP spid="411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6">
            <a:extLst>
              <a:ext uri="{FF2B5EF4-FFF2-40B4-BE49-F238E27FC236}">
                <a16:creationId xmlns:a16="http://schemas.microsoft.com/office/drawing/2014/main" id="{5EEF35C5-5684-4052-9B8F-35923909F3A0}"/>
              </a:ext>
            </a:extLst>
          </p:cNvPr>
          <p:cNvSpPr txBox="1">
            <a:spLocks noChangeArrowheads="1"/>
          </p:cNvSpPr>
          <p:nvPr/>
        </p:nvSpPr>
        <p:spPr bwMode="auto">
          <a:xfrm>
            <a:off x="3995738" y="6237288"/>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1400" i="1"/>
              <a:t>Stran 2</a:t>
            </a:r>
          </a:p>
        </p:txBody>
      </p:sp>
      <p:sp>
        <p:nvSpPr>
          <p:cNvPr id="5130" name="Text Box 10">
            <a:extLst>
              <a:ext uri="{FF2B5EF4-FFF2-40B4-BE49-F238E27FC236}">
                <a16:creationId xmlns:a16="http://schemas.microsoft.com/office/drawing/2014/main" id="{D18AAE11-6BB9-49E8-9ED3-7281BC88E364}"/>
              </a:ext>
            </a:extLst>
          </p:cNvPr>
          <p:cNvSpPr txBox="1">
            <a:spLocks noChangeArrowheads="1"/>
          </p:cNvSpPr>
          <p:nvPr/>
        </p:nvSpPr>
        <p:spPr bwMode="auto">
          <a:xfrm>
            <a:off x="539750" y="333375"/>
            <a:ext cx="4895850" cy="603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2000"/>
              <a:t>Ker je nameraval postati menih, je od 1776 do 1778 leta prebil v Stični pri cistercijanih, vendar si je premislil in odšel na Dunaj, kjer je verjetno opravil pravne študije, tam pa se je seznanil tudi z razsvetljenstvom. Leta 1780 se je vrnil v Ljubljano in postal najprej arhivar pri škofu Herbersteinu, nato pa opravljal pomembne uradniške funkcije; 1792 leta je postal deželni tajnik. V 80. letih se je preusmeril iz nemške kulturne sfere v slovensko, odlikovala ga je izrazita svobodomiselnost, bil je simpatizer francoske revolucije in najbolj delaven član Zoisovega krožka. Umrl je zelo zgodaj saj ga je že 14.6.1795 ( pri 39. letih ) zadela srčna kap, ko si je ravno ustvaril družino in začel zidati dom.</a:t>
            </a:r>
          </a:p>
          <a:p>
            <a:pPr>
              <a:spcBef>
                <a:spcPct val="50000"/>
              </a:spcBef>
            </a:pPr>
            <a:endParaRPr lang="sl-SI" altLang="sl-SI" sz="2000">
              <a:solidFill>
                <a:schemeClr val="tx1"/>
              </a:solidFill>
            </a:endParaRPr>
          </a:p>
        </p:txBody>
      </p:sp>
      <p:pic>
        <p:nvPicPr>
          <p:cNvPr id="5132" name="Picture 12" descr="Ziga_Sigmund_Zois">
            <a:extLst>
              <a:ext uri="{FF2B5EF4-FFF2-40B4-BE49-F238E27FC236}">
                <a16:creationId xmlns:a16="http://schemas.microsoft.com/office/drawing/2014/main" id="{90150589-BCB1-4E2A-92AE-35F8C5E114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549275"/>
            <a:ext cx="2908300" cy="5113338"/>
          </a:xfrm>
          <a:prstGeom prst="rect">
            <a:avLst/>
          </a:prstGeom>
          <a:noFill/>
          <a:extLst>
            <a:ext uri="{909E8E84-426E-40DD-AFC4-6F175D3DCCD1}">
              <a14:hiddenFill xmlns:a14="http://schemas.microsoft.com/office/drawing/2010/main">
                <a:solidFill>
                  <a:srgbClr val="FFFFFF"/>
                </a:solidFill>
              </a14:hiddenFill>
            </a:ext>
          </a:extLst>
        </p:spPr>
      </p:pic>
      <p:sp>
        <p:nvSpPr>
          <p:cNvPr id="5133" name="Text Box 13">
            <a:extLst>
              <a:ext uri="{FF2B5EF4-FFF2-40B4-BE49-F238E27FC236}">
                <a16:creationId xmlns:a16="http://schemas.microsoft.com/office/drawing/2014/main" id="{5B1A7093-AAAB-4FCC-BCF6-9A7893B4FAF9}"/>
              </a:ext>
            </a:extLst>
          </p:cNvPr>
          <p:cNvSpPr txBox="1">
            <a:spLocks noChangeArrowheads="1"/>
          </p:cNvSpPr>
          <p:nvPr/>
        </p:nvSpPr>
        <p:spPr bwMode="auto">
          <a:xfrm>
            <a:off x="6011863" y="5734050"/>
            <a:ext cx="25923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1400"/>
              <a:t>ŽIGA ZOIS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5130"/>
                                        </p:tgtEl>
                                        <p:attrNameLst>
                                          <p:attrName>style.visibility</p:attrName>
                                        </p:attrNameLst>
                                      </p:cBhvr>
                                      <p:to>
                                        <p:strVal val="visible"/>
                                      </p:to>
                                    </p:set>
                                    <p:animEffect transition="in" filter="plus(in)">
                                      <p:cBhvr>
                                        <p:cTn id="7" dur="3000"/>
                                        <p:tgtEl>
                                          <p:spTgt spid="5130"/>
                                        </p:tgtEl>
                                      </p:cBhvr>
                                    </p:animEffect>
                                  </p:childTnLst>
                                </p:cTn>
                              </p:par>
                              <p:par>
                                <p:cTn id="8" presetID="2" presetClass="entr" presetSubtype="4" fill="hold" nodeType="withEffect">
                                  <p:stCondLst>
                                    <p:cond delay="0"/>
                                  </p:stCondLst>
                                  <p:childTnLst>
                                    <p:set>
                                      <p:cBhvr>
                                        <p:cTn id="9" dur="1" fill="hold">
                                          <p:stCondLst>
                                            <p:cond delay="0"/>
                                          </p:stCondLst>
                                        </p:cTn>
                                        <p:tgtEl>
                                          <p:spTgt spid="5132"/>
                                        </p:tgtEl>
                                        <p:attrNameLst>
                                          <p:attrName>style.visibility</p:attrName>
                                        </p:attrNameLst>
                                      </p:cBhvr>
                                      <p:to>
                                        <p:strVal val="visible"/>
                                      </p:to>
                                    </p:set>
                                    <p:anim calcmode="lin" valueType="num">
                                      <p:cBhvr additive="base">
                                        <p:cTn id="10" dur="3000" fill="hold"/>
                                        <p:tgtEl>
                                          <p:spTgt spid="5132"/>
                                        </p:tgtEl>
                                        <p:attrNameLst>
                                          <p:attrName>ppt_x</p:attrName>
                                        </p:attrNameLst>
                                      </p:cBhvr>
                                      <p:tavLst>
                                        <p:tav tm="0">
                                          <p:val>
                                            <p:strVal val="#ppt_x"/>
                                          </p:val>
                                        </p:tav>
                                        <p:tav tm="100000">
                                          <p:val>
                                            <p:strVal val="#ppt_x"/>
                                          </p:val>
                                        </p:tav>
                                      </p:tavLst>
                                    </p:anim>
                                    <p:anim calcmode="lin" valueType="num">
                                      <p:cBhvr additive="base">
                                        <p:cTn id="11" dur="3000" fill="hold"/>
                                        <p:tgtEl>
                                          <p:spTgt spid="5132"/>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5133"/>
                                        </p:tgtEl>
                                        <p:attrNameLst>
                                          <p:attrName>style.visibility</p:attrName>
                                        </p:attrNameLst>
                                      </p:cBhvr>
                                      <p:to>
                                        <p:strVal val="visible"/>
                                      </p:to>
                                    </p:set>
                                    <p:anim calcmode="lin" valueType="num">
                                      <p:cBhvr additive="base">
                                        <p:cTn id="14" dur="3000" fill="hold"/>
                                        <p:tgtEl>
                                          <p:spTgt spid="5133"/>
                                        </p:tgtEl>
                                        <p:attrNameLst>
                                          <p:attrName>ppt_x</p:attrName>
                                        </p:attrNameLst>
                                      </p:cBhvr>
                                      <p:tavLst>
                                        <p:tav tm="0">
                                          <p:val>
                                            <p:strVal val="#ppt_x"/>
                                          </p:val>
                                        </p:tav>
                                        <p:tav tm="100000">
                                          <p:val>
                                            <p:strVal val="#ppt_x"/>
                                          </p:val>
                                        </p:tav>
                                      </p:tavLst>
                                    </p:anim>
                                    <p:anim calcmode="lin" valueType="num">
                                      <p:cBhvr additive="base">
                                        <p:cTn id="15" dur="3000" fill="hold"/>
                                        <p:tgtEl>
                                          <p:spTgt spid="513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5" presetClass="exit" presetSubtype="0" fill="hold" grpId="1" nodeType="clickEffect">
                                  <p:stCondLst>
                                    <p:cond delay="0"/>
                                  </p:stCondLst>
                                  <p:childTnLst>
                                    <p:animEffect transition="out" filter="fade">
                                      <p:cBhvr>
                                        <p:cTn id="19" dur="1000" accel="50000">
                                          <p:stCondLst>
                                            <p:cond delay="0"/>
                                          </p:stCondLst>
                                        </p:cTn>
                                        <p:tgtEl>
                                          <p:spTgt spid="5130"/>
                                        </p:tgtEl>
                                      </p:cBhvr>
                                    </p:animEffect>
                                    <p:anim calcmode="lin" valueType="num">
                                      <p:cBhvr>
                                        <p:cTn id="20" dur="500" accel="50000">
                                          <p:stCondLst>
                                            <p:cond delay="0"/>
                                          </p:stCondLst>
                                        </p:cTn>
                                        <p:tgtEl>
                                          <p:spTgt spid="5130"/>
                                        </p:tgtEl>
                                        <p:attrNameLst>
                                          <p:attrName>ppt_y</p:attrName>
                                        </p:attrNameLst>
                                      </p:cBhvr>
                                      <p:tavLst>
                                        <p:tav tm="0">
                                          <p:val>
                                            <p:strVal val="ppt_y"/>
                                          </p:val>
                                        </p:tav>
                                        <p:tav tm="100000">
                                          <p:val>
                                            <p:strVal val="ppt_y+.1"/>
                                          </p:val>
                                        </p:tav>
                                      </p:tavLst>
                                    </p:anim>
                                    <p:anim calcmode="lin" valueType="num">
                                      <p:cBhvr>
                                        <p:cTn id="21" dur="500" decel="50000">
                                          <p:stCondLst>
                                            <p:cond delay="500"/>
                                          </p:stCondLst>
                                        </p:cTn>
                                        <p:tgtEl>
                                          <p:spTgt spid="5130"/>
                                        </p:tgtEl>
                                        <p:attrNameLst>
                                          <p:attrName>ppt_y</p:attrName>
                                        </p:attrNameLst>
                                      </p:cBhvr>
                                      <p:tavLst>
                                        <p:tav tm="0">
                                          <p:val>
                                            <p:strVal val="ppt_y"/>
                                          </p:val>
                                        </p:tav>
                                        <p:tav tm="100000">
                                          <p:val>
                                            <p:strVal val="ppt_y-.1"/>
                                          </p:val>
                                        </p:tav>
                                      </p:tavLst>
                                    </p:anim>
                                    <p:anim calcmode="lin" valueType="num">
                                      <p:cBhvr>
                                        <p:cTn id="22" dur="500" accel="50000">
                                          <p:stCondLst>
                                            <p:cond delay="500"/>
                                          </p:stCondLst>
                                        </p:cTn>
                                        <p:tgtEl>
                                          <p:spTgt spid="5130"/>
                                        </p:tgtEl>
                                        <p:attrNameLst>
                                          <p:attrName>ppt_x</p:attrName>
                                        </p:attrNameLst>
                                      </p:cBhvr>
                                      <p:tavLst>
                                        <p:tav tm="0">
                                          <p:val>
                                            <p:strVal val="ppt_x"/>
                                          </p:val>
                                        </p:tav>
                                        <p:tav tm="100000">
                                          <p:val>
                                            <p:strVal val="ppt_x+.4"/>
                                          </p:val>
                                        </p:tav>
                                      </p:tavLst>
                                    </p:anim>
                                    <p:anim calcmode="lin" valueType="num">
                                      <p:cBhvr>
                                        <p:cTn id="23" dur="1000"/>
                                        <p:tgtEl>
                                          <p:spTgt spid="5130"/>
                                        </p:tgtEl>
                                        <p:attrNameLst>
                                          <p:attrName>ppt_h</p:attrName>
                                        </p:attrNameLst>
                                      </p:cBhvr>
                                      <p:tavLst>
                                        <p:tav tm="0">
                                          <p:val>
                                            <p:strVal val="ppt_h"/>
                                          </p:val>
                                        </p:tav>
                                        <p:tav tm="100000">
                                          <p:val>
                                            <p:strVal val="ppt_h"/>
                                          </p:val>
                                        </p:tav>
                                      </p:tavLst>
                                    </p:anim>
                                    <p:anim calcmode="lin" valueType="num">
                                      <p:cBhvr>
                                        <p:cTn id="24" dur="500" accel="50000">
                                          <p:stCondLst>
                                            <p:cond delay="0"/>
                                          </p:stCondLst>
                                        </p:cTn>
                                        <p:tgtEl>
                                          <p:spTgt spid="5130"/>
                                        </p:tgtEl>
                                        <p:attrNameLst>
                                          <p:attrName>ppt_w</p:attrName>
                                        </p:attrNameLst>
                                      </p:cBhvr>
                                      <p:tavLst>
                                        <p:tav tm="0">
                                          <p:val>
                                            <p:strVal val="ppt_w"/>
                                          </p:val>
                                        </p:tav>
                                        <p:tav tm="100000">
                                          <p:val>
                                            <p:strVal val="ppt_w*.05"/>
                                          </p:val>
                                        </p:tav>
                                      </p:tavLst>
                                    </p:anim>
                                    <p:anim calcmode="lin" valueType="num">
                                      <p:cBhvr>
                                        <p:cTn id="25" dur="500" decel="50000">
                                          <p:stCondLst>
                                            <p:cond delay="500"/>
                                          </p:stCondLst>
                                        </p:cTn>
                                        <p:tgtEl>
                                          <p:spTgt spid="5130"/>
                                        </p:tgtEl>
                                        <p:attrNameLst>
                                          <p:attrName>ppt_w</p:attrName>
                                        </p:attrNameLst>
                                      </p:cBhvr>
                                      <p:tavLst>
                                        <p:tav tm="0">
                                          <p:val>
                                            <p:strVal val="ppt_w"/>
                                          </p:val>
                                        </p:tav>
                                        <p:tav tm="100000">
                                          <p:val>
                                            <p:strVal val="ppt_w/.05"/>
                                          </p:val>
                                        </p:tav>
                                      </p:tavLst>
                                    </p:anim>
                                    <p:anim calcmode="lin" valueType="num">
                                      <p:cBhvr>
                                        <p:cTn id="26" dur="500" accel="50000">
                                          <p:stCondLst>
                                            <p:cond delay="500"/>
                                          </p:stCondLst>
                                        </p:cTn>
                                        <p:tgtEl>
                                          <p:spTgt spid="5130"/>
                                        </p:tgtEl>
                                        <p:attrNameLst>
                                          <p:attrName>style.rotation</p:attrName>
                                        </p:attrNameLst>
                                      </p:cBhvr>
                                      <p:tavLst>
                                        <p:tav tm="0">
                                          <p:val>
                                            <p:fltVal val="0"/>
                                          </p:val>
                                        </p:tav>
                                        <p:tav tm="100000">
                                          <p:val>
                                            <p:fltVal val="-90"/>
                                          </p:val>
                                        </p:tav>
                                      </p:tavLst>
                                    </p:anim>
                                    <p:set>
                                      <p:cBhvr>
                                        <p:cTn id="27" dur="1" fill="hold">
                                          <p:stCondLst>
                                            <p:cond delay="999"/>
                                          </p:stCondLst>
                                        </p:cTn>
                                        <p:tgtEl>
                                          <p:spTgt spid="5130"/>
                                        </p:tgtEl>
                                        <p:attrNameLst>
                                          <p:attrName>style.visibility</p:attrName>
                                        </p:attrNameLst>
                                      </p:cBhvr>
                                      <p:to>
                                        <p:strVal val="hidden"/>
                                      </p:to>
                                    </p:set>
                                  </p:childTnLst>
                                </p:cTn>
                              </p:par>
                              <p:par>
                                <p:cTn id="28" presetID="25" presetClass="exit" presetSubtype="0" fill="hold" nodeType="withEffect">
                                  <p:stCondLst>
                                    <p:cond delay="0"/>
                                  </p:stCondLst>
                                  <p:childTnLst>
                                    <p:animEffect transition="out" filter="fade">
                                      <p:cBhvr>
                                        <p:cTn id="29" dur="1000" accel="50000">
                                          <p:stCondLst>
                                            <p:cond delay="0"/>
                                          </p:stCondLst>
                                        </p:cTn>
                                        <p:tgtEl>
                                          <p:spTgt spid="5132"/>
                                        </p:tgtEl>
                                      </p:cBhvr>
                                    </p:animEffect>
                                    <p:anim calcmode="lin" valueType="num">
                                      <p:cBhvr>
                                        <p:cTn id="30" dur="500" accel="50000">
                                          <p:stCondLst>
                                            <p:cond delay="0"/>
                                          </p:stCondLst>
                                        </p:cTn>
                                        <p:tgtEl>
                                          <p:spTgt spid="5132"/>
                                        </p:tgtEl>
                                        <p:attrNameLst>
                                          <p:attrName>ppt_y</p:attrName>
                                        </p:attrNameLst>
                                      </p:cBhvr>
                                      <p:tavLst>
                                        <p:tav tm="0">
                                          <p:val>
                                            <p:strVal val="ppt_y"/>
                                          </p:val>
                                        </p:tav>
                                        <p:tav tm="100000">
                                          <p:val>
                                            <p:strVal val="ppt_y+.1"/>
                                          </p:val>
                                        </p:tav>
                                      </p:tavLst>
                                    </p:anim>
                                    <p:anim calcmode="lin" valueType="num">
                                      <p:cBhvr>
                                        <p:cTn id="31" dur="500" decel="50000">
                                          <p:stCondLst>
                                            <p:cond delay="500"/>
                                          </p:stCondLst>
                                        </p:cTn>
                                        <p:tgtEl>
                                          <p:spTgt spid="5132"/>
                                        </p:tgtEl>
                                        <p:attrNameLst>
                                          <p:attrName>ppt_y</p:attrName>
                                        </p:attrNameLst>
                                      </p:cBhvr>
                                      <p:tavLst>
                                        <p:tav tm="0">
                                          <p:val>
                                            <p:strVal val="ppt_y"/>
                                          </p:val>
                                        </p:tav>
                                        <p:tav tm="100000">
                                          <p:val>
                                            <p:strVal val="ppt_y-.1"/>
                                          </p:val>
                                        </p:tav>
                                      </p:tavLst>
                                    </p:anim>
                                    <p:anim calcmode="lin" valueType="num">
                                      <p:cBhvr>
                                        <p:cTn id="32" dur="500" accel="50000">
                                          <p:stCondLst>
                                            <p:cond delay="500"/>
                                          </p:stCondLst>
                                        </p:cTn>
                                        <p:tgtEl>
                                          <p:spTgt spid="5132"/>
                                        </p:tgtEl>
                                        <p:attrNameLst>
                                          <p:attrName>ppt_x</p:attrName>
                                        </p:attrNameLst>
                                      </p:cBhvr>
                                      <p:tavLst>
                                        <p:tav tm="0">
                                          <p:val>
                                            <p:strVal val="ppt_x"/>
                                          </p:val>
                                        </p:tav>
                                        <p:tav tm="100000">
                                          <p:val>
                                            <p:strVal val="ppt_x+.4"/>
                                          </p:val>
                                        </p:tav>
                                      </p:tavLst>
                                    </p:anim>
                                    <p:anim calcmode="lin" valueType="num">
                                      <p:cBhvr>
                                        <p:cTn id="33" dur="1000"/>
                                        <p:tgtEl>
                                          <p:spTgt spid="5132"/>
                                        </p:tgtEl>
                                        <p:attrNameLst>
                                          <p:attrName>ppt_h</p:attrName>
                                        </p:attrNameLst>
                                      </p:cBhvr>
                                      <p:tavLst>
                                        <p:tav tm="0">
                                          <p:val>
                                            <p:strVal val="ppt_h"/>
                                          </p:val>
                                        </p:tav>
                                        <p:tav tm="100000">
                                          <p:val>
                                            <p:strVal val="ppt_h"/>
                                          </p:val>
                                        </p:tav>
                                      </p:tavLst>
                                    </p:anim>
                                    <p:anim calcmode="lin" valueType="num">
                                      <p:cBhvr>
                                        <p:cTn id="34" dur="500" accel="50000">
                                          <p:stCondLst>
                                            <p:cond delay="0"/>
                                          </p:stCondLst>
                                        </p:cTn>
                                        <p:tgtEl>
                                          <p:spTgt spid="5132"/>
                                        </p:tgtEl>
                                        <p:attrNameLst>
                                          <p:attrName>ppt_w</p:attrName>
                                        </p:attrNameLst>
                                      </p:cBhvr>
                                      <p:tavLst>
                                        <p:tav tm="0">
                                          <p:val>
                                            <p:strVal val="ppt_w"/>
                                          </p:val>
                                        </p:tav>
                                        <p:tav tm="100000">
                                          <p:val>
                                            <p:strVal val="ppt_w*.05"/>
                                          </p:val>
                                        </p:tav>
                                      </p:tavLst>
                                    </p:anim>
                                    <p:anim calcmode="lin" valueType="num">
                                      <p:cBhvr>
                                        <p:cTn id="35" dur="500" decel="50000">
                                          <p:stCondLst>
                                            <p:cond delay="500"/>
                                          </p:stCondLst>
                                        </p:cTn>
                                        <p:tgtEl>
                                          <p:spTgt spid="5132"/>
                                        </p:tgtEl>
                                        <p:attrNameLst>
                                          <p:attrName>ppt_w</p:attrName>
                                        </p:attrNameLst>
                                      </p:cBhvr>
                                      <p:tavLst>
                                        <p:tav tm="0">
                                          <p:val>
                                            <p:strVal val="ppt_w"/>
                                          </p:val>
                                        </p:tav>
                                        <p:tav tm="100000">
                                          <p:val>
                                            <p:strVal val="ppt_w/.05"/>
                                          </p:val>
                                        </p:tav>
                                      </p:tavLst>
                                    </p:anim>
                                    <p:anim calcmode="lin" valueType="num">
                                      <p:cBhvr>
                                        <p:cTn id="36" dur="500" accel="50000">
                                          <p:stCondLst>
                                            <p:cond delay="500"/>
                                          </p:stCondLst>
                                        </p:cTn>
                                        <p:tgtEl>
                                          <p:spTgt spid="5132"/>
                                        </p:tgtEl>
                                        <p:attrNameLst>
                                          <p:attrName>style.rotation</p:attrName>
                                        </p:attrNameLst>
                                      </p:cBhvr>
                                      <p:tavLst>
                                        <p:tav tm="0">
                                          <p:val>
                                            <p:fltVal val="0"/>
                                          </p:val>
                                        </p:tav>
                                        <p:tav tm="100000">
                                          <p:val>
                                            <p:fltVal val="-90"/>
                                          </p:val>
                                        </p:tav>
                                      </p:tavLst>
                                    </p:anim>
                                    <p:set>
                                      <p:cBhvr>
                                        <p:cTn id="37" dur="1" fill="hold">
                                          <p:stCondLst>
                                            <p:cond delay="999"/>
                                          </p:stCondLst>
                                        </p:cTn>
                                        <p:tgtEl>
                                          <p:spTgt spid="5132"/>
                                        </p:tgtEl>
                                        <p:attrNameLst>
                                          <p:attrName>style.visibility</p:attrName>
                                        </p:attrNameLst>
                                      </p:cBhvr>
                                      <p:to>
                                        <p:strVal val="hidden"/>
                                      </p:to>
                                    </p:set>
                                  </p:childTnLst>
                                </p:cTn>
                              </p:par>
                              <p:par>
                                <p:cTn id="38" presetID="25" presetClass="exit" presetSubtype="0" fill="hold" grpId="1" nodeType="withEffect">
                                  <p:stCondLst>
                                    <p:cond delay="0"/>
                                  </p:stCondLst>
                                  <p:childTnLst>
                                    <p:animEffect transition="out" filter="fade">
                                      <p:cBhvr>
                                        <p:cTn id="39" dur="1000" accel="50000">
                                          <p:stCondLst>
                                            <p:cond delay="0"/>
                                          </p:stCondLst>
                                        </p:cTn>
                                        <p:tgtEl>
                                          <p:spTgt spid="5133"/>
                                        </p:tgtEl>
                                      </p:cBhvr>
                                    </p:animEffect>
                                    <p:anim calcmode="lin" valueType="num">
                                      <p:cBhvr>
                                        <p:cTn id="40" dur="500" accel="50000">
                                          <p:stCondLst>
                                            <p:cond delay="0"/>
                                          </p:stCondLst>
                                        </p:cTn>
                                        <p:tgtEl>
                                          <p:spTgt spid="5133"/>
                                        </p:tgtEl>
                                        <p:attrNameLst>
                                          <p:attrName>ppt_y</p:attrName>
                                        </p:attrNameLst>
                                      </p:cBhvr>
                                      <p:tavLst>
                                        <p:tav tm="0">
                                          <p:val>
                                            <p:strVal val="ppt_y"/>
                                          </p:val>
                                        </p:tav>
                                        <p:tav tm="100000">
                                          <p:val>
                                            <p:strVal val="ppt_y+.1"/>
                                          </p:val>
                                        </p:tav>
                                      </p:tavLst>
                                    </p:anim>
                                    <p:anim calcmode="lin" valueType="num">
                                      <p:cBhvr>
                                        <p:cTn id="41" dur="500" decel="50000">
                                          <p:stCondLst>
                                            <p:cond delay="500"/>
                                          </p:stCondLst>
                                        </p:cTn>
                                        <p:tgtEl>
                                          <p:spTgt spid="5133"/>
                                        </p:tgtEl>
                                        <p:attrNameLst>
                                          <p:attrName>ppt_y</p:attrName>
                                        </p:attrNameLst>
                                      </p:cBhvr>
                                      <p:tavLst>
                                        <p:tav tm="0">
                                          <p:val>
                                            <p:strVal val="ppt_y"/>
                                          </p:val>
                                        </p:tav>
                                        <p:tav tm="100000">
                                          <p:val>
                                            <p:strVal val="ppt_y-.1"/>
                                          </p:val>
                                        </p:tav>
                                      </p:tavLst>
                                    </p:anim>
                                    <p:anim calcmode="lin" valueType="num">
                                      <p:cBhvr>
                                        <p:cTn id="42" dur="500" accel="50000">
                                          <p:stCondLst>
                                            <p:cond delay="500"/>
                                          </p:stCondLst>
                                        </p:cTn>
                                        <p:tgtEl>
                                          <p:spTgt spid="5133"/>
                                        </p:tgtEl>
                                        <p:attrNameLst>
                                          <p:attrName>ppt_x</p:attrName>
                                        </p:attrNameLst>
                                      </p:cBhvr>
                                      <p:tavLst>
                                        <p:tav tm="0">
                                          <p:val>
                                            <p:strVal val="ppt_x"/>
                                          </p:val>
                                        </p:tav>
                                        <p:tav tm="100000">
                                          <p:val>
                                            <p:strVal val="ppt_x+.4"/>
                                          </p:val>
                                        </p:tav>
                                      </p:tavLst>
                                    </p:anim>
                                    <p:anim calcmode="lin" valueType="num">
                                      <p:cBhvr>
                                        <p:cTn id="43" dur="1000"/>
                                        <p:tgtEl>
                                          <p:spTgt spid="5133"/>
                                        </p:tgtEl>
                                        <p:attrNameLst>
                                          <p:attrName>ppt_h</p:attrName>
                                        </p:attrNameLst>
                                      </p:cBhvr>
                                      <p:tavLst>
                                        <p:tav tm="0">
                                          <p:val>
                                            <p:strVal val="ppt_h"/>
                                          </p:val>
                                        </p:tav>
                                        <p:tav tm="100000">
                                          <p:val>
                                            <p:strVal val="ppt_h"/>
                                          </p:val>
                                        </p:tav>
                                      </p:tavLst>
                                    </p:anim>
                                    <p:anim calcmode="lin" valueType="num">
                                      <p:cBhvr>
                                        <p:cTn id="44" dur="500" accel="50000">
                                          <p:stCondLst>
                                            <p:cond delay="0"/>
                                          </p:stCondLst>
                                        </p:cTn>
                                        <p:tgtEl>
                                          <p:spTgt spid="5133"/>
                                        </p:tgtEl>
                                        <p:attrNameLst>
                                          <p:attrName>ppt_w</p:attrName>
                                        </p:attrNameLst>
                                      </p:cBhvr>
                                      <p:tavLst>
                                        <p:tav tm="0">
                                          <p:val>
                                            <p:strVal val="ppt_w"/>
                                          </p:val>
                                        </p:tav>
                                        <p:tav tm="100000">
                                          <p:val>
                                            <p:strVal val="ppt_w*.05"/>
                                          </p:val>
                                        </p:tav>
                                      </p:tavLst>
                                    </p:anim>
                                    <p:anim calcmode="lin" valueType="num">
                                      <p:cBhvr>
                                        <p:cTn id="45" dur="500" decel="50000">
                                          <p:stCondLst>
                                            <p:cond delay="500"/>
                                          </p:stCondLst>
                                        </p:cTn>
                                        <p:tgtEl>
                                          <p:spTgt spid="5133"/>
                                        </p:tgtEl>
                                        <p:attrNameLst>
                                          <p:attrName>ppt_w</p:attrName>
                                        </p:attrNameLst>
                                      </p:cBhvr>
                                      <p:tavLst>
                                        <p:tav tm="0">
                                          <p:val>
                                            <p:strVal val="ppt_w"/>
                                          </p:val>
                                        </p:tav>
                                        <p:tav tm="100000">
                                          <p:val>
                                            <p:strVal val="ppt_w/.05"/>
                                          </p:val>
                                        </p:tav>
                                      </p:tavLst>
                                    </p:anim>
                                    <p:anim calcmode="lin" valueType="num">
                                      <p:cBhvr>
                                        <p:cTn id="46" dur="500" accel="50000">
                                          <p:stCondLst>
                                            <p:cond delay="500"/>
                                          </p:stCondLst>
                                        </p:cTn>
                                        <p:tgtEl>
                                          <p:spTgt spid="5133"/>
                                        </p:tgtEl>
                                        <p:attrNameLst>
                                          <p:attrName>style.rotation</p:attrName>
                                        </p:attrNameLst>
                                      </p:cBhvr>
                                      <p:tavLst>
                                        <p:tav tm="0">
                                          <p:val>
                                            <p:fltVal val="0"/>
                                          </p:val>
                                        </p:tav>
                                        <p:tav tm="100000">
                                          <p:val>
                                            <p:fltVal val="-90"/>
                                          </p:val>
                                        </p:tav>
                                      </p:tavLst>
                                    </p:anim>
                                    <p:set>
                                      <p:cBhvr>
                                        <p:cTn id="47" dur="1" fill="hold">
                                          <p:stCondLst>
                                            <p:cond delay="999"/>
                                          </p:stCondLst>
                                        </p:cTn>
                                        <p:tgtEl>
                                          <p:spTgt spid="51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 grpId="0"/>
      <p:bldP spid="5130" grpId="1"/>
      <p:bldP spid="5133" grpId="0"/>
      <p:bldP spid="5133"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B0CDE64-FADC-4279-AC2C-953BAA402A9F}"/>
              </a:ext>
            </a:extLst>
          </p:cNvPr>
          <p:cNvSpPr>
            <a:spLocks noGrp="1" noChangeArrowheads="1"/>
          </p:cNvSpPr>
          <p:nvPr>
            <p:ph type="title"/>
          </p:nvPr>
        </p:nvSpPr>
        <p:spPr/>
        <p:txBody>
          <a:bodyPr/>
          <a:lstStyle/>
          <a:p>
            <a:r>
              <a:rPr lang="sl-SI" altLang="sl-SI" b="1" i="1">
                <a:solidFill>
                  <a:schemeClr val="bg1"/>
                </a:solidFill>
              </a:rPr>
              <a:t>PRIZADEVANJA</a:t>
            </a:r>
          </a:p>
        </p:txBody>
      </p:sp>
      <p:sp>
        <p:nvSpPr>
          <p:cNvPr id="6150" name="Text Box 6">
            <a:extLst>
              <a:ext uri="{FF2B5EF4-FFF2-40B4-BE49-F238E27FC236}">
                <a16:creationId xmlns:a16="http://schemas.microsoft.com/office/drawing/2014/main" id="{E01DF2A7-3C0F-42BA-B6FA-B37C84F04FAF}"/>
              </a:ext>
            </a:extLst>
          </p:cNvPr>
          <p:cNvSpPr txBox="1">
            <a:spLocks noChangeArrowheads="1"/>
          </p:cNvSpPr>
          <p:nvPr/>
        </p:nvSpPr>
        <p:spPr bwMode="auto">
          <a:xfrm>
            <a:off x="3995738" y="6237288"/>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1400" i="1"/>
              <a:t>Stran 3</a:t>
            </a:r>
          </a:p>
        </p:txBody>
      </p:sp>
      <p:sp>
        <p:nvSpPr>
          <p:cNvPr id="6151" name="Text Box 7">
            <a:extLst>
              <a:ext uri="{FF2B5EF4-FFF2-40B4-BE49-F238E27FC236}">
                <a16:creationId xmlns:a16="http://schemas.microsoft.com/office/drawing/2014/main" id="{ECC809F6-715E-4D61-8D10-8B46D37775BF}"/>
              </a:ext>
            </a:extLst>
          </p:cNvPr>
          <p:cNvSpPr txBox="1">
            <a:spLocks noChangeArrowheads="1"/>
          </p:cNvSpPr>
          <p:nvPr/>
        </p:nvSpPr>
        <p:spPr bwMode="auto">
          <a:xfrm>
            <a:off x="684213" y="1484313"/>
            <a:ext cx="74882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l-SI" altLang="sl-SI">
              <a:solidFill>
                <a:schemeClr val="tx1"/>
              </a:solidFill>
            </a:endParaRPr>
          </a:p>
        </p:txBody>
      </p:sp>
      <p:sp>
        <p:nvSpPr>
          <p:cNvPr id="6153" name="Text Box 9">
            <a:extLst>
              <a:ext uri="{FF2B5EF4-FFF2-40B4-BE49-F238E27FC236}">
                <a16:creationId xmlns:a16="http://schemas.microsoft.com/office/drawing/2014/main" id="{F738A289-5B37-460E-A2FF-D64DD89A0F7C}"/>
              </a:ext>
            </a:extLst>
          </p:cNvPr>
          <p:cNvSpPr txBox="1">
            <a:spLocks noChangeArrowheads="1"/>
          </p:cNvSpPr>
          <p:nvPr/>
        </p:nvSpPr>
        <p:spPr bwMode="auto">
          <a:xfrm>
            <a:off x="1116013" y="2420938"/>
            <a:ext cx="65516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l-SI" altLang="sl-SI">
              <a:solidFill>
                <a:schemeClr val="tx1"/>
              </a:solidFill>
            </a:endParaRPr>
          </a:p>
        </p:txBody>
      </p:sp>
      <p:sp>
        <p:nvSpPr>
          <p:cNvPr id="6155" name="Text Box 11">
            <a:extLst>
              <a:ext uri="{FF2B5EF4-FFF2-40B4-BE49-F238E27FC236}">
                <a16:creationId xmlns:a16="http://schemas.microsoft.com/office/drawing/2014/main" id="{9061BEBA-0DB4-47DB-ABAB-E88DCC04D8E0}"/>
              </a:ext>
            </a:extLst>
          </p:cNvPr>
          <p:cNvSpPr txBox="1">
            <a:spLocks noChangeArrowheads="1"/>
          </p:cNvSpPr>
          <p:nvPr/>
        </p:nvSpPr>
        <p:spPr bwMode="auto">
          <a:xfrm>
            <a:off x="684213" y="1484313"/>
            <a:ext cx="7704137"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t>Linhart je bil leta 1786 določen za šolskega komisarja (nadzornika) v ljubljanskem okrožju. Kljub težavam, ki so ga pestile, je v treh letih ustanovil 27 podeželskih OŠ (prej jih je bilo 9). Gubernij ga je zato leta 1789 zasluženo pohvalil, češ da se je pri tem delu zelo odlikoval. </a:t>
            </a:r>
          </a:p>
          <a:p>
            <a:r>
              <a:rPr lang="sl-SI" altLang="sl-SI" sz="2000"/>
              <a:t>Linhartovo pedagoško delo je segalo tudi na področje višjega šolstva. </a:t>
            </a:r>
            <a:r>
              <a:rPr lang="de-DE" altLang="sl-SI" sz="2000"/>
              <a:t>Predlagal je ustanovitev študijskega konsesa in v tem tudi uspel.</a:t>
            </a:r>
          </a:p>
          <a:p>
            <a:r>
              <a:rPr lang="de-DE" altLang="sl-SI" sz="2000"/>
              <a:t>Kot deželni uradnik si je 7 let prizadeval za ustanovitev osrednje in javne študijske knjižnice v Ljubljani. Iz te pobude je l</a:t>
            </a:r>
            <a:r>
              <a:rPr lang="sl-SI" altLang="sl-SI" sz="2000"/>
              <a:t>eta</a:t>
            </a:r>
            <a:r>
              <a:rPr lang="de-DE" altLang="sl-SI" sz="2000"/>
              <a:t> 1791 nastala knjižnica, predhodnica NUK</a:t>
            </a:r>
            <a:r>
              <a:rPr lang="sl-SI" altLang="sl-SI" sz="20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anim calcmode="lin" valueType="num">
                                      <p:cBhvr>
                                        <p:cTn id="8" dur="2000" fill="hold"/>
                                        <p:tgtEl>
                                          <p:spTgt spid="6146"/>
                                        </p:tgtEl>
                                        <p:attrNameLst>
                                          <p:attrName>ppt_w</p:attrName>
                                        </p:attrNameLst>
                                      </p:cBhvr>
                                      <p:tavLst>
                                        <p:tav tm="0" fmla="#ppt_w*sin(2.5*pi*$)">
                                          <p:val>
                                            <p:fltVal val="0"/>
                                          </p:val>
                                        </p:tav>
                                        <p:tav tm="100000">
                                          <p:val>
                                            <p:fltVal val="1"/>
                                          </p:val>
                                        </p:tav>
                                      </p:tavLst>
                                    </p:anim>
                                    <p:anim calcmode="lin" valueType="num">
                                      <p:cBhvr>
                                        <p:cTn id="9" dur="2000" fill="hold"/>
                                        <p:tgtEl>
                                          <p:spTgt spid="6146"/>
                                        </p:tgtEl>
                                        <p:attrNameLst>
                                          <p:attrName>ppt_h</p:attrName>
                                        </p:attrNameLst>
                                      </p:cBhvr>
                                      <p:tavLst>
                                        <p:tav tm="0">
                                          <p:val>
                                            <p:strVal val="#ppt_h"/>
                                          </p:val>
                                        </p:tav>
                                        <p:tav tm="100000">
                                          <p:val>
                                            <p:strVal val="#ppt_h"/>
                                          </p:val>
                                        </p:tav>
                                      </p:tavLst>
                                    </p:anim>
                                  </p:childTnLst>
                                </p:cTn>
                              </p:par>
                              <p:par>
                                <p:cTn id="10" presetID="13" presetClass="entr" presetSubtype="16" fill="hold" grpId="0" nodeType="withEffect">
                                  <p:stCondLst>
                                    <p:cond delay="0"/>
                                  </p:stCondLst>
                                  <p:childTnLst>
                                    <p:set>
                                      <p:cBhvr>
                                        <p:cTn id="11" dur="1" fill="hold">
                                          <p:stCondLst>
                                            <p:cond delay="0"/>
                                          </p:stCondLst>
                                        </p:cTn>
                                        <p:tgtEl>
                                          <p:spTgt spid="6155"/>
                                        </p:tgtEl>
                                        <p:attrNameLst>
                                          <p:attrName>style.visibility</p:attrName>
                                        </p:attrNameLst>
                                      </p:cBhvr>
                                      <p:to>
                                        <p:strVal val="visible"/>
                                      </p:to>
                                    </p:set>
                                    <p:animEffect transition="in" filter="plus(in)">
                                      <p:cBhvr>
                                        <p:cTn id="12" dur="3000"/>
                                        <p:tgtEl>
                                          <p:spTgt spid="61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5" presetClass="exit" presetSubtype="0" fill="hold" grpId="1" nodeType="clickEffect">
                                  <p:stCondLst>
                                    <p:cond delay="0"/>
                                  </p:stCondLst>
                                  <p:iterate type="lt">
                                    <p:tmPct val="0"/>
                                  </p:iterate>
                                  <p:childTnLst>
                                    <p:animEffect transition="out" filter="fade">
                                      <p:cBhvr>
                                        <p:cTn id="16" dur="1000" accel="50000">
                                          <p:stCondLst>
                                            <p:cond delay="0"/>
                                          </p:stCondLst>
                                        </p:cTn>
                                        <p:tgtEl>
                                          <p:spTgt spid="6146"/>
                                        </p:tgtEl>
                                      </p:cBhvr>
                                    </p:animEffect>
                                    <p:anim calcmode="lin" valueType="num">
                                      <p:cBhvr>
                                        <p:cTn id="17" dur="500" accel="50000">
                                          <p:stCondLst>
                                            <p:cond delay="0"/>
                                          </p:stCondLst>
                                        </p:cTn>
                                        <p:tgtEl>
                                          <p:spTgt spid="6146"/>
                                        </p:tgtEl>
                                        <p:attrNameLst>
                                          <p:attrName>ppt_y</p:attrName>
                                        </p:attrNameLst>
                                      </p:cBhvr>
                                      <p:tavLst>
                                        <p:tav tm="0">
                                          <p:val>
                                            <p:strVal val="ppt_y"/>
                                          </p:val>
                                        </p:tav>
                                        <p:tav tm="100000">
                                          <p:val>
                                            <p:strVal val="ppt_y+.1"/>
                                          </p:val>
                                        </p:tav>
                                      </p:tavLst>
                                    </p:anim>
                                    <p:anim calcmode="lin" valueType="num">
                                      <p:cBhvr>
                                        <p:cTn id="18" dur="500" decel="50000">
                                          <p:stCondLst>
                                            <p:cond delay="500"/>
                                          </p:stCondLst>
                                        </p:cTn>
                                        <p:tgtEl>
                                          <p:spTgt spid="6146"/>
                                        </p:tgtEl>
                                        <p:attrNameLst>
                                          <p:attrName>ppt_y</p:attrName>
                                        </p:attrNameLst>
                                      </p:cBhvr>
                                      <p:tavLst>
                                        <p:tav tm="0">
                                          <p:val>
                                            <p:strVal val="ppt_y"/>
                                          </p:val>
                                        </p:tav>
                                        <p:tav tm="100000">
                                          <p:val>
                                            <p:strVal val="ppt_y-.1"/>
                                          </p:val>
                                        </p:tav>
                                      </p:tavLst>
                                    </p:anim>
                                    <p:anim calcmode="lin" valueType="num">
                                      <p:cBhvr>
                                        <p:cTn id="19" dur="500" accel="50000">
                                          <p:stCondLst>
                                            <p:cond delay="500"/>
                                          </p:stCondLst>
                                        </p:cTn>
                                        <p:tgtEl>
                                          <p:spTgt spid="6146"/>
                                        </p:tgtEl>
                                        <p:attrNameLst>
                                          <p:attrName>ppt_x</p:attrName>
                                        </p:attrNameLst>
                                      </p:cBhvr>
                                      <p:tavLst>
                                        <p:tav tm="0">
                                          <p:val>
                                            <p:strVal val="ppt_x"/>
                                          </p:val>
                                        </p:tav>
                                        <p:tav tm="100000">
                                          <p:val>
                                            <p:strVal val="ppt_x+.4"/>
                                          </p:val>
                                        </p:tav>
                                      </p:tavLst>
                                    </p:anim>
                                    <p:anim calcmode="lin" valueType="num">
                                      <p:cBhvr>
                                        <p:cTn id="20" dur="1000"/>
                                        <p:tgtEl>
                                          <p:spTgt spid="6146"/>
                                        </p:tgtEl>
                                        <p:attrNameLst>
                                          <p:attrName>ppt_h</p:attrName>
                                        </p:attrNameLst>
                                      </p:cBhvr>
                                      <p:tavLst>
                                        <p:tav tm="0">
                                          <p:val>
                                            <p:strVal val="ppt_h"/>
                                          </p:val>
                                        </p:tav>
                                        <p:tav tm="100000">
                                          <p:val>
                                            <p:strVal val="ppt_h"/>
                                          </p:val>
                                        </p:tav>
                                      </p:tavLst>
                                    </p:anim>
                                    <p:anim calcmode="lin" valueType="num">
                                      <p:cBhvr>
                                        <p:cTn id="21" dur="500" accel="50000">
                                          <p:stCondLst>
                                            <p:cond delay="0"/>
                                          </p:stCondLst>
                                        </p:cTn>
                                        <p:tgtEl>
                                          <p:spTgt spid="6146"/>
                                        </p:tgtEl>
                                        <p:attrNameLst>
                                          <p:attrName>ppt_w</p:attrName>
                                        </p:attrNameLst>
                                      </p:cBhvr>
                                      <p:tavLst>
                                        <p:tav tm="0">
                                          <p:val>
                                            <p:strVal val="ppt_w"/>
                                          </p:val>
                                        </p:tav>
                                        <p:tav tm="100000">
                                          <p:val>
                                            <p:strVal val="ppt_w*.05"/>
                                          </p:val>
                                        </p:tav>
                                      </p:tavLst>
                                    </p:anim>
                                    <p:anim calcmode="lin" valueType="num">
                                      <p:cBhvr>
                                        <p:cTn id="22" dur="500" decel="50000">
                                          <p:stCondLst>
                                            <p:cond delay="500"/>
                                          </p:stCondLst>
                                        </p:cTn>
                                        <p:tgtEl>
                                          <p:spTgt spid="6146"/>
                                        </p:tgtEl>
                                        <p:attrNameLst>
                                          <p:attrName>ppt_w</p:attrName>
                                        </p:attrNameLst>
                                      </p:cBhvr>
                                      <p:tavLst>
                                        <p:tav tm="0">
                                          <p:val>
                                            <p:strVal val="ppt_w"/>
                                          </p:val>
                                        </p:tav>
                                        <p:tav tm="100000">
                                          <p:val>
                                            <p:strVal val="ppt_w/.05"/>
                                          </p:val>
                                        </p:tav>
                                      </p:tavLst>
                                    </p:anim>
                                    <p:anim calcmode="lin" valueType="num">
                                      <p:cBhvr>
                                        <p:cTn id="23" dur="500" accel="50000">
                                          <p:stCondLst>
                                            <p:cond delay="500"/>
                                          </p:stCondLst>
                                        </p:cTn>
                                        <p:tgtEl>
                                          <p:spTgt spid="6146"/>
                                        </p:tgtEl>
                                        <p:attrNameLst>
                                          <p:attrName>style.rotation</p:attrName>
                                        </p:attrNameLst>
                                      </p:cBhvr>
                                      <p:tavLst>
                                        <p:tav tm="0">
                                          <p:val>
                                            <p:fltVal val="0"/>
                                          </p:val>
                                        </p:tav>
                                        <p:tav tm="100000">
                                          <p:val>
                                            <p:fltVal val="-90"/>
                                          </p:val>
                                        </p:tav>
                                      </p:tavLst>
                                    </p:anim>
                                    <p:set>
                                      <p:cBhvr>
                                        <p:cTn id="24" dur="1" fill="hold">
                                          <p:stCondLst>
                                            <p:cond delay="999"/>
                                          </p:stCondLst>
                                        </p:cTn>
                                        <p:tgtEl>
                                          <p:spTgt spid="6146"/>
                                        </p:tgtEl>
                                        <p:attrNameLst>
                                          <p:attrName>style.visibility</p:attrName>
                                        </p:attrNameLst>
                                      </p:cBhvr>
                                      <p:to>
                                        <p:strVal val="hidden"/>
                                      </p:to>
                                    </p:set>
                                  </p:childTnLst>
                                </p:cTn>
                              </p:par>
                              <p:par>
                                <p:cTn id="25" presetID="25" presetClass="exit" presetSubtype="0" fill="hold" grpId="1" nodeType="withEffect">
                                  <p:stCondLst>
                                    <p:cond delay="0"/>
                                  </p:stCondLst>
                                  <p:childTnLst>
                                    <p:animEffect transition="out" filter="fade">
                                      <p:cBhvr>
                                        <p:cTn id="26" dur="1000" accel="50000">
                                          <p:stCondLst>
                                            <p:cond delay="0"/>
                                          </p:stCondLst>
                                        </p:cTn>
                                        <p:tgtEl>
                                          <p:spTgt spid="6155"/>
                                        </p:tgtEl>
                                      </p:cBhvr>
                                    </p:animEffect>
                                    <p:anim calcmode="lin" valueType="num">
                                      <p:cBhvr>
                                        <p:cTn id="27" dur="500" accel="50000">
                                          <p:stCondLst>
                                            <p:cond delay="0"/>
                                          </p:stCondLst>
                                        </p:cTn>
                                        <p:tgtEl>
                                          <p:spTgt spid="6155"/>
                                        </p:tgtEl>
                                        <p:attrNameLst>
                                          <p:attrName>ppt_y</p:attrName>
                                        </p:attrNameLst>
                                      </p:cBhvr>
                                      <p:tavLst>
                                        <p:tav tm="0">
                                          <p:val>
                                            <p:strVal val="ppt_y"/>
                                          </p:val>
                                        </p:tav>
                                        <p:tav tm="100000">
                                          <p:val>
                                            <p:strVal val="ppt_y+.1"/>
                                          </p:val>
                                        </p:tav>
                                      </p:tavLst>
                                    </p:anim>
                                    <p:anim calcmode="lin" valueType="num">
                                      <p:cBhvr>
                                        <p:cTn id="28" dur="500" decel="50000">
                                          <p:stCondLst>
                                            <p:cond delay="500"/>
                                          </p:stCondLst>
                                        </p:cTn>
                                        <p:tgtEl>
                                          <p:spTgt spid="6155"/>
                                        </p:tgtEl>
                                        <p:attrNameLst>
                                          <p:attrName>ppt_y</p:attrName>
                                        </p:attrNameLst>
                                      </p:cBhvr>
                                      <p:tavLst>
                                        <p:tav tm="0">
                                          <p:val>
                                            <p:strVal val="ppt_y"/>
                                          </p:val>
                                        </p:tav>
                                        <p:tav tm="100000">
                                          <p:val>
                                            <p:strVal val="ppt_y-.1"/>
                                          </p:val>
                                        </p:tav>
                                      </p:tavLst>
                                    </p:anim>
                                    <p:anim calcmode="lin" valueType="num">
                                      <p:cBhvr>
                                        <p:cTn id="29" dur="500" accel="50000">
                                          <p:stCondLst>
                                            <p:cond delay="500"/>
                                          </p:stCondLst>
                                        </p:cTn>
                                        <p:tgtEl>
                                          <p:spTgt spid="6155"/>
                                        </p:tgtEl>
                                        <p:attrNameLst>
                                          <p:attrName>ppt_x</p:attrName>
                                        </p:attrNameLst>
                                      </p:cBhvr>
                                      <p:tavLst>
                                        <p:tav tm="0">
                                          <p:val>
                                            <p:strVal val="ppt_x"/>
                                          </p:val>
                                        </p:tav>
                                        <p:tav tm="100000">
                                          <p:val>
                                            <p:strVal val="ppt_x+.4"/>
                                          </p:val>
                                        </p:tav>
                                      </p:tavLst>
                                    </p:anim>
                                    <p:anim calcmode="lin" valueType="num">
                                      <p:cBhvr>
                                        <p:cTn id="30" dur="1000"/>
                                        <p:tgtEl>
                                          <p:spTgt spid="6155"/>
                                        </p:tgtEl>
                                        <p:attrNameLst>
                                          <p:attrName>ppt_h</p:attrName>
                                        </p:attrNameLst>
                                      </p:cBhvr>
                                      <p:tavLst>
                                        <p:tav tm="0">
                                          <p:val>
                                            <p:strVal val="ppt_h"/>
                                          </p:val>
                                        </p:tav>
                                        <p:tav tm="100000">
                                          <p:val>
                                            <p:strVal val="ppt_h"/>
                                          </p:val>
                                        </p:tav>
                                      </p:tavLst>
                                    </p:anim>
                                    <p:anim calcmode="lin" valueType="num">
                                      <p:cBhvr>
                                        <p:cTn id="31" dur="500" accel="50000">
                                          <p:stCondLst>
                                            <p:cond delay="0"/>
                                          </p:stCondLst>
                                        </p:cTn>
                                        <p:tgtEl>
                                          <p:spTgt spid="6155"/>
                                        </p:tgtEl>
                                        <p:attrNameLst>
                                          <p:attrName>ppt_w</p:attrName>
                                        </p:attrNameLst>
                                      </p:cBhvr>
                                      <p:tavLst>
                                        <p:tav tm="0">
                                          <p:val>
                                            <p:strVal val="ppt_w"/>
                                          </p:val>
                                        </p:tav>
                                        <p:tav tm="100000">
                                          <p:val>
                                            <p:strVal val="ppt_w*.05"/>
                                          </p:val>
                                        </p:tav>
                                      </p:tavLst>
                                    </p:anim>
                                    <p:anim calcmode="lin" valueType="num">
                                      <p:cBhvr>
                                        <p:cTn id="32" dur="500" decel="50000">
                                          <p:stCondLst>
                                            <p:cond delay="500"/>
                                          </p:stCondLst>
                                        </p:cTn>
                                        <p:tgtEl>
                                          <p:spTgt spid="6155"/>
                                        </p:tgtEl>
                                        <p:attrNameLst>
                                          <p:attrName>ppt_w</p:attrName>
                                        </p:attrNameLst>
                                      </p:cBhvr>
                                      <p:tavLst>
                                        <p:tav tm="0">
                                          <p:val>
                                            <p:strVal val="ppt_w"/>
                                          </p:val>
                                        </p:tav>
                                        <p:tav tm="100000">
                                          <p:val>
                                            <p:strVal val="ppt_w/.05"/>
                                          </p:val>
                                        </p:tav>
                                      </p:tavLst>
                                    </p:anim>
                                    <p:anim calcmode="lin" valueType="num">
                                      <p:cBhvr>
                                        <p:cTn id="33" dur="500" accel="50000">
                                          <p:stCondLst>
                                            <p:cond delay="500"/>
                                          </p:stCondLst>
                                        </p:cTn>
                                        <p:tgtEl>
                                          <p:spTgt spid="6155"/>
                                        </p:tgtEl>
                                        <p:attrNameLst>
                                          <p:attrName>style.rotation</p:attrName>
                                        </p:attrNameLst>
                                      </p:cBhvr>
                                      <p:tavLst>
                                        <p:tav tm="0">
                                          <p:val>
                                            <p:fltVal val="0"/>
                                          </p:val>
                                        </p:tav>
                                        <p:tav tm="100000">
                                          <p:val>
                                            <p:fltVal val="-90"/>
                                          </p:val>
                                        </p:tav>
                                      </p:tavLst>
                                    </p:anim>
                                    <p:set>
                                      <p:cBhvr>
                                        <p:cTn id="34" dur="1" fill="hold">
                                          <p:stCondLst>
                                            <p:cond delay="999"/>
                                          </p:stCondLst>
                                        </p:cTn>
                                        <p:tgtEl>
                                          <p:spTgt spid="61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6" grpId="1"/>
      <p:bldP spid="6155" grpId="0"/>
      <p:bldP spid="615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FC204A3-E0C4-4AC5-BD79-898E730B06EF}"/>
              </a:ext>
            </a:extLst>
          </p:cNvPr>
          <p:cNvSpPr>
            <a:spLocks noGrp="1" noChangeArrowheads="1"/>
          </p:cNvSpPr>
          <p:nvPr>
            <p:ph type="title"/>
          </p:nvPr>
        </p:nvSpPr>
        <p:spPr/>
        <p:txBody>
          <a:bodyPr/>
          <a:lstStyle/>
          <a:p>
            <a:r>
              <a:rPr lang="sl-SI" altLang="sl-SI" b="1" i="1">
                <a:solidFill>
                  <a:schemeClr val="bg1"/>
                </a:solidFill>
              </a:rPr>
              <a:t>DELA</a:t>
            </a:r>
          </a:p>
        </p:txBody>
      </p:sp>
      <p:sp>
        <p:nvSpPr>
          <p:cNvPr id="7174" name="Text Box 6">
            <a:extLst>
              <a:ext uri="{FF2B5EF4-FFF2-40B4-BE49-F238E27FC236}">
                <a16:creationId xmlns:a16="http://schemas.microsoft.com/office/drawing/2014/main" id="{D0062493-3B67-498C-BA95-978BB37D3C89}"/>
              </a:ext>
            </a:extLst>
          </p:cNvPr>
          <p:cNvSpPr txBox="1">
            <a:spLocks noChangeArrowheads="1"/>
          </p:cNvSpPr>
          <p:nvPr/>
        </p:nvSpPr>
        <p:spPr bwMode="auto">
          <a:xfrm>
            <a:off x="3995738" y="6237288"/>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1400" i="1"/>
              <a:t>Stran 4</a:t>
            </a:r>
          </a:p>
        </p:txBody>
      </p:sp>
      <p:sp>
        <p:nvSpPr>
          <p:cNvPr id="7182" name="Text Box 14">
            <a:extLst>
              <a:ext uri="{FF2B5EF4-FFF2-40B4-BE49-F238E27FC236}">
                <a16:creationId xmlns:a16="http://schemas.microsoft.com/office/drawing/2014/main" id="{82EF3336-14B4-41C0-9E96-472BEB153065}"/>
              </a:ext>
            </a:extLst>
          </p:cNvPr>
          <p:cNvSpPr txBox="1">
            <a:spLocks noChangeArrowheads="1"/>
          </p:cNvSpPr>
          <p:nvPr/>
        </p:nvSpPr>
        <p:spPr bwMode="auto">
          <a:xfrm>
            <a:off x="322263" y="1628775"/>
            <a:ext cx="7634287"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t>V NEMŠČINI:</a:t>
            </a:r>
          </a:p>
          <a:p>
            <a:r>
              <a:rPr lang="sl-SI" altLang="sl-SI" sz="2000"/>
              <a:t>~Tragedija Miss Jenny Love </a:t>
            </a:r>
          </a:p>
          <a:p>
            <a:r>
              <a:rPr lang="sl-SI" altLang="sl-SI" sz="2000"/>
              <a:t>~Blumen aus Krain fur das jahr 1781 (Cvetje iz  Kranjske za leto 1781)</a:t>
            </a:r>
          </a:p>
          <a:p>
            <a:endParaRPr lang="sl-SI" altLang="sl-SI" sz="2000"/>
          </a:p>
          <a:p>
            <a:endParaRPr lang="sl-SI" altLang="sl-SI"/>
          </a:p>
        </p:txBody>
      </p:sp>
      <p:sp>
        <p:nvSpPr>
          <p:cNvPr id="7183" name="Text Box 15">
            <a:extLst>
              <a:ext uri="{FF2B5EF4-FFF2-40B4-BE49-F238E27FC236}">
                <a16:creationId xmlns:a16="http://schemas.microsoft.com/office/drawing/2014/main" id="{8D8FA47C-93B0-4DA7-ABE5-9642A1098064}"/>
              </a:ext>
            </a:extLst>
          </p:cNvPr>
          <p:cNvSpPr txBox="1">
            <a:spLocks noChangeArrowheads="1"/>
          </p:cNvSpPr>
          <p:nvPr/>
        </p:nvSpPr>
        <p:spPr bwMode="auto">
          <a:xfrm>
            <a:off x="323850" y="2924175"/>
            <a:ext cx="7777163"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t>Po Zoisovem prigovarjanju se je lotil domače zgodovine in ob njegovi denarni podpori izdal v letih 1788 in 1791 v dveh obsežnih knjigah: </a:t>
            </a:r>
          </a:p>
          <a:p>
            <a:r>
              <a:rPr lang="sl-SI" altLang="sl-SI" sz="2000"/>
              <a:t>~Versuch einer Geschihte von Krain und den ubrigen sudlichen Slaven Österreichs ( Poskus zgodovine Kranjske in ostalih južnih Slovanov v Avstriji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anim calcmode="lin" valueType="num">
                                      <p:cBhvr>
                                        <p:cTn id="8" dur="2000" fill="hold"/>
                                        <p:tgtEl>
                                          <p:spTgt spid="7170"/>
                                        </p:tgtEl>
                                        <p:attrNameLst>
                                          <p:attrName>ppt_w</p:attrName>
                                        </p:attrNameLst>
                                      </p:cBhvr>
                                      <p:tavLst>
                                        <p:tav tm="0" fmla="#ppt_w*sin(2.5*pi*$)">
                                          <p:val>
                                            <p:fltVal val="0"/>
                                          </p:val>
                                        </p:tav>
                                        <p:tav tm="100000">
                                          <p:val>
                                            <p:fltVal val="1"/>
                                          </p:val>
                                        </p:tav>
                                      </p:tavLst>
                                    </p:anim>
                                    <p:anim calcmode="lin" valueType="num">
                                      <p:cBhvr>
                                        <p:cTn id="9" dur="2000" fill="hold"/>
                                        <p:tgtEl>
                                          <p:spTgt spid="7170"/>
                                        </p:tgtEl>
                                        <p:attrNameLst>
                                          <p:attrName>ppt_h</p:attrName>
                                        </p:attrNameLst>
                                      </p:cBhvr>
                                      <p:tavLst>
                                        <p:tav tm="0">
                                          <p:val>
                                            <p:strVal val="#ppt_h"/>
                                          </p:val>
                                        </p:tav>
                                        <p:tav tm="100000">
                                          <p:val>
                                            <p:strVal val="#ppt_h"/>
                                          </p:val>
                                        </p:tav>
                                      </p:tavLst>
                                    </p:anim>
                                  </p:childTnLst>
                                </p:cTn>
                              </p:par>
                              <p:par>
                                <p:cTn id="10" presetID="13" presetClass="entr" presetSubtype="16" fill="hold" grpId="0" nodeType="withEffect">
                                  <p:stCondLst>
                                    <p:cond delay="0"/>
                                  </p:stCondLst>
                                  <p:childTnLst>
                                    <p:set>
                                      <p:cBhvr>
                                        <p:cTn id="11" dur="1" fill="hold">
                                          <p:stCondLst>
                                            <p:cond delay="0"/>
                                          </p:stCondLst>
                                        </p:cTn>
                                        <p:tgtEl>
                                          <p:spTgt spid="7182"/>
                                        </p:tgtEl>
                                        <p:attrNameLst>
                                          <p:attrName>style.visibility</p:attrName>
                                        </p:attrNameLst>
                                      </p:cBhvr>
                                      <p:to>
                                        <p:strVal val="visible"/>
                                      </p:to>
                                    </p:set>
                                    <p:animEffect transition="in" filter="plus(in)">
                                      <p:cBhvr>
                                        <p:cTn id="12" dur="3000"/>
                                        <p:tgtEl>
                                          <p:spTgt spid="7182"/>
                                        </p:tgtEl>
                                      </p:cBhvr>
                                    </p:animEffect>
                                  </p:childTnLst>
                                </p:cTn>
                              </p:par>
                              <p:par>
                                <p:cTn id="13" presetID="13" presetClass="entr" presetSubtype="16" fill="hold" grpId="0" nodeType="withEffect">
                                  <p:stCondLst>
                                    <p:cond delay="0"/>
                                  </p:stCondLst>
                                  <p:childTnLst>
                                    <p:set>
                                      <p:cBhvr>
                                        <p:cTn id="14" dur="1" fill="hold">
                                          <p:stCondLst>
                                            <p:cond delay="0"/>
                                          </p:stCondLst>
                                        </p:cTn>
                                        <p:tgtEl>
                                          <p:spTgt spid="7183"/>
                                        </p:tgtEl>
                                        <p:attrNameLst>
                                          <p:attrName>style.visibility</p:attrName>
                                        </p:attrNameLst>
                                      </p:cBhvr>
                                      <p:to>
                                        <p:strVal val="visible"/>
                                      </p:to>
                                    </p:set>
                                    <p:animEffect transition="in" filter="plus(in)">
                                      <p:cBhvr>
                                        <p:cTn id="15" dur="3000"/>
                                        <p:tgtEl>
                                          <p:spTgt spid="718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5" presetClass="exit" presetSubtype="0" fill="hold" grpId="1" nodeType="clickEffect">
                                  <p:stCondLst>
                                    <p:cond delay="0"/>
                                  </p:stCondLst>
                                  <p:iterate type="lt">
                                    <p:tmPct val="0"/>
                                  </p:iterate>
                                  <p:childTnLst>
                                    <p:animEffect transition="out" filter="fade">
                                      <p:cBhvr>
                                        <p:cTn id="19" dur="1000" accel="50000">
                                          <p:stCondLst>
                                            <p:cond delay="0"/>
                                          </p:stCondLst>
                                        </p:cTn>
                                        <p:tgtEl>
                                          <p:spTgt spid="7170"/>
                                        </p:tgtEl>
                                      </p:cBhvr>
                                    </p:animEffect>
                                    <p:anim calcmode="lin" valueType="num">
                                      <p:cBhvr>
                                        <p:cTn id="20" dur="500" accel="50000">
                                          <p:stCondLst>
                                            <p:cond delay="0"/>
                                          </p:stCondLst>
                                        </p:cTn>
                                        <p:tgtEl>
                                          <p:spTgt spid="7170"/>
                                        </p:tgtEl>
                                        <p:attrNameLst>
                                          <p:attrName>ppt_y</p:attrName>
                                        </p:attrNameLst>
                                      </p:cBhvr>
                                      <p:tavLst>
                                        <p:tav tm="0">
                                          <p:val>
                                            <p:strVal val="ppt_y"/>
                                          </p:val>
                                        </p:tav>
                                        <p:tav tm="100000">
                                          <p:val>
                                            <p:strVal val="ppt_y+.1"/>
                                          </p:val>
                                        </p:tav>
                                      </p:tavLst>
                                    </p:anim>
                                    <p:anim calcmode="lin" valueType="num">
                                      <p:cBhvr>
                                        <p:cTn id="21" dur="500" decel="50000">
                                          <p:stCondLst>
                                            <p:cond delay="500"/>
                                          </p:stCondLst>
                                        </p:cTn>
                                        <p:tgtEl>
                                          <p:spTgt spid="7170"/>
                                        </p:tgtEl>
                                        <p:attrNameLst>
                                          <p:attrName>ppt_y</p:attrName>
                                        </p:attrNameLst>
                                      </p:cBhvr>
                                      <p:tavLst>
                                        <p:tav tm="0">
                                          <p:val>
                                            <p:strVal val="ppt_y"/>
                                          </p:val>
                                        </p:tav>
                                        <p:tav tm="100000">
                                          <p:val>
                                            <p:strVal val="ppt_y-.1"/>
                                          </p:val>
                                        </p:tav>
                                      </p:tavLst>
                                    </p:anim>
                                    <p:anim calcmode="lin" valueType="num">
                                      <p:cBhvr>
                                        <p:cTn id="22" dur="500" accel="50000">
                                          <p:stCondLst>
                                            <p:cond delay="500"/>
                                          </p:stCondLst>
                                        </p:cTn>
                                        <p:tgtEl>
                                          <p:spTgt spid="7170"/>
                                        </p:tgtEl>
                                        <p:attrNameLst>
                                          <p:attrName>ppt_x</p:attrName>
                                        </p:attrNameLst>
                                      </p:cBhvr>
                                      <p:tavLst>
                                        <p:tav tm="0">
                                          <p:val>
                                            <p:strVal val="ppt_x"/>
                                          </p:val>
                                        </p:tav>
                                        <p:tav tm="100000">
                                          <p:val>
                                            <p:strVal val="ppt_x+.4"/>
                                          </p:val>
                                        </p:tav>
                                      </p:tavLst>
                                    </p:anim>
                                    <p:anim calcmode="lin" valueType="num">
                                      <p:cBhvr>
                                        <p:cTn id="23" dur="1000"/>
                                        <p:tgtEl>
                                          <p:spTgt spid="7170"/>
                                        </p:tgtEl>
                                        <p:attrNameLst>
                                          <p:attrName>ppt_h</p:attrName>
                                        </p:attrNameLst>
                                      </p:cBhvr>
                                      <p:tavLst>
                                        <p:tav tm="0">
                                          <p:val>
                                            <p:strVal val="ppt_h"/>
                                          </p:val>
                                        </p:tav>
                                        <p:tav tm="100000">
                                          <p:val>
                                            <p:strVal val="ppt_h"/>
                                          </p:val>
                                        </p:tav>
                                      </p:tavLst>
                                    </p:anim>
                                    <p:anim calcmode="lin" valueType="num">
                                      <p:cBhvr>
                                        <p:cTn id="24" dur="500" accel="50000">
                                          <p:stCondLst>
                                            <p:cond delay="0"/>
                                          </p:stCondLst>
                                        </p:cTn>
                                        <p:tgtEl>
                                          <p:spTgt spid="7170"/>
                                        </p:tgtEl>
                                        <p:attrNameLst>
                                          <p:attrName>ppt_w</p:attrName>
                                        </p:attrNameLst>
                                      </p:cBhvr>
                                      <p:tavLst>
                                        <p:tav tm="0">
                                          <p:val>
                                            <p:strVal val="ppt_w"/>
                                          </p:val>
                                        </p:tav>
                                        <p:tav tm="100000">
                                          <p:val>
                                            <p:strVal val="ppt_w*.05"/>
                                          </p:val>
                                        </p:tav>
                                      </p:tavLst>
                                    </p:anim>
                                    <p:anim calcmode="lin" valueType="num">
                                      <p:cBhvr>
                                        <p:cTn id="25" dur="500" decel="50000">
                                          <p:stCondLst>
                                            <p:cond delay="500"/>
                                          </p:stCondLst>
                                        </p:cTn>
                                        <p:tgtEl>
                                          <p:spTgt spid="7170"/>
                                        </p:tgtEl>
                                        <p:attrNameLst>
                                          <p:attrName>ppt_w</p:attrName>
                                        </p:attrNameLst>
                                      </p:cBhvr>
                                      <p:tavLst>
                                        <p:tav tm="0">
                                          <p:val>
                                            <p:strVal val="ppt_w"/>
                                          </p:val>
                                        </p:tav>
                                        <p:tav tm="100000">
                                          <p:val>
                                            <p:strVal val="ppt_w/.05"/>
                                          </p:val>
                                        </p:tav>
                                      </p:tavLst>
                                    </p:anim>
                                    <p:anim calcmode="lin" valueType="num">
                                      <p:cBhvr>
                                        <p:cTn id="26" dur="500" accel="50000">
                                          <p:stCondLst>
                                            <p:cond delay="500"/>
                                          </p:stCondLst>
                                        </p:cTn>
                                        <p:tgtEl>
                                          <p:spTgt spid="7170"/>
                                        </p:tgtEl>
                                        <p:attrNameLst>
                                          <p:attrName>style.rotation</p:attrName>
                                        </p:attrNameLst>
                                      </p:cBhvr>
                                      <p:tavLst>
                                        <p:tav tm="0">
                                          <p:val>
                                            <p:fltVal val="0"/>
                                          </p:val>
                                        </p:tav>
                                        <p:tav tm="100000">
                                          <p:val>
                                            <p:fltVal val="-90"/>
                                          </p:val>
                                        </p:tav>
                                      </p:tavLst>
                                    </p:anim>
                                    <p:set>
                                      <p:cBhvr>
                                        <p:cTn id="27" dur="1" fill="hold">
                                          <p:stCondLst>
                                            <p:cond delay="999"/>
                                          </p:stCondLst>
                                        </p:cTn>
                                        <p:tgtEl>
                                          <p:spTgt spid="7170"/>
                                        </p:tgtEl>
                                        <p:attrNameLst>
                                          <p:attrName>style.visibility</p:attrName>
                                        </p:attrNameLst>
                                      </p:cBhvr>
                                      <p:to>
                                        <p:strVal val="hidden"/>
                                      </p:to>
                                    </p:set>
                                  </p:childTnLst>
                                </p:cTn>
                              </p:par>
                              <p:par>
                                <p:cTn id="28" presetID="25" presetClass="exit" presetSubtype="0" fill="hold" grpId="1" nodeType="withEffect">
                                  <p:stCondLst>
                                    <p:cond delay="0"/>
                                  </p:stCondLst>
                                  <p:childTnLst>
                                    <p:animEffect transition="out" filter="fade">
                                      <p:cBhvr>
                                        <p:cTn id="29" dur="1000" accel="50000">
                                          <p:stCondLst>
                                            <p:cond delay="0"/>
                                          </p:stCondLst>
                                        </p:cTn>
                                        <p:tgtEl>
                                          <p:spTgt spid="7182"/>
                                        </p:tgtEl>
                                      </p:cBhvr>
                                    </p:animEffect>
                                    <p:anim calcmode="lin" valueType="num">
                                      <p:cBhvr>
                                        <p:cTn id="30" dur="500" accel="50000">
                                          <p:stCondLst>
                                            <p:cond delay="0"/>
                                          </p:stCondLst>
                                        </p:cTn>
                                        <p:tgtEl>
                                          <p:spTgt spid="7182"/>
                                        </p:tgtEl>
                                        <p:attrNameLst>
                                          <p:attrName>ppt_y</p:attrName>
                                        </p:attrNameLst>
                                      </p:cBhvr>
                                      <p:tavLst>
                                        <p:tav tm="0">
                                          <p:val>
                                            <p:strVal val="ppt_y"/>
                                          </p:val>
                                        </p:tav>
                                        <p:tav tm="100000">
                                          <p:val>
                                            <p:strVal val="ppt_y+.1"/>
                                          </p:val>
                                        </p:tav>
                                      </p:tavLst>
                                    </p:anim>
                                    <p:anim calcmode="lin" valueType="num">
                                      <p:cBhvr>
                                        <p:cTn id="31" dur="500" decel="50000">
                                          <p:stCondLst>
                                            <p:cond delay="500"/>
                                          </p:stCondLst>
                                        </p:cTn>
                                        <p:tgtEl>
                                          <p:spTgt spid="7182"/>
                                        </p:tgtEl>
                                        <p:attrNameLst>
                                          <p:attrName>ppt_y</p:attrName>
                                        </p:attrNameLst>
                                      </p:cBhvr>
                                      <p:tavLst>
                                        <p:tav tm="0">
                                          <p:val>
                                            <p:strVal val="ppt_y"/>
                                          </p:val>
                                        </p:tav>
                                        <p:tav tm="100000">
                                          <p:val>
                                            <p:strVal val="ppt_y-.1"/>
                                          </p:val>
                                        </p:tav>
                                      </p:tavLst>
                                    </p:anim>
                                    <p:anim calcmode="lin" valueType="num">
                                      <p:cBhvr>
                                        <p:cTn id="32" dur="500" accel="50000">
                                          <p:stCondLst>
                                            <p:cond delay="500"/>
                                          </p:stCondLst>
                                        </p:cTn>
                                        <p:tgtEl>
                                          <p:spTgt spid="7182"/>
                                        </p:tgtEl>
                                        <p:attrNameLst>
                                          <p:attrName>ppt_x</p:attrName>
                                        </p:attrNameLst>
                                      </p:cBhvr>
                                      <p:tavLst>
                                        <p:tav tm="0">
                                          <p:val>
                                            <p:strVal val="ppt_x"/>
                                          </p:val>
                                        </p:tav>
                                        <p:tav tm="100000">
                                          <p:val>
                                            <p:strVal val="ppt_x+.4"/>
                                          </p:val>
                                        </p:tav>
                                      </p:tavLst>
                                    </p:anim>
                                    <p:anim calcmode="lin" valueType="num">
                                      <p:cBhvr>
                                        <p:cTn id="33" dur="1000"/>
                                        <p:tgtEl>
                                          <p:spTgt spid="7182"/>
                                        </p:tgtEl>
                                        <p:attrNameLst>
                                          <p:attrName>ppt_h</p:attrName>
                                        </p:attrNameLst>
                                      </p:cBhvr>
                                      <p:tavLst>
                                        <p:tav tm="0">
                                          <p:val>
                                            <p:strVal val="ppt_h"/>
                                          </p:val>
                                        </p:tav>
                                        <p:tav tm="100000">
                                          <p:val>
                                            <p:strVal val="ppt_h"/>
                                          </p:val>
                                        </p:tav>
                                      </p:tavLst>
                                    </p:anim>
                                    <p:anim calcmode="lin" valueType="num">
                                      <p:cBhvr>
                                        <p:cTn id="34" dur="500" accel="50000">
                                          <p:stCondLst>
                                            <p:cond delay="0"/>
                                          </p:stCondLst>
                                        </p:cTn>
                                        <p:tgtEl>
                                          <p:spTgt spid="7182"/>
                                        </p:tgtEl>
                                        <p:attrNameLst>
                                          <p:attrName>ppt_w</p:attrName>
                                        </p:attrNameLst>
                                      </p:cBhvr>
                                      <p:tavLst>
                                        <p:tav tm="0">
                                          <p:val>
                                            <p:strVal val="ppt_w"/>
                                          </p:val>
                                        </p:tav>
                                        <p:tav tm="100000">
                                          <p:val>
                                            <p:strVal val="ppt_w*.05"/>
                                          </p:val>
                                        </p:tav>
                                      </p:tavLst>
                                    </p:anim>
                                    <p:anim calcmode="lin" valueType="num">
                                      <p:cBhvr>
                                        <p:cTn id="35" dur="500" decel="50000">
                                          <p:stCondLst>
                                            <p:cond delay="500"/>
                                          </p:stCondLst>
                                        </p:cTn>
                                        <p:tgtEl>
                                          <p:spTgt spid="7182"/>
                                        </p:tgtEl>
                                        <p:attrNameLst>
                                          <p:attrName>ppt_w</p:attrName>
                                        </p:attrNameLst>
                                      </p:cBhvr>
                                      <p:tavLst>
                                        <p:tav tm="0">
                                          <p:val>
                                            <p:strVal val="ppt_w"/>
                                          </p:val>
                                        </p:tav>
                                        <p:tav tm="100000">
                                          <p:val>
                                            <p:strVal val="ppt_w/.05"/>
                                          </p:val>
                                        </p:tav>
                                      </p:tavLst>
                                    </p:anim>
                                    <p:anim calcmode="lin" valueType="num">
                                      <p:cBhvr>
                                        <p:cTn id="36" dur="500" accel="50000">
                                          <p:stCondLst>
                                            <p:cond delay="500"/>
                                          </p:stCondLst>
                                        </p:cTn>
                                        <p:tgtEl>
                                          <p:spTgt spid="7182"/>
                                        </p:tgtEl>
                                        <p:attrNameLst>
                                          <p:attrName>style.rotation</p:attrName>
                                        </p:attrNameLst>
                                      </p:cBhvr>
                                      <p:tavLst>
                                        <p:tav tm="0">
                                          <p:val>
                                            <p:fltVal val="0"/>
                                          </p:val>
                                        </p:tav>
                                        <p:tav tm="100000">
                                          <p:val>
                                            <p:fltVal val="-90"/>
                                          </p:val>
                                        </p:tav>
                                      </p:tavLst>
                                    </p:anim>
                                    <p:set>
                                      <p:cBhvr>
                                        <p:cTn id="37" dur="1" fill="hold">
                                          <p:stCondLst>
                                            <p:cond delay="999"/>
                                          </p:stCondLst>
                                        </p:cTn>
                                        <p:tgtEl>
                                          <p:spTgt spid="7182"/>
                                        </p:tgtEl>
                                        <p:attrNameLst>
                                          <p:attrName>style.visibility</p:attrName>
                                        </p:attrNameLst>
                                      </p:cBhvr>
                                      <p:to>
                                        <p:strVal val="hidden"/>
                                      </p:to>
                                    </p:set>
                                  </p:childTnLst>
                                </p:cTn>
                              </p:par>
                              <p:par>
                                <p:cTn id="38" presetID="25" presetClass="exit" presetSubtype="0" fill="hold" grpId="1" nodeType="withEffect">
                                  <p:stCondLst>
                                    <p:cond delay="0"/>
                                  </p:stCondLst>
                                  <p:childTnLst>
                                    <p:animEffect transition="out" filter="fade">
                                      <p:cBhvr>
                                        <p:cTn id="39" dur="1000" accel="50000">
                                          <p:stCondLst>
                                            <p:cond delay="0"/>
                                          </p:stCondLst>
                                        </p:cTn>
                                        <p:tgtEl>
                                          <p:spTgt spid="7183"/>
                                        </p:tgtEl>
                                      </p:cBhvr>
                                    </p:animEffect>
                                    <p:anim calcmode="lin" valueType="num">
                                      <p:cBhvr>
                                        <p:cTn id="40" dur="500" accel="50000">
                                          <p:stCondLst>
                                            <p:cond delay="0"/>
                                          </p:stCondLst>
                                        </p:cTn>
                                        <p:tgtEl>
                                          <p:spTgt spid="7183"/>
                                        </p:tgtEl>
                                        <p:attrNameLst>
                                          <p:attrName>ppt_y</p:attrName>
                                        </p:attrNameLst>
                                      </p:cBhvr>
                                      <p:tavLst>
                                        <p:tav tm="0">
                                          <p:val>
                                            <p:strVal val="ppt_y"/>
                                          </p:val>
                                        </p:tav>
                                        <p:tav tm="100000">
                                          <p:val>
                                            <p:strVal val="ppt_y+.1"/>
                                          </p:val>
                                        </p:tav>
                                      </p:tavLst>
                                    </p:anim>
                                    <p:anim calcmode="lin" valueType="num">
                                      <p:cBhvr>
                                        <p:cTn id="41" dur="500" decel="50000">
                                          <p:stCondLst>
                                            <p:cond delay="500"/>
                                          </p:stCondLst>
                                        </p:cTn>
                                        <p:tgtEl>
                                          <p:spTgt spid="7183"/>
                                        </p:tgtEl>
                                        <p:attrNameLst>
                                          <p:attrName>ppt_y</p:attrName>
                                        </p:attrNameLst>
                                      </p:cBhvr>
                                      <p:tavLst>
                                        <p:tav tm="0">
                                          <p:val>
                                            <p:strVal val="ppt_y"/>
                                          </p:val>
                                        </p:tav>
                                        <p:tav tm="100000">
                                          <p:val>
                                            <p:strVal val="ppt_y-.1"/>
                                          </p:val>
                                        </p:tav>
                                      </p:tavLst>
                                    </p:anim>
                                    <p:anim calcmode="lin" valueType="num">
                                      <p:cBhvr>
                                        <p:cTn id="42" dur="500" accel="50000">
                                          <p:stCondLst>
                                            <p:cond delay="500"/>
                                          </p:stCondLst>
                                        </p:cTn>
                                        <p:tgtEl>
                                          <p:spTgt spid="7183"/>
                                        </p:tgtEl>
                                        <p:attrNameLst>
                                          <p:attrName>ppt_x</p:attrName>
                                        </p:attrNameLst>
                                      </p:cBhvr>
                                      <p:tavLst>
                                        <p:tav tm="0">
                                          <p:val>
                                            <p:strVal val="ppt_x"/>
                                          </p:val>
                                        </p:tav>
                                        <p:tav tm="100000">
                                          <p:val>
                                            <p:strVal val="ppt_x+.4"/>
                                          </p:val>
                                        </p:tav>
                                      </p:tavLst>
                                    </p:anim>
                                    <p:anim calcmode="lin" valueType="num">
                                      <p:cBhvr>
                                        <p:cTn id="43" dur="1000"/>
                                        <p:tgtEl>
                                          <p:spTgt spid="7183"/>
                                        </p:tgtEl>
                                        <p:attrNameLst>
                                          <p:attrName>ppt_h</p:attrName>
                                        </p:attrNameLst>
                                      </p:cBhvr>
                                      <p:tavLst>
                                        <p:tav tm="0">
                                          <p:val>
                                            <p:strVal val="ppt_h"/>
                                          </p:val>
                                        </p:tav>
                                        <p:tav tm="100000">
                                          <p:val>
                                            <p:strVal val="ppt_h"/>
                                          </p:val>
                                        </p:tav>
                                      </p:tavLst>
                                    </p:anim>
                                    <p:anim calcmode="lin" valueType="num">
                                      <p:cBhvr>
                                        <p:cTn id="44" dur="500" accel="50000">
                                          <p:stCondLst>
                                            <p:cond delay="0"/>
                                          </p:stCondLst>
                                        </p:cTn>
                                        <p:tgtEl>
                                          <p:spTgt spid="7183"/>
                                        </p:tgtEl>
                                        <p:attrNameLst>
                                          <p:attrName>ppt_w</p:attrName>
                                        </p:attrNameLst>
                                      </p:cBhvr>
                                      <p:tavLst>
                                        <p:tav tm="0">
                                          <p:val>
                                            <p:strVal val="ppt_w"/>
                                          </p:val>
                                        </p:tav>
                                        <p:tav tm="100000">
                                          <p:val>
                                            <p:strVal val="ppt_w*.05"/>
                                          </p:val>
                                        </p:tav>
                                      </p:tavLst>
                                    </p:anim>
                                    <p:anim calcmode="lin" valueType="num">
                                      <p:cBhvr>
                                        <p:cTn id="45" dur="500" decel="50000">
                                          <p:stCondLst>
                                            <p:cond delay="500"/>
                                          </p:stCondLst>
                                        </p:cTn>
                                        <p:tgtEl>
                                          <p:spTgt spid="7183"/>
                                        </p:tgtEl>
                                        <p:attrNameLst>
                                          <p:attrName>ppt_w</p:attrName>
                                        </p:attrNameLst>
                                      </p:cBhvr>
                                      <p:tavLst>
                                        <p:tav tm="0">
                                          <p:val>
                                            <p:strVal val="ppt_w"/>
                                          </p:val>
                                        </p:tav>
                                        <p:tav tm="100000">
                                          <p:val>
                                            <p:strVal val="ppt_w/.05"/>
                                          </p:val>
                                        </p:tav>
                                      </p:tavLst>
                                    </p:anim>
                                    <p:anim calcmode="lin" valueType="num">
                                      <p:cBhvr>
                                        <p:cTn id="46" dur="500" accel="50000">
                                          <p:stCondLst>
                                            <p:cond delay="500"/>
                                          </p:stCondLst>
                                        </p:cTn>
                                        <p:tgtEl>
                                          <p:spTgt spid="7183"/>
                                        </p:tgtEl>
                                        <p:attrNameLst>
                                          <p:attrName>style.rotation</p:attrName>
                                        </p:attrNameLst>
                                      </p:cBhvr>
                                      <p:tavLst>
                                        <p:tav tm="0">
                                          <p:val>
                                            <p:fltVal val="0"/>
                                          </p:val>
                                        </p:tav>
                                        <p:tav tm="100000">
                                          <p:val>
                                            <p:fltVal val="-90"/>
                                          </p:val>
                                        </p:tav>
                                      </p:tavLst>
                                    </p:anim>
                                    <p:set>
                                      <p:cBhvr>
                                        <p:cTn id="47" dur="1" fill="hold">
                                          <p:stCondLst>
                                            <p:cond delay="999"/>
                                          </p:stCondLst>
                                        </p:cTn>
                                        <p:tgtEl>
                                          <p:spTgt spid="71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0" grpId="1"/>
      <p:bldP spid="7182" grpId="0"/>
      <p:bldP spid="7182" grpId="1"/>
      <p:bldP spid="7183" grpId="0"/>
      <p:bldP spid="718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Text Box 6">
            <a:extLst>
              <a:ext uri="{FF2B5EF4-FFF2-40B4-BE49-F238E27FC236}">
                <a16:creationId xmlns:a16="http://schemas.microsoft.com/office/drawing/2014/main" id="{26C802D5-7E45-47A0-B064-B60CD0891044}"/>
              </a:ext>
            </a:extLst>
          </p:cNvPr>
          <p:cNvSpPr txBox="1">
            <a:spLocks noChangeArrowheads="1"/>
          </p:cNvSpPr>
          <p:nvPr/>
        </p:nvSpPr>
        <p:spPr bwMode="auto">
          <a:xfrm>
            <a:off x="3995738" y="6237288"/>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1400" i="1"/>
              <a:t>Stran 5</a:t>
            </a:r>
          </a:p>
        </p:txBody>
      </p:sp>
      <p:sp>
        <p:nvSpPr>
          <p:cNvPr id="8199" name="Text Box 7">
            <a:extLst>
              <a:ext uri="{FF2B5EF4-FFF2-40B4-BE49-F238E27FC236}">
                <a16:creationId xmlns:a16="http://schemas.microsoft.com/office/drawing/2014/main" id="{8ECD97F7-E825-47F6-80C8-BA0CF7EED7DB}"/>
              </a:ext>
            </a:extLst>
          </p:cNvPr>
          <p:cNvSpPr txBox="1">
            <a:spLocks noChangeArrowheads="1"/>
          </p:cNvSpPr>
          <p:nvPr/>
        </p:nvSpPr>
        <p:spPr bwMode="auto">
          <a:xfrm>
            <a:off x="395288" y="1628775"/>
            <a:ext cx="7272337"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t>Medtem ko je Županova Micka še skoraj prevod, je Ta veseli dan blesteče gledališko delo prirejeno po tujem zgledu.</a:t>
            </a:r>
          </a:p>
          <a:p>
            <a:r>
              <a:rPr lang="sl-SI" altLang="sl-SI" sz="2000"/>
              <a:t>Linhartovo dramatsko delo je položilo temelje naši dramatiki.</a:t>
            </a:r>
          </a:p>
          <a:p>
            <a:pPr>
              <a:spcBef>
                <a:spcPct val="50000"/>
              </a:spcBef>
            </a:pPr>
            <a:endParaRPr lang="sl-SI" altLang="sl-SI" sz="2000"/>
          </a:p>
        </p:txBody>
      </p:sp>
      <p:sp>
        <p:nvSpPr>
          <p:cNvPr id="8201" name="Text Box 9">
            <a:extLst>
              <a:ext uri="{FF2B5EF4-FFF2-40B4-BE49-F238E27FC236}">
                <a16:creationId xmlns:a16="http://schemas.microsoft.com/office/drawing/2014/main" id="{905CD3E3-4384-4E76-B080-3BA6CC4E59BC}"/>
              </a:ext>
            </a:extLst>
          </p:cNvPr>
          <p:cNvSpPr txBox="1">
            <a:spLocks noChangeArrowheads="1"/>
          </p:cNvSpPr>
          <p:nvPr/>
        </p:nvSpPr>
        <p:spPr bwMode="auto">
          <a:xfrm>
            <a:off x="395288" y="404813"/>
            <a:ext cx="784860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t>V SLOVENŠČINI:</a:t>
            </a:r>
          </a:p>
          <a:p>
            <a:r>
              <a:rPr lang="sl-SI" altLang="sl-SI" sz="2000"/>
              <a:t>~Županova Micka  »1789« ( Priredba igre Die Feldmuhle ) </a:t>
            </a:r>
          </a:p>
          <a:p>
            <a:r>
              <a:rPr lang="sl-SI" altLang="sl-SI" sz="2000"/>
              <a:t>~Ta veseli dan ali Matiček se ženi »1790« ( Priredba komedije La Folle Journee ou le Mariage de Figaro )</a:t>
            </a:r>
          </a:p>
          <a:p>
            <a:pPr>
              <a:spcBef>
                <a:spcPct val="50000"/>
              </a:spcBef>
            </a:pPr>
            <a:endParaRPr lang="sl-SI" altLang="sl-SI"/>
          </a:p>
        </p:txBody>
      </p:sp>
      <p:pic>
        <p:nvPicPr>
          <p:cNvPr id="8203" name="Picture 11" descr="oglas.jpg (25797 bytes)">
            <a:extLst>
              <a:ext uri="{FF2B5EF4-FFF2-40B4-BE49-F238E27FC236}">
                <a16:creationId xmlns:a16="http://schemas.microsoft.com/office/drawing/2014/main" id="{00A1F3F6-7386-469A-AE06-3E3577FEAF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708275"/>
            <a:ext cx="2330450" cy="3024188"/>
          </a:xfrm>
          <a:prstGeom prst="rect">
            <a:avLst/>
          </a:prstGeom>
          <a:noFill/>
          <a:extLst>
            <a:ext uri="{909E8E84-426E-40DD-AFC4-6F175D3DCCD1}">
              <a14:hiddenFill xmlns:a14="http://schemas.microsoft.com/office/drawing/2010/main">
                <a:solidFill>
                  <a:srgbClr val="FFFFFF"/>
                </a:solidFill>
              </a14:hiddenFill>
            </a:ext>
          </a:extLst>
        </p:spPr>
      </p:pic>
      <p:sp>
        <p:nvSpPr>
          <p:cNvPr id="8204" name="Text Box 12">
            <a:extLst>
              <a:ext uri="{FF2B5EF4-FFF2-40B4-BE49-F238E27FC236}">
                <a16:creationId xmlns:a16="http://schemas.microsoft.com/office/drawing/2014/main" id="{69751A82-8464-4FA4-B083-EA66C38D1C1E}"/>
              </a:ext>
            </a:extLst>
          </p:cNvPr>
          <p:cNvSpPr txBox="1">
            <a:spLocks noChangeArrowheads="1"/>
          </p:cNvSpPr>
          <p:nvPr/>
        </p:nvSpPr>
        <p:spPr bwMode="auto">
          <a:xfrm>
            <a:off x="1187450" y="5734050"/>
            <a:ext cx="2447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1400"/>
              <a:t>ŽUPANOVA MICKA</a:t>
            </a:r>
          </a:p>
        </p:txBody>
      </p:sp>
      <p:pic>
        <p:nvPicPr>
          <p:cNvPr id="8211" name="Picture 19" descr="linhart">
            <a:extLst>
              <a:ext uri="{FF2B5EF4-FFF2-40B4-BE49-F238E27FC236}">
                <a16:creationId xmlns:a16="http://schemas.microsoft.com/office/drawing/2014/main" id="{37EE700B-9F3F-4E28-A2B0-D6A5B1C96C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2708275"/>
            <a:ext cx="1668462" cy="2952750"/>
          </a:xfrm>
          <a:prstGeom prst="rect">
            <a:avLst/>
          </a:prstGeom>
          <a:noFill/>
          <a:extLst>
            <a:ext uri="{909E8E84-426E-40DD-AFC4-6F175D3DCCD1}">
              <a14:hiddenFill xmlns:a14="http://schemas.microsoft.com/office/drawing/2010/main">
                <a:solidFill>
                  <a:srgbClr val="FFFFFF"/>
                </a:solidFill>
              </a14:hiddenFill>
            </a:ext>
          </a:extLst>
        </p:spPr>
      </p:pic>
      <p:sp>
        <p:nvSpPr>
          <p:cNvPr id="8212" name="Text Box 20">
            <a:extLst>
              <a:ext uri="{FF2B5EF4-FFF2-40B4-BE49-F238E27FC236}">
                <a16:creationId xmlns:a16="http://schemas.microsoft.com/office/drawing/2014/main" id="{E6F9CDE5-2513-4B62-AE61-0731644D4B8D}"/>
              </a:ext>
            </a:extLst>
          </p:cNvPr>
          <p:cNvSpPr txBox="1">
            <a:spLocks noChangeArrowheads="1"/>
          </p:cNvSpPr>
          <p:nvPr/>
        </p:nvSpPr>
        <p:spPr bwMode="auto">
          <a:xfrm>
            <a:off x="6084888" y="5734050"/>
            <a:ext cx="16557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1400"/>
              <a:t>TA VESELI DAN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2" nodeType="afterEffect">
                                  <p:stCondLst>
                                    <p:cond delay="0"/>
                                  </p:stCondLst>
                                  <p:childTnLst>
                                    <p:set>
                                      <p:cBhvr>
                                        <p:cTn id="6" dur="1" fill="hold">
                                          <p:stCondLst>
                                            <p:cond delay="0"/>
                                          </p:stCondLst>
                                        </p:cTn>
                                        <p:tgtEl>
                                          <p:spTgt spid="8201"/>
                                        </p:tgtEl>
                                        <p:attrNameLst>
                                          <p:attrName>style.visibility</p:attrName>
                                        </p:attrNameLst>
                                      </p:cBhvr>
                                      <p:to>
                                        <p:strVal val="visible"/>
                                      </p:to>
                                    </p:set>
                                    <p:animEffect transition="in" filter="plus(in)">
                                      <p:cBhvr>
                                        <p:cTn id="7" dur="3000"/>
                                        <p:tgtEl>
                                          <p:spTgt spid="8201"/>
                                        </p:tgtEl>
                                      </p:cBhvr>
                                    </p:animEffect>
                                  </p:childTnLst>
                                </p:cTn>
                              </p:par>
                              <p:par>
                                <p:cTn id="8" presetID="13" presetClass="entr" presetSubtype="16" fill="hold" grpId="2" nodeType="withEffect">
                                  <p:stCondLst>
                                    <p:cond delay="0"/>
                                  </p:stCondLst>
                                  <p:childTnLst>
                                    <p:set>
                                      <p:cBhvr>
                                        <p:cTn id="9" dur="1" fill="hold">
                                          <p:stCondLst>
                                            <p:cond delay="0"/>
                                          </p:stCondLst>
                                        </p:cTn>
                                        <p:tgtEl>
                                          <p:spTgt spid="8199"/>
                                        </p:tgtEl>
                                        <p:attrNameLst>
                                          <p:attrName>style.visibility</p:attrName>
                                        </p:attrNameLst>
                                      </p:cBhvr>
                                      <p:to>
                                        <p:strVal val="visible"/>
                                      </p:to>
                                    </p:set>
                                    <p:animEffect transition="in" filter="plus(in)">
                                      <p:cBhvr>
                                        <p:cTn id="10" dur="3000"/>
                                        <p:tgtEl>
                                          <p:spTgt spid="8199"/>
                                        </p:tgtEl>
                                      </p:cBhvr>
                                    </p:animEffect>
                                  </p:childTnLst>
                                </p:cTn>
                              </p:par>
                              <p:par>
                                <p:cTn id="11" presetID="2" presetClass="entr" presetSubtype="4" fill="hold" nodeType="withEffect">
                                  <p:stCondLst>
                                    <p:cond delay="0"/>
                                  </p:stCondLst>
                                  <p:childTnLst>
                                    <p:set>
                                      <p:cBhvr>
                                        <p:cTn id="12" dur="1" fill="hold">
                                          <p:stCondLst>
                                            <p:cond delay="0"/>
                                          </p:stCondLst>
                                        </p:cTn>
                                        <p:tgtEl>
                                          <p:spTgt spid="8203"/>
                                        </p:tgtEl>
                                        <p:attrNameLst>
                                          <p:attrName>style.visibility</p:attrName>
                                        </p:attrNameLst>
                                      </p:cBhvr>
                                      <p:to>
                                        <p:strVal val="visible"/>
                                      </p:to>
                                    </p:set>
                                    <p:anim calcmode="lin" valueType="num">
                                      <p:cBhvr additive="base">
                                        <p:cTn id="13" dur="3000" fill="hold"/>
                                        <p:tgtEl>
                                          <p:spTgt spid="8203"/>
                                        </p:tgtEl>
                                        <p:attrNameLst>
                                          <p:attrName>ppt_x</p:attrName>
                                        </p:attrNameLst>
                                      </p:cBhvr>
                                      <p:tavLst>
                                        <p:tav tm="0">
                                          <p:val>
                                            <p:strVal val="#ppt_x"/>
                                          </p:val>
                                        </p:tav>
                                        <p:tav tm="100000">
                                          <p:val>
                                            <p:strVal val="#ppt_x"/>
                                          </p:val>
                                        </p:tav>
                                      </p:tavLst>
                                    </p:anim>
                                    <p:anim calcmode="lin" valueType="num">
                                      <p:cBhvr additive="base">
                                        <p:cTn id="14" dur="3000" fill="hold"/>
                                        <p:tgtEl>
                                          <p:spTgt spid="8203"/>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211"/>
                                        </p:tgtEl>
                                        <p:attrNameLst>
                                          <p:attrName>style.visibility</p:attrName>
                                        </p:attrNameLst>
                                      </p:cBhvr>
                                      <p:to>
                                        <p:strVal val="visible"/>
                                      </p:to>
                                    </p:set>
                                    <p:anim calcmode="lin" valueType="num">
                                      <p:cBhvr additive="base">
                                        <p:cTn id="17" dur="3000" fill="hold"/>
                                        <p:tgtEl>
                                          <p:spTgt spid="8211"/>
                                        </p:tgtEl>
                                        <p:attrNameLst>
                                          <p:attrName>ppt_x</p:attrName>
                                        </p:attrNameLst>
                                      </p:cBhvr>
                                      <p:tavLst>
                                        <p:tav tm="0">
                                          <p:val>
                                            <p:strVal val="#ppt_x"/>
                                          </p:val>
                                        </p:tav>
                                        <p:tav tm="100000">
                                          <p:val>
                                            <p:strVal val="#ppt_x"/>
                                          </p:val>
                                        </p:tav>
                                      </p:tavLst>
                                    </p:anim>
                                    <p:anim calcmode="lin" valueType="num">
                                      <p:cBhvr additive="base">
                                        <p:cTn id="18" dur="3000" fill="hold"/>
                                        <p:tgtEl>
                                          <p:spTgt spid="8211"/>
                                        </p:tgtEl>
                                        <p:attrNameLst>
                                          <p:attrName>ppt_y</p:attrName>
                                        </p:attrNameLst>
                                      </p:cBhvr>
                                      <p:tavLst>
                                        <p:tav tm="0">
                                          <p:val>
                                            <p:strVal val="1+#ppt_h/2"/>
                                          </p:val>
                                        </p:tav>
                                        <p:tav tm="100000">
                                          <p:val>
                                            <p:strVal val="#ppt_y"/>
                                          </p:val>
                                        </p:tav>
                                      </p:tavLst>
                                    </p:anim>
                                  </p:childTnLst>
                                </p:cTn>
                              </p:par>
                              <p:par>
                                <p:cTn id="19" presetID="2" presetClass="entr" presetSubtype="4" fill="hold" grpId="2" nodeType="withEffect">
                                  <p:stCondLst>
                                    <p:cond delay="0"/>
                                  </p:stCondLst>
                                  <p:childTnLst>
                                    <p:set>
                                      <p:cBhvr>
                                        <p:cTn id="20" dur="1" fill="hold">
                                          <p:stCondLst>
                                            <p:cond delay="0"/>
                                          </p:stCondLst>
                                        </p:cTn>
                                        <p:tgtEl>
                                          <p:spTgt spid="8212"/>
                                        </p:tgtEl>
                                        <p:attrNameLst>
                                          <p:attrName>style.visibility</p:attrName>
                                        </p:attrNameLst>
                                      </p:cBhvr>
                                      <p:to>
                                        <p:strVal val="visible"/>
                                      </p:to>
                                    </p:set>
                                    <p:anim calcmode="lin" valueType="num">
                                      <p:cBhvr additive="base">
                                        <p:cTn id="21" dur="3000" fill="hold"/>
                                        <p:tgtEl>
                                          <p:spTgt spid="8212"/>
                                        </p:tgtEl>
                                        <p:attrNameLst>
                                          <p:attrName>ppt_x</p:attrName>
                                        </p:attrNameLst>
                                      </p:cBhvr>
                                      <p:tavLst>
                                        <p:tav tm="0">
                                          <p:val>
                                            <p:strVal val="#ppt_x"/>
                                          </p:val>
                                        </p:tav>
                                        <p:tav tm="100000">
                                          <p:val>
                                            <p:strVal val="#ppt_x"/>
                                          </p:val>
                                        </p:tav>
                                      </p:tavLst>
                                    </p:anim>
                                    <p:anim calcmode="lin" valueType="num">
                                      <p:cBhvr additive="base">
                                        <p:cTn id="22" dur="3000" fill="hold"/>
                                        <p:tgtEl>
                                          <p:spTgt spid="8212"/>
                                        </p:tgtEl>
                                        <p:attrNameLst>
                                          <p:attrName>ppt_y</p:attrName>
                                        </p:attrNameLst>
                                      </p:cBhvr>
                                      <p:tavLst>
                                        <p:tav tm="0">
                                          <p:val>
                                            <p:strVal val="1+#ppt_h/2"/>
                                          </p:val>
                                        </p:tav>
                                        <p:tav tm="100000">
                                          <p:val>
                                            <p:strVal val="#ppt_y"/>
                                          </p:val>
                                        </p:tav>
                                      </p:tavLst>
                                    </p:anim>
                                  </p:childTnLst>
                                </p:cTn>
                              </p:par>
                              <p:par>
                                <p:cTn id="23" presetID="2" presetClass="entr" presetSubtype="4" fill="hold" grpId="2" nodeType="withEffect">
                                  <p:stCondLst>
                                    <p:cond delay="0"/>
                                  </p:stCondLst>
                                  <p:childTnLst>
                                    <p:set>
                                      <p:cBhvr>
                                        <p:cTn id="24" dur="1" fill="hold">
                                          <p:stCondLst>
                                            <p:cond delay="0"/>
                                          </p:stCondLst>
                                        </p:cTn>
                                        <p:tgtEl>
                                          <p:spTgt spid="8204"/>
                                        </p:tgtEl>
                                        <p:attrNameLst>
                                          <p:attrName>style.visibility</p:attrName>
                                        </p:attrNameLst>
                                      </p:cBhvr>
                                      <p:to>
                                        <p:strVal val="visible"/>
                                      </p:to>
                                    </p:set>
                                    <p:anim calcmode="lin" valueType="num">
                                      <p:cBhvr additive="base">
                                        <p:cTn id="25" dur="3000" fill="hold"/>
                                        <p:tgtEl>
                                          <p:spTgt spid="8204"/>
                                        </p:tgtEl>
                                        <p:attrNameLst>
                                          <p:attrName>ppt_x</p:attrName>
                                        </p:attrNameLst>
                                      </p:cBhvr>
                                      <p:tavLst>
                                        <p:tav tm="0">
                                          <p:val>
                                            <p:strVal val="#ppt_x"/>
                                          </p:val>
                                        </p:tav>
                                        <p:tav tm="100000">
                                          <p:val>
                                            <p:strVal val="#ppt_x"/>
                                          </p:val>
                                        </p:tav>
                                      </p:tavLst>
                                    </p:anim>
                                    <p:anim calcmode="lin" valueType="num">
                                      <p:cBhvr additive="base">
                                        <p:cTn id="26" dur="3000" fill="hold"/>
                                        <p:tgtEl>
                                          <p:spTgt spid="820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xit" presetSubtype="0" fill="hold" grpId="1" nodeType="clickEffect">
                                  <p:stCondLst>
                                    <p:cond delay="0"/>
                                  </p:stCondLst>
                                  <p:childTnLst>
                                    <p:animEffect transition="out" filter="fade">
                                      <p:cBhvr>
                                        <p:cTn id="30" dur="1000" accel="50000">
                                          <p:stCondLst>
                                            <p:cond delay="0"/>
                                          </p:stCondLst>
                                        </p:cTn>
                                        <p:tgtEl>
                                          <p:spTgt spid="8201"/>
                                        </p:tgtEl>
                                      </p:cBhvr>
                                    </p:animEffect>
                                    <p:anim calcmode="lin" valueType="num">
                                      <p:cBhvr>
                                        <p:cTn id="31" dur="500" accel="50000">
                                          <p:stCondLst>
                                            <p:cond delay="0"/>
                                          </p:stCondLst>
                                        </p:cTn>
                                        <p:tgtEl>
                                          <p:spTgt spid="8201"/>
                                        </p:tgtEl>
                                        <p:attrNameLst>
                                          <p:attrName>ppt_y</p:attrName>
                                        </p:attrNameLst>
                                      </p:cBhvr>
                                      <p:tavLst>
                                        <p:tav tm="0">
                                          <p:val>
                                            <p:strVal val="ppt_y"/>
                                          </p:val>
                                        </p:tav>
                                        <p:tav tm="100000">
                                          <p:val>
                                            <p:strVal val="ppt_y+.1"/>
                                          </p:val>
                                        </p:tav>
                                      </p:tavLst>
                                    </p:anim>
                                    <p:anim calcmode="lin" valueType="num">
                                      <p:cBhvr>
                                        <p:cTn id="32" dur="500" decel="50000">
                                          <p:stCondLst>
                                            <p:cond delay="500"/>
                                          </p:stCondLst>
                                        </p:cTn>
                                        <p:tgtEl>
                                          <p:spTgt spid="8201"/>
                                        </p:tgtEl>
                                        <p:attrNameLst>
                                          <p:attrName>ppt_y</p:attrName>
                                        </p:attrNameLst>
                                      </p:cBhvr>
                                      <p:tavLst>
                                        <p:tav tm="0">
                                          <p:val>
                                            <p:strVal val="ppt_y"/>
                                          </p:val>
                                        </p:tav>
                                        <p:tav tm="100000">
                                          <p:val>
                                            <p:strVal val="ppt_y-.1"/>
                                          </p:val>
                                        </p:tav>
                                      </p:tavLst>
                                    </p:anim>
                                    <p:anim calcmode="lin" valueType="num">
                                      <p:cBhvr>
                                        <p:cTn id="33" dur="500" accel="50000">
                                          <p:stCondLst>
                                            <p:cond delay="500"/>
                                          </p:stCondLst>
                                        </p:cTn>
                                        <p:tgtEl>
                                          <p:spTgt spid="8201"/>
                                        </p:tgtEl>
                                        <p:attrNameLst>
                                          <p:attrName>ppt_x</p:attrName>
                                        </p:attrNameLst>
                                      </p:cBhvr>
                                      <p:tavLst>
                                        <p:tav tm="0">
                                          <p:val>
                                            <p:strVal val="ppt_x"/>
                                          </p:val>
                                        </p:tav>
                                        <p:tav tm="100000">
                                          <p:val>
                                            <p:strVal val="ppt_x+.4"/>
                                          </p:val>
                                        </p:tav>
                                      </p:tavLst>
                                    </p:anim>
                                    <p:anim calcmode="lin" valueType="num">
                                      <p:cBhvr>
                                        <p:cTn id="34" dur="1000"/>
                                        <p:tgtEl>
                                          <p:spTgt spid="8201"/>
                                        </p:tgtEl>
                                        <p:attrNameLst>
                                          <p:attrName>ppt_h</p:attrName>
                                        </p:attrNameLst>
                                      </p:cBhvr>
                                      <p:tavLst>
                                        <p:tav tm="0">
                                          <p:val>
                                            <p:strVal val="ppt_h"/>
                                          </p:val>
                                        </p:tav>
                                        <p:tav tm="100000">
                                          <p:val>
                                            <p:strVal val="ppt_h"/>
                                          </p:val>
                                        </p:tav>
                                      </p:tavLst>
                                    </p:anim>
                                    <p:anim calcmode="lin" valueType="num">
                                      <p:cBhvr>
                                        <p:cTn id="35" dur="500" accel="50000">
                                          <p:stCondLst>
                                            <p:cond delay="0"/>
                                          </p:stCondLst>
                                        </p:cTn>
                                        <p:tgtEl>
                                          <p:spTgt spid="8201"/>
                                        </p:tgtEl>
                                        <p:attrNameLst>
                                          <p:attrName>ppt_w</p:attrName>
                                        </p:attrNameLst>
                                      </p:cBhvr>
                                      <p:tavLst>
                                        <p:tav tm="0">
                                          <p:val>
                                            <p:strVal val="ppt_w"/>
                                          </p:val>
                                        </p:tav>
                                        <p:tav tm="100000">
                                          <p:val>
                                            <p:strVal val="ppt_w*.05"/>
                                          </p:val>
                                        </p:tav>
                                      </p:tavLst>
                                    </p:anim>
                                    <p:anim calcmode="lin" valueType="num">
                                      <p:cBhvr>
                                        <p:cTn id="36" dur="500" decel="50000">
                                          <p:stCondLst>
                                            <p:cond delay="500"/>
                                          </p:stCondLst>
                                        </p:cTn>
                                        <p:tgtEl>
                                          <p:spTgt spid="8201"/>
                                        </p:tgtEl>
                                        <p:attrNameLst>
                                          <p:attrName>ppt_w</p:attrName>
                                        </p:attrNameLst>
                                      </p:cBhvr>
                                      <p:tavLst>
                                        <p:tav tm="0">
                                          <p:val>
                                            <p:strVal val="ppt_w"/>
                                          </p:val>
                                        </p:tav>
                                        <p:tav tm="100000">
                                          <p:val>
                                            <p:strVal val="ppt_w/.05"/>
                                          </p:val>
                                        </p:tav>
                                      </p:tavLst>
                                    </p:anim>
                                    <p:anim calcmode="lin" valueType="num">
                                      <p:cBhvr>
                                        <p:cTn id="37" dur="500" accel="50000">
                                          <p:stCondLst>
                                            <p:cond delay="500"/>
                                          </p:stCondLst>
                                        </p:cTn>
                                        <p:tgtEl>
                                          <p:spTgt spid="8201"/>
                                        </p:tgtEl>
                                        <p:attrNameLst>
                                          <p:attrName>style.rotation</p:attrName>
                                        </p:attrNameLst>
                                      </p:cBhvr>
                                      <p:tavLst>
                                        <p:tav tm="0">
                                          <p:val>
                                            <p:fltVal val="0"/>
                                          </p:val>
                                        </p:tav>
                                        <p:tav tm="100000">
                                          <p:val>
                                            <p:fltVal val="-90"/>
                                          </p:val>
                                        </p:tav>
                                      </p:tavLst>
                                    </p:anim>
                                    <p:set>
                                      <p:cBhvr>
                                        <p:cTn id="38" dur="1" fill="hold">
                                          <p:stCondLst>
                                            <p:cond delay="999"/>
                                          </p:stCondLst>
                                        </p:cTn>
                                        <p:tgtEl>
                                          <p:spTgt spid="8201"/>
                                        </p:tgtEl>
                                        <p:attrNameLst>
                                          <p:attrName>style.visibility</p:attrName>
                                        </p:attrNameLst>
                                      </p:cBhvr>
                                      <p:to>
                                        <p:strVal val="hidden"/>
                                      </p:to>
                                    </p:set>
                                  </p:childTnLst>
                                </p:cTn>
                              </p:par>
                              <p:par>
                                <p:cTn id="39" presetID="25" presetClass="exit" presetSubtype="0" fill="hold" grpId="1" nodeType="withEffect">
                                  <p:stCondLst>
                                    <p:cond delay="0"/>
                                  </p:stCondLst>
                                  <p:childTnLst>
                                    <p:animEffect transition="out" filter="fade">
                                      <p:cBhvr>
                                        <p:cTn id="40" dur="1000" accel="50000">
                                          <p:stCondLst>
                                            <p:cond delay="0"/>
                                          </p:stCondLst>
                                        </p:cTn>
                                        <p:tgtEl>
                                          <p:spTgt spid="8199"/>
                                        </p:tgtEl>
                                      </p:cBhvr>
                                    </p:animEffect>
                                    <p:anim calcmode="lin" valueType="num">
                                      <p:cBhvr>
                                        <p:cTn id="41" dur="500" accel="50000">
                                          <p:stCondLst>
                                            <p:cond delay="0"/>
                                          </p:stCondLst>
                                        </p:cTn>
                                        <p:tgtEl>
                                          <p:spTgt spid="8199"/>
                                        </p:tgtEl>
                                        <p:attrNameLst>
                                          <p:attrName>ppt_y</p:attrName>
                                        </p:attrNameLst>
                                      </p:cBhvr>
                                      <p:tavLst>
                                        <p:tav tm="0">
                                          <p:val>
                                            <p:strVal val="ppt_y"/>
                                          </p:val>
                                        </p:tav>
                                        <p:tav tm="100000">
                                          <p:val>
                                            <p:strVal val="ppt_y+.1"/>
                                          </p:val>
                                        </p:tav>
                                      </p:tavLst>
                                    </p:anim>
                                    <p:anim calcmode="lin" valueType="num">
                                      <p:cBhvr>
                                        <p:cTn id="42" dur="500" decel="50000">
                                          <p:stCondLst>
                                            <p:cond delay="500"/>
                                          </p:stCondLst>
                                        </p:cTn>
                                        <p:tgtEl>
                                          <p:spTgt spid="8199"/>
                                        </p:tgtEl>
                                        <p:attrNameLst>
                                          <p:attrName>ppt_y</p:attrName>
                                        </p:attrNameLst>
                                      </p:cBhvr>
                                      <p:tavLst>
                                        <p:tav tm="0">
                                          <p:val>
                                            <p:strVal val="ppt_y"/>
                                          </p:val>
                                        </p:tav>
                                        <p:tav tm="100000">
                                          <p:val>
                                            <p:strVal val="ppt_y-.1"/>
                                          </p:val>
                                        </p:tav>
                                      </p:tavLst>
                                    </p:anim>
                                    <p:anim calcmode="lin" valueType="num">
                                      <p:cBhvr>
                                        <p:cTn id="43" dur="500" accel="50000">
                                          <p:stCondLst>
                                            <p:cond delay="500"/>
                                          </p:stCondLst>
                                        </p:cTn>
                                        <p:tgtEl>
                                          <p:spTgt spid="8199"/>
                                        </p:tgtEl>
                                        <p:attrNameLst>
                                          <p:attrName>ppt_x</p:attrName>
                                        </p:attrNameLst>
                                      </p:cBhvr>
                                      <p:tavLst>
                                        <p:tav tm="0">
                                          <p:val>
                                            <p:strVal val="ppt_x"/>
                                          </p:val>
                                        </p:tav>
                                        <p:tav tm="100000">
                                          <p:val>
                                            <p:strVal val="ppt_x+.4"/>
                                          </p:val>
                                        </p:tav>
                                      </p:tavLst>
                                    </p:anim>
                                    <p:anim calcmode="lin" valueType="num">
                                      <p:cBhvr>
                                        <p:cTn id="44" dur="1000"/>
                                        <p:tgtEl>
                                          <p:spTgt spid="8199"/>
                                        </p:tgtEl>
                                        <p:attrNameLst>
                                          <p:attrName>ppt_h</p:attrName>
                                        </p:attrNameLst>
                                      </p:cBhvr>
                                      <p:tavLst>
                                        <p:tav tm="0">
                                          <p:val>
                                            <p:strVal val="ppt_h"/>
                                          </p:val>
                                        </p:tav>
                                        <p:tav tm="100000">
                                          <p:val>
                                            <p:strVal val="ppt_h"/>
                                          </p:val>
                                        </p:tav>
                                      </p:tavLst>
                                    </p:anim>
                                    <p:anim calcmode="lin" valueType="num">
                                      <p:cBhvr>
                                        <p:cTn id="45" dur="500" accel="50000">
                                          <p:stCondLst>
                                            <p:cond delay="0"/>
                                          </p:stCondLst>
                                        </p:cTn>
                                        <p:tgtEl>
                                          <p:spTgt spid="8199"/>
                                        </p:tgtEl>
                                        <p:attrNameLst>
                                          <p:attrName>ppt_w</p:attrName>
                                        </p:attrNameLst>
                                      </p:cBhvr>
                                      <p:tavLst>
                                        <p:tav tm="0">
                                          <p:val>
                                            <p:strVal val="ppt_w"/>
                                          </p:val>
                                        </p:tav>
                                        <p:tav tm="100000">
                                          <p:val>
                                            <p:strVal val="ppt_w*.05"/>
                                          </p:val>
                                        </p:tav>
                                      </p:tavLst>
                                    </p:anim>
                                    <p:anim calcmode="lin" valueType="num">
                                      <p:cBhvr>
                                        <p:cTn id="46" dur="500" decel="50000">
                                          <p:stCondLst>
                                            <p:cond delay="500"/>
                                          </p:stCondLst>
                                        </p:cTn>
                                        <p:tgtEl>
                                          <p:spTgt spid="8199"/>
                                        </p:tgtEl>
                                        <p:attrNameLst>
                                          <p:attrName>ppt_w</p:attrName>
                                        </p:attrNameLst>
                                      </p:cBhvr>
                                      <p:tavLst>
                                        <p:tav tm="0">
                                          <p:val>
                                            <p:strVal val="ppt_w"/>
                                          </p:val>
                                        </p:tav>
                                        <p:tav tm="100000">
                                          <p:val>
                                            <p:strVal val="ppt_w/.05"/>
                                          </p:val>
                                        </p:tav>
                                      </p:tavLst>
                                    </p:anim>
                                    <p:anim calcmode="lin" valueType="num">
                                      <p:cBhvr>
                                        <p:cTn id="47" dur="500" accel="50000">
                                          <p:stCondLst>
                                            <p:cond delay="500"/>
                                          </p:stCondLst>
                                        </p:cTn>
                                        <p:tgtEl>
                                          <p:spTgt spid="8199"/>
                                        </p:tgtEl>
                                        <p:attrNameLst>
                                          <p:attrName>style.rotation</p:attrName>
                                        </p:attrNameLst>
                                      </p:cBhvr>
                                      <p:tavLst>
                                        <p:tav tm="0">
                                          <p:val>
                                            <p:fltVal val="0"/>
                                          </p:val>
                                        </p:tav>
                                        <p:tav tm="100000">
                                          <p:val>
                                            <p:fltVal val="-90"/>
                                          </p:val>
                                        </p:tav>
                                      </p:tavLst>
                                    </p:anim>
                                    <p:set>
                                      <p:cBhvr>
                                        <p:cTn id="48" dur="1" fill="hold">
                                          <p:stCondLst>
                                            <p:cond delay="999"/>
                                          </p:stCondLst>
                                        </p:cTn>
                                        <p:tgtEl>
                                          <p:spTgt spid="8199"/>
                                        </p:tgtEl>
                                        <p:attrNameLst>
                                          <p:attrName>style.visibility</p:attrName>
                                        </p:attrNameLst>
                                      </p:cBhvr>
                                      <p:to>
                                        <p:strVal val="hidden"/>
                                      </p:to>
                                    </p:set>
                                  </p:childTnLst>
                                </p:cTn>
                              </p:par>
                              <p:par>
                                <p:cTn id="49" presetID="25" presetClass="exit" presetSubtype="0" fill="hold" nodeType="withEffect">
                                  <p:stCondLst>
                                    <p:cond delay="0"/>
                                  </p:stCondLst>
                                  <p:childTnLst>
                                    <p:animEffect transition="out" filter="fade">
                                      <p:cBhvr>
                                        <p:cTn id="50" dur="1000" accel="50000">
                                          <p:stCondLst>
                                            <p:cond delay="0"/>
                                          </p:stCondLst>
                                        </p:cTn>
                                        <p:tgtEl>
                                          <p:spTgt spid="8203"/>
                                        </p:tgtEl>
                                      </p:cBhvr>
                                    </p:animEffect>
                                    <p:anim calcmode="lin" valueType="num">
                                      <p:cBhvr>
                                        <p:cTn id="51" dur="500" accel="50000">
                                          <p:stCondLst>
                                            <p:cond delay="0"/>
                                          </p:stCondLst>
                                        </p:cTn>
                                        <p:tgtEl>
                                          <p:spTgt spid="8203"/>
                                        </p:tgtEl>
                                        <p:attrNameLst>
                                          <p:attrName>ppt_y</p:attrName>
                                        </p:attrNameLst>
                                      </p:cBhvr>
                                      <p:tavLst>
                                        <p:tav tm="0">
                                          <p:val>
                                            <p:strVal val="ppt_y"/>
                                          </p:val>
                                        </p:tav>
                                        <p:tav tm="100000">
                                          <p:val>
                                            <p:strVal val="ppt_y+.1"/>
                                          </p:val>
                                        </p:tav>
                                      </p:tavLst>
                                    </p:anim>
                                    <p:anim calcmode="lin" valueType="num">
                                      <p:cBhvr>
                                        <p:cTn id="52" dur="500" decel="50000">
                                          <p:stCondLst>
                                            <p:cond delay="500"/>
                                          </p:stCondLst>
                                        </p:cTn>
                                        <p:tgtEl>
                                          <p:spTgt spid="8203"/>
                                        </p:tgtEl>
                                        <p:attrNameLst>
                                          <p:attrName>ppt_y</p:attrName>
                                        </p:attrNameLst>
                                      </p:cBhvr>
                                      <p:tavLst>
                                        <p:tav tm="0">
                                          <p:val>
                                            <p:strVal val="ppt_y"/>
                                          </p:val>
                                        </p:tav>
                                        <p:tav tm="100000">
                                          <p:val>
                                            <p:strVal val="ppt_y-.1"/>
                                          </p:val>
                                        </p:tav>
                                      </p:tavLst>
                                    </p:anim>
                                    <p:anim calcmode="lin" valueType="num">
                                      <p:cBhvr>
                                        <p:cTn id="53" dur="500" accel="50000">
                                          <p:stCondLst>
                                            <p:cond delay="500"/>
                                          </p:stCondLst>
                                        </p:cTn>
                                        <p:tgtEl>
                                          <p:spTgt spid="8203"/>
                                        </p:tgtEl>
                                        <p:attrNameLst>
                                          <p:attrName>ppt_x</p:attrName>
                                        </p:attrNameLst>
                                      </p:cBhvr>
                                      <p:tavLst>
                                        <p:tav tm="0">
                                          <p:val>
                                            <p:strVal val="ppt_x"/>
                                          </p:val>
                                        </p:tav>
                                        <p:tav tm="100000">
                                          <p:val>
                                            <p:strVal val="ppt_x+.4"/>
                                          </p:val>
                                        </p:tav>
                                      </p:tavLst>
                                    </p:anim>
                                    <p:anim calcmode="lin" valueType="num">
                                      <p:cBhvr>
                                        <p:cTn id="54" dur="1000"/>
                                        <p:tgtEl>
                                          <p:spTgt spid="8203"/>
                                        </p:tgtEl>
                                        <p:attrNameLst>
                                          <p:attrName>ppt_h</p:attrName>
                                        </p:attrNameLst>
                                      </p:cBhvr>
                                      <p:tavLst>
                                        <p:tav tm="0">
                                          <p:val>
                                            <p:strVal val="ppt_h"/>
                                          </p:val>
                                        </p:tav>
                                        <p:tav tm="100000">
                                          <p:val>
                                            <p:strVal val="ppt_h"/>
                                          </p:val>
                                        </p:tav>
                                      </p:tavLst>
                                    </p:anim>
                                    <p:anim calcmode="lin" valueType="num">
                                      <p:cBhvr>
                                        <p:cTn id="55" dur="500" accel="50000">
                                          <p:stCondLst>
                                            <p:cond delay="0"/>
                                          </p:stCondLst>
                                        </p:cTn>
                                        <p:tgtEl>
                                          <p:spTgt spid="8203"/>
                                        </p:tgtEl>
                                        <p:attrNameLst>
                                          <p:attrName>ppt_w</p:attrName>
                                        </p:attrNameLst>
                                      </p:cBhvr>
                                      <p:tavLst>
                                        <p:tav tm="0">
                                          <p:val>
                                            <p:strVal val="ppt_w"/>
                                          </p:val>
                                        </p:tav>
                                        <p:tav tm="100000">
                                          <p:val>
                                            <p:strVal val="ppt_w*.05"/>
                                          </p:val>
                                        </p:tav>
                                      </p:tavLst>
                                    </p:anim>
                                    <p:anim calcmode="lin" valueType="num">
                                      <p:cBhvr>
                                        <p:cTn id="56" dur="500" decel="50000">
                                          <p:stCondLst>
                                            <p:cond delay="500"/>
                                          </p:stCondLst>
                                        </p:cTn>
                                        <p:tgtEl>
                                          <p:spTgt spid="8203"/>
                                        </p:tgtEl>
                                        <p:attrNameLst>
                                          <p:attrName>ppt_w</p:attrName>
                                        </p:attrNameLst>
                                      </p:cBhvr>
                                      <p:tavLst>
                                        <p:tav tm="0">
                                          <p:val>
                                            <p:strVal val="ppt_w"/>
                                          </p:val>
                                        </p:tav>
                                        <p:tav tm="100000">
                                          <p:val>
                                            <p:strVal val="ppt_w/.05"/>
                                          </p:val>
                                        </p:tav>
                                      </p:tavLst>
                                    </p:anim>
                                    <p:anim calcmode="lin" valueType="num">
                                      <p:cBhvr>
                                        <p:cTn id="57" dur="500" accel="50000">
                                          <p:stCondLst>
                                            <p:cond delay="500"/>
                                          </p:stCondLst>
                                        </p:cTn>
                                        <p:tgtEl>
                                          <p:spTgt spid="8203"/>
                                        </p:tgtEl>
                                        <p:attrNameLst>
                                          <p:attrName>style.rotation</p:attrName>
                                        </p:attrNameLst>
                                      </p:cBhvr>
                                      <p:tavLst>
                                        <p:tav tm="0">
                                          <p:val>
                                            <p:fltVal val="0"/>
                                          </p:val>
                                        </p:tav>
                                        <p:tav tm="100000">
                                          <p:val>
                                            <p:fltVal val="-90"/>
                                          </p:val>
                                        </p:tav>
                                      </p:tavLst>
                                    </p:anim>
                                    <p:set>
                                      <p:cBhvr>
                                        <p:cTn id="58" dur="1" fill="hold">
                                          <p:stCondLst>
                                            <p:cond delay="999"/>
                                          </p:stCondLst>
                                        </p:cTn>
                                        <p:tgtEl>
                                          <p:spTgt spid="8203"/>
                                        </p:tgtEl>
                                        <p:attrNameLst>
                                          <p:attrName>style.visibility</p:attrName>
                                        </p:attrNameLst>
                                      </p:cBhvr>
                                      <p:to>
                                        <p:strVal val="hidden"/>
                                      </p:to>
                                    </p:set>
                                  </p:childTnLst>
                                </p:cTn>
                              </p:par>
                              <p:par>
                                <p:cTn id="59" presetID="25" presetClass="exit" presetSubtype="0" fill="hold" nodeType="withEffect">
                                  <p:stCondLst>
                                    <p:cond delay="0"/>
                                  </p:stCondLst>
                                  <p:childTnLst>
                                    <p:animEffect transition="out" filter="fade">
                                      <p:cBhvr>
                                        <p:cTn id="60" dur="1000" accel="50000">
                                          <p:stCondLst>
                                            <p:cond delay="0"/>
                                          </p:stCondLst>
                                        </p:cTn>
                                        <p:tgtEl>
                                          <p:spTgt spid="8211"/>
                                        </p:tgtEl>
                                      </p:cBhvr>
                                    </p:animEffect>
                                    <p:anim calcmode="lin" valueType="num">
                                      <p:cBhvr>
                                        <p:cTn id="61" dur="500" accel="50000">
                                          <p:stCondLst>
                                            <p:cond delay="0"/>
                                          </p:stCondLst>
                                        </p:cTn>
                                        <p:tgtEl>
                                          <p:spTgt spid="8211"/>
                                        </p:tgtEl>
                                        <p:attrNameLst>
                                          <p:attrName>ppt_y</p:attrName>
                                        </p:attrNameLst>
                                      </p:cBhvr>
                                      <p:tavLst>
                                        <p:tav tm="0">
                                          <p:val>
                                            <p:strVal val="ppt_y"/>
                                          </p:val>
                                        </p:tav>
                                        <p:tav tm="100000">
                                          <p:val>
                                            <p:strVal val="ppt_y+.1"/>
                                          </p:val>
                                        </p:tav>
                                      </p:tavLst>
                                    </p:anim>
                                    <p:anim calcmode="lin" valueType="num">
                                      <p:cBhvr>
                                        <p:cTn id="62" dur="500" decel="50000">
                                          <p:stCondLst>
                                            <p:cond delay="500"/>
                                          </p:stCondLst>
                                        </p:cTn>
                                        <p:tgtEl>
                                          <p:spTgt spid="8211"/>
                                        </p:tgtEl>
                                        <p:attrNameLst>
                                          <p:attrName>ppt_y</p:attrName>
                                        </p:attrNameLst>
                                      </p:cBhvr>
                                      <p:tavLst>
                                        <p:tav tm="0">
                                          <p:val>
                                            <p:strVal val="ppt_y"/>
                                          </p:val>
                                        </p:tav>
                                        <p:tav tm="100000">
                                          <p:val>
                                            <p:strVal val="ppt_y-.1"/>
                                          </p:val>
                                        </p:tav>
                                      </p:tavLst>
                                    </p:anim>
                                    <p:anim calcmode="lin" valueType="num">
                                      <p:cBhvr>
                                        <p:cTn id="63" dur="500" accel="50000">
                                          <p:stCondLst>
                                            <p:cond delay="500"/>
                                          </p:stCondLst>
                                        </p:cTn>
                                        <p:tgtEl>
                                          <p:spTgt spid="8211"/>
                                        </p:tgtEl>
                                        <p:attrNameLst>
                                          <p:attrName>ppt_x</p:attrName>
                                        </p:attrNameLst>
                                      </p:cBhvr>
                                      <p:tavLst>
                                        <p:tav tm="0">
                                          <p:val>
                                            <p:strVal val="ppt_x"/>
                                          </p:val>
                                        </p:tav>
                                        <p:tav tm="100000">
                                          <p:val>
                                            <p:strVal val="ppt_x+.4"/>
                                          </p:val>
                                        </p:tav>
                                      </p:tavLst>
                                    </p:anim>
                                    <p:anim calcmode="lin" valueType="num">
                                      <p:cBhvr>
                                        <p:cTn id="64" dur="1000"/>
                                        <p:tgtEl>
                                          <p:spTgt spid="8211"/>
                                        </p:tgtEl>
                                        <p:attrNameLst>
                                          <p:attrName>ppt_h</p:attrName>
                                        </p:attrNameLst>
                                      </p:cBhvr>
                                      <p:tavLst>
                                        <p:tav tm="0">
                                          <p:val>
                                            <p:strVal val="ppt_h"/>
                                          </p:val>
                                        </p:tav>
                                        <p:tav tm="100000">
                                          <p:val>
                                            <p:strVal val="ppt_h"/>
                                          </p:val>
                                        </p:tav>
                                      </p:tavLst>
                                    </p:anim>
                                    <p:anim calcmode="lin" valueType="num">
                                      <p:cBhvr>
                                        <p:cTn id="65" dur="500" accel="50000">
                                          <p:stCondLst>
                                            <p:cond delay="0"/>
                                          </p:stCondLst>
                                        </p:cTn>
                                        <p:tgtEl>
                                          <p:spTgt spid="8211"/>
                                        </p:tgtEl>
                                        <p:attrNameLst>
                                          <p:attrName>ppt_w</p:attrName>
                                        </p:attrNameLst>
                                      </p:cBhvr>
                                      <p:tavLst>
                                        <p:tav tm="0">
                                          <p:val>
                                            <p:strVal val="ppt_w"/>
                                          </p:val>
                                        </p:tav>
                                        <p:tav tm="100000">
                                          <p:val>
                                            <p:strVal val="ppt_w*.05"/>
                                          </p:val>
                                        </p:tav>
                                      </p:tavLst>
                                    </p:anim>
                                    <p:anim calcmode="lin" valueType="num">
                                      <p:cBhvr>
                                        <p:cTn id="66" dur="500" decel="50000">
                                          <p:stCondLst>
                                            <p:cond delay="500"/>
                                          </p:stCondLst>
                                        </p:cTn>
                                        <p:tgtEl>
                                          <p:spTgt spid="8211"/>
                                        </p:tgtEl>
                                        <p:attrNameLst>
                                          <p:attrName>ppt_w</p:attrName>
                                        </p:attrNameLst>
                                      </p:cBhvr>
                                      <p:tavLst>
                                        <p:tav tm="0">
                                          <p:val>
                                            <p:strVal val="ppt_w"/>
                                          </p:val>
                                        </p:tav>
                                        <p:tav tm="100000">
                                          <p:val>
                                            <p:strVal val="ppt_w/.05"/>
                                          </p:val>
                                        </p:tav>
                                      </p:tavLst>
                                    </p:anim>
                                    <p:anim calcmode="lin" valueType="num">
                                      <p:cBhvr>
                                        <p:cTn id="67" dur="500" accel="50000">
                                          <p:stCondLst>
                                            <p:cond delay="500"/>
                                          </p:stCondLst>
                                        </p:cTn>
                                        <p:tgtEl>
                                          <p:spTgt spid="8211"/>
                                        </p:tgtEl>
                                        <p:attrNameLst>
                                          <p:attrName>style.rotation</p:attrName>
                                        </p:attrNameLst>
                                      </p:cBhvr>
                                      <p:tavLst>
                                        <p:tav tm="0">
                                          <p:val>
                                            <p:fltVal val="0"/>
                                          </p:val>
                                        </p:tav>
                                        <p:tav tm="100000">
                                          <p:val>
                                            <p:fltVal val="-90"/>
                                          </p:val>
                                        </p:tav>
                                      </p:tavLst>
                                    </p:anim>
                                    <p:set>
                                      <p:cBhvr>
                                        <p:cTn id="68" dur="1" fill="hold">
                                          <p:stCondLst>
                                            <p:cond delay="999"/>
                                          </p:stCondLst>
                                        </p:cTn>
                                        <p:tgtEl>
                                          <p:spTgt spid="8211"/>
                                        </p:tgtEl>
                                        <p:attrNameLst>
                                          <p:attrName>style.visibility</p:attrName>
                                        </p:attrNameLst>
                                      </p:cBhvr>
                                      <p:to>
                                        <p:strVal val="hidden"/>
                                      </p:to>
                                    </p:set>
                                  </p:childTnLst>
                                </p:cTn>
                              </p:par>
                              <p:par>
                                <p:cTn id="69" presetID="25" presetClass="exit" presetSubtype="0" fill="hold" grpId="1" nodeType="withEffect">
                                  <p:stCondLst>
                                    <p:cond delay="0"/>
                                  </p:stCondLst>
                                  <p:childTnLst>
                                    <p:animEffect transition="out" filter="fade">
                                      <p:cBhvr>
                                        <p:cTn id="70" dur="1000" accel="50000">
                                          <p:stCondLst>
                                            <p:cond delay="0"/>
                                          </p:stCondLst>
                                        </p:cTn>
                                        <p:tgtEl>
                                          <p:spTgt spid="8212"/>
                                        </p:tgtEl>
                                      </p:cBhvr>
                                    </p:animEffect>
                                    <p:anim calcmode="lin" valueType="num">
                                      <p:cBhvr>
                                        <p:cTn id="71" dur="500" accel="50000">
                                          <p:stCondLst>
                                            <p:cond delay="0"/>
                                          </p:stCondLst>
                                        </p:cTn>
                                        <p:tgtEl>
                                          <p:spTgt spid="8212"/>
                                        </p:tgtEl>
                                        <p:attrNameLst>
                                          <p:attrName>ppt_y</p:attrName>
                                        </p:attrNameLst>
                                      </p:cBhvr>
                                      <p:tavLst>
                                        <p:tav tm="0">
                                          <p:val>
                                            <p:strVal val="ppt_y"/>
                                          </p:val>
                                        </p:tav>
                                        <p:tav tm="100000">
                                          <p:val>
                                            <p:strVal val="ppt_y+.1"/>
                                          </p:val>
                                        </p:tav>
                                      </p:tavLst>
                                    </p:anim>
                                    <p:anim calcmode="lin" valueType="num">
                                      <p:cBhvr>
                                        <p:cTn id="72" dur="500" decel="50000">
                                          <p:stCondLst>
                                            <p:cond delay="500"/>
                                          </p:stCondLst>
                                        </p:cTn>
                                        <p:tgtEl>
                                          <p:spTgt spid="8212"/>
                                        </p:tgtEl>
                                        <p:attrNameLst>
                                          <p:attrName>ppt_y</p:attrName>
                                        </p:attrNameLst>
                                      </p:cBhvr>
                                      <p:tavLst>
                                        <p:tav tm="0">
                                          <p:val>
                                            <p:strVal val="ppt_y"/>
                                          </p:val>
                                        </p:tav>
                                        <p:tav tm="100000">
                                          <p:val>
                                            <p:strVal val="ppt_y-.1"/>
                                          </p:val>
                                        </p:tav>
                                      </p:tavLst>
                                    </p:anim>
                                    <p:anim calcmode="lin" valueType="num">
                                      <p:cBhvr>
                                        <p:cTn id="73" dur="500" accel="50000">
                                          <p:stCondLst>
                                            <p:cond delay="500"/>
                                          </p:stCondLst>
                                        </p:cTn>
                                        <p:tgtEl>
                                          <p:spTgt spid="8212"/>
                                        </p:tgtEl>
                                        <p:attrNameLst>
                                          <p:attrName>ppt_x</p:attrName>
                                        </p:attrNameLst>
                                      </p:cBhvr>
                                      <p:tavLst>
                                        <p:tav tm="0">
                                          <p:val>
                                            <p:strVal val="ppt_x"/>
                                          </p:val>
                                        </p:tav>
                                        <p:tav tm="100000">
                                          <p:val>
                                            <p:strVal val="ppt_x+.4"/>
                                          </p:val>
                                        </p:tav>
                                      </p:tavLst>
                                    </p:anim>
                                    <p:anim calcmode="lin" valueType="num">
                                      <p:cBhvr>
                                        <p:cTn id="74" dur="1000"/>
                                        <p:tgtEl>
                                          <p:spTgt spid="8212"/>
                                        </p:tgtEl>
                                        <p:attrNameLst>
                                          <p:attrName>ppt_h</p:attrName>
                                        </p:attrNameLst>
                                      </p:cBhvr>
                                      <p:tavLst>
                                        <p:tav tm="0">
                                          <p:val>
                                            <p:strVal val="ppt_h"/>
                                          </p:val>
                                        </p:tav>
                                        <p:tav tm="100000">
                                          <p:val>
                                            <p:strVal val="ppt_h"/>
                                          </p:val>
                                        </p:tav>
                                      </p:tavLst>
                                    </p:anim>
                                    <p:anim calcmode="lin" valueType="num">
                                      <p:cBhvr>
                                        <p:cTn id="75" dur="500" accel="50000">
                                          <p:stCondLst>
                                            <p:cond delay="0"/>
                                          </p:stCondLst>
                                        </p:cTn>
                                        <p:tgtEl>
                                          <p:spTgt spid="8212"/>
                                        </p:tgtEl>
                                        <p:attrNameLst>
                                          <p:attrName>ppt_w</p:attrName>
                                        </p:attrNameLst>
                                      </p:cBhvr>
                                      <p:tavLst>
                                        <p:tav tm="0">
                                          <p:val>
                                            <p:strVal val="ppt_w"/>
                                          </p:val>
                                        </p:tav>
                                        <p:tav tm="100000">
                                          <p:val>
                                            <p:strVal val="ppt_w*.05"/>
                                          </p:val>
                                        </p:tav>
                                      </p:tavLst>
                                    </p:anim>
                                    <p:anim calcmode="lin" valueType="num">
                                      <p:cBhvr>
                                        <p:cTn id="76" dur="500" decel="50000">
                                          <p:stCondLst>
                                            <p:cond delay="500"/>
                                          </p:stCondLst>
                                        </p:cTn>
                                        <p:tgtEl>
                                          <p:spTgt spid="8212"/>
                                        </p:tgtEl>
                                        <p:attrNameLst>
                                          <p:attrName>ppt_w</p:attrName>
                                        </p:attrNameLst>
                                      </p:cBhvr>
                                      <p:tavLst>
                                        <p:tav tm="0">
                                          <p:val>
                                            <p:strVal val="ppt_w"/>
                                          </p:val>
                                        </p:tav>
                                        <p:tav tm="100000">
                                          <p:val>
                                            <p:strVal val="ppt_w/.05"/>
                                          </p:val>
                                        </p:tav>
                                      </p:tavLst>
                                    </p:anim>
                                    <p:anim calcmode="lin" valueType="num">
                                      <p:cBhvr>
                                        <p:cTn id="77" dur="500" accel="50000">
                                          <p:stCondLst>
                                            <p:cond delay="500"/>
                                          </p:stCondLst>
                                        </p:cTn>
                                        <p:tgtEl>
                                          <p:spTgt spid="8212"/>
                                        </p:tgtEl>
                                        <p:attrNameLst>
                                          <p:attrName>style.rotation</p:attrName>
                                        </p:attrNameLst>
                                      </p:cBhvr>
                                      <p:tavLst>
                                        <p:tav tm="0">
                                          <p:val>
                                            <p:fltVal val="0"/>
                                          </p:val>
                                        </p:tav>
                                        <p:tav tm="100000">
                                          <p:val>
                                            <p:fltVal val="-90"/>
                                          </p:val>
                                        </p:tav>
                                      </p:tavLst>
                                    </p:anim>
                                    <p:set>
                                      <p:cBhvr>
                                        <p:cTn id="78" dur="1" fill="hold">
                                          <p:stCondLst>
                                            <p:cond delay="999"/>
                                          </p:stCondLst>
                                        </p:cTn>
                                        <p:tgtEl>
                                          <p:spTgt spid="8212"/>
                                        </p:tgtEl>
                                        <p:attrNameLst>
                                          <p:attrName>style.visibility</p:attrName>
                                        </p:attrNameLst>
                                      </p:cBhvr>
                                      <p:to>
                                        <p:strVal val="hidden"/>
                                      </p:to>
                                    </p:set>
                                  </p:childTnLst>
                                </p:cTn>
                              </p:par>
                              <p:par>
                                <p:cTn id="79" presetID="25" presetClass="exit" presetSubtype="0" fill="hold" grpId="1" nodeType="withEffect">
                                  <p:stCondLst>
                                    <p:cond delay="0"/>
                                  </p:stCondLst>
                                  <p:childTnLst>
                                    <p:animEffect transition="out" filter="fade">
                                      <p:cBhvr>
                                        <p:cTn id="80" dur="1000" accel="50000">
                                          <p:stCondLst>
                                            <p:cond delay="0"/>
                                          </p:stCondLst>
                                        </p:cTn>
                                        <p:tgtEl>
                                          <p:spTgt spid="8204"/>
                                        </p:tgtEl>
                                      </p:cBhvr>
                                    </p:animEffect>
                                    <p:anim calcmode="lin" valueType="num">
                                      <p:cBhvr>
                                        <p:cTn id="81" dur="500" accel="50000">
                                          <p:stCondLst>
                                            <p:cond delay="0"/>
                                          </p:stCondLst>
                                        </p:cTn>
                                        <p:tgtEl>
                                          <p:spTgt spid="8204"/>
                                        </p:tgtEl>
                                        <p:attrNameLst>
                                          <p:attrName>ppt_y</p:attrName>
                                        </p:attrNameLst>
                                      </p:cBhvr>
                                      <p:tavLst>
                                        <p:tav tm="0">
                                          <p:val>
                                            <p:strVal val="ppt_y"/>
                                          </p:val>
                                        </p:tav>
                                        <p:tav tm="100000">
                                          <p:val>
                                            <p:strVal val="ppt_y+.1"/>
                                          </p:val>
                                        </p:tav>
                                      </p:tavLst>
                                    </p:anim>
                                    <p:anim calcmode="lin" valueType="num">
                                      <p:cBhvr>
                                        <p:cTn id="82" dur="500" decel="50000">
                                          <p:stCondLst>
                                            <p:cond delay="500"/>
                                          </p:stCondLst>
                                        </p:cTn>
                                        <p:tgtEl>
                                          <p:spTgt spid="8204"/>
                                        </p:tgtEl>
                                        <p:attrNameLst>
                                          <p:attrName>ppt_y</p:attrName>
                                        </p:attrNameLst>
                                      </p:cBhvr>
                                      <p:tavLst>
                                        <p:tav tm="0">
                                          <p:val>
                                            <p:strVal val="ppt_y"/>
                                          </p:val>
                                        </p:tav>
                                        <p:tav tm="100000">
                                          <p:val>
                                            <p:strVal val="ppt_y-.1"/>
                                          </p:val>
                                        </p:tav>
                                      </p:tavLst>
                                    </p:anim>
                                    <p:anim calcmode="lin" valueType="num">
                                      <p:cBhvr>
                                        <p:cTn id="83" dur="500" accel="50000">
                                          <p:stCondLst>
                                            <p:cond delay="500"/>
                                          </p:stCondLst>
                                        </p:cTn>
                                        <p:tgtEl>
                                          <p:spTgt spid="8204"/>
                                        </p:tgtEl>
                                        <p:attrNameLst>
                                          <p:attrName>ppt_x</p:attrName>
                                        </p:attrNameLst>
                                      </p:cBhvr>
                                      <p:tavLst>
                                        <p:tav tm="0">
                                          <p:val>
                                            <p:strVal val="ppt_x"/>
                                          </p:val>
                                        </p:tav>
                                        <p:tav tm="100000">
                                          <p:val>
                                            <p:strVal val="ppt_x+.4"/>
                                          </p:val>
                                        </p:tav>
                                      </p:tavLst>
                                    </p:anim>
                                    <p:anim calcmode="lin" valueType="num">
                                      <p:cBhvr>
                                        <p:cTn id="84" dur="1000"/>
                                        <p:tgtEl>
                                          <p:spTgt spid="8204"/>
                                        </p:tgtEl>
                                        <p:attrNameLst>
                                          <p:attrName>ppt_h</p:attrName>
                                        </p:attrNameLst>
                                      </p:cBhvr>
                                      <p:tavLst>
                                        <p:tav tm="0">
                                          <p:val>
                                            <p:strVal val="ppt_h"/>
                                          </p:val>
                                        </p:tav>
                                        <p:tav tm="100000">
                                          <p:val>
                                            <p:strVal val="ppt_h"/>
                                          </p:val>
                                        </p:tav>
                                      </p:tavLst>
                                    </p:anim>
                                    <p:anim calcmode="lin" valueType="num">
                                      <p:cBhvr>
                                        <p:cTn id="85" dur="500" accel="50000">
                                          <p:stCondLst>
                                            <p:cond delay="0"/>
                                          </p:stCondLst>
                                        </p:cTn>
                                        <p:tgtEl>
                                          <p:spTgt spid="8204"/>
                                        </p:tgtEl>
                                        <p:attrNameLst>
                                          <p:attrName>ppt_w</p:attrName>
                                        </p:attrNameLst>
                                      </p:cBhvr>
                                      <p:tavLst>
                                        <p:tav tm="0">
                                          <p:val>
                                            <p:strVal val="ppt_w"/>
                                          </p:val>
                                        </p:tav>
                                        <p:tav tm="100000">
                                          <p:val>
                                            <p:strVal val="ppt_w*.05"/>
                                          </p:val>
                                        </p:tav>
                                      </p:tavLst>
                                    </p:anim>
                                    <p:anim calcmode="lin" valueType="num">
                                      <p:cBhvr>
                                        <p:cTn id="86" dur="500" decel="50000">
                                          <p:stCondLst>
                                            <p:cond delay="500"/>
                                          </p:stCondLst>
                                        </p:cTn>
                                        <p:tgtEl>
                                          <p:spTgt spid="8204"/>
                                        </p:tgtEl>
                                        <p:attrNameLst>
                                          <p:attrName>ppt_w</p:attrName>
                                        </p:attrNameLst>
                                      </p:cBhvr>
                                      <p:tavLst>
                                        <p:tav tm="0">
                                          <p:val>
                                            <p:strVal val="ppt_w"/>
                                          </p:val>
                                        </p:tav>
                                        <p:tav tm="100000">
                                          <p:val>
                                            <p:strVal val="ppt_w/.05"/>
                                          </p:val>
                                        </p:tav>
                                      </p:tavLst>
                                    </p:anim>
                                    <p:anim calcmode="lin" valueType="num">
                                      <p:cBhvr>
                                        <p:cTn id="87" dur="500" accel="50000">
                                          <p:stCondLst>
                                            <p:cond delay="500"/>
                                          </p:stCondLst>
                                        </p:cTn>
                                        <p:tgtEl>
                                          <p:spTgt spid="8204"/>
                                        </p:tgtEl>
                                        <p:attrNameLst>
                                          <p:attrName>style.rotation</p:attrName>
                                        </p:attrNameLst>
                                      </p:cBhvr>
                                      <p:tavLst>
                                        <p:tav tm="0">
                                          <p:val>
                                            <p:fltVal val="0"/>
                                          </p:val>
                                        </p:tav>
                                        <p:tav tm="100000">
                                          <p:val>
                                            <p:fltVal val="-90"/>
                                          </p:val>
                                        </p:tav>
                                      </p:tavLst>
                                    </p:anim>
                                    <p:set>
                                      <p:cBhvr>
                                        <p:cTn id="88" dur="1" fill="hold">
                                          <p:stCondLst>
                                            <p:cond delay="999"/>
                                          </p:stCondLst>
                                        </p:cTn>
                                        <p:tgtEl>
                                          <p:spTgt spid="820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1"/>
      <p:bldP spid="8199" grpId="2"/>
      <p:bldP spid="8201" grpId="1"/>
      <p:bldP spid="8201" grpId="2"/>
      <p:bldP spid="8204" grpId="1"/>
      <p:bldP spid="8204" grpId="2"/>
      <p:bldP spid="8212" grpId="1"/>
      <p:bldP spid="8212"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a:extLst>
              <a:ext uri="{FF2B5EF4-FFF2-40B4-BE49-F238E27FC236}">
                <a16:creationId xmlns:a16="http://schemas.microsoft.com/office/drawing/2014/main" id="{BF7F6F8E-E6B3-49AE-8B88-8A49C44625E0}"/>
              </a:ext>
            </a:extLst>
          </p:cNvPr>
          <p:cNvSpPr>
            <a:spLocks noGrp="1" noChangeArrowheads="1"/>
          </p:cNvSpPr>
          <p:nvPr>
            <p:ph type="title"/>
          </p:nvPr>
        </p:nvSpPr>
        <p:spPr>
          <a:noFill/>
          <a:ln/>
        </p:spPr>
        <p:txBody>
          <a:bodyPr/>
          <a:lstStyle/>
          <a:p>
            <a:r>
              <a:rPr lang="sl-SI" altLang="sl-SI" b="1" i="1">
                <a:solidFill>
                  <a:schemeClr val="bg1"/>
                </a:solidFill>
              </a:rPr>
              <a:t>ZANIMIVOSTI</a:t>
            </a:r>
          </a:p>
        </p:txBody>
      </p:sp>
      <p:sp>
        <p:nvSpPr>
          <p:cNvPr id="16389" name="Text Box 5">
            <a:extLst>
              <a:ext uri="{FF2B5EF4-FFF2-40B4-BE49-F238E27FC236}">
                <a16:creationId xmlns:a16="http://schemas.microsoft.com/office/drawing/2014/main" id="{6F58BE45-32AE-42AF-9B80-734C165AD00A}"/>
              </a:ext>
            </a:extLst>
          </p:cNvPr>
          <p:cNvSpPr txBox="1">
            <a:spLocks noChangeArrowheads="1"/>
          </p:cNvSpPr>
          <p:nvPr/>
        </p:nvSpPr>
        <p:spPr bwMode="auto">
          <a:xfrm>
            <a:off x="900113" y="2276475"/>
            <a:ext cx="6480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l-SI" altLang="sl-SI"/>
          </a:p>
        </p:txBody>
      </p:sp>
      <p:sp>
        <p:nvSpPr>
          <p:cNvPr id="16390" name="Text Box 6">
            <a:extLst>
              <a:ext uri="{FF2B5EF4-FFF2-40B4-BE49-F238E27FC236}">
                <a16:creationId xmlns:a16="http://schemas.microsoft.com/office/drawing/2014/main" id="{4F829FE4-C457-4096-9868-90EB0034F2E3}"/>
              </a:ext>
            </a:extLst>
          </p:cNvPr>
          <p:cNvSpPr txBox="1">
            <a:spLocks noChangeArrowheads="1"/>
          </p:cNvSpPr>
          <p:nvPr/>
        </p:nvSpPr>
        <p:spPr bwMode="auto">
          <a:xfrm>
            <a:off x="1476375" y="2276475"/>
            <a:ext cx="5688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l-SI" altLang="sl-SI"/>
          </a:p>
        </p:txBody>
      </p:sp>
      <p:sp>
        <p:nvSpPr>
          <p:cNvPr id="16391" name="Text Box 7">
            <a:extLst>
              <a:ext uri="{FF2B5EF4-FFF2-40B4-BE49-F238E27FC236}">
                <a16:creationId xmlns:a16="http://schemas.microsoft.com/office/drawing/2014/main" id="{C871637F-831F-49A8-A8E3-CA6C704A55EF}"/>
              </a:ext>
            </a:extLst>
          </p:cNvPr>
          <p:cNvSpPr txBox="1">
            <a:spLocks noChangeArrowheads="1"/>
          </p:cNvSpPr>
          <p:nvPr/>
        </p:nvSpPr>
        <p:spPr bwMode="auto">
          <a:xfrm>
            <a:off x="323850" y="1484313"/>
            <a:ext cx="8424863"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t>Tragedije Miss Jenny Love in Blumen aus Krain fur das jahr 1781 (Cvetje iz  Kranjske za leto 1781) se je pozneje, ko se je pod Zoisovim vplivom zavedel svoje dolžnosti do slovenske domovine, sramoval in še ne razprodane izvode pokupil in jih sežgal.</a:t>
            </a:r>
          </a:p>
          <a:p>
            <a:r>
              <a:rPr lang="sl-SI" altLang="sl-SI" sz="2000"/>
              <a:t>Linhart je bil najpomembnejši slovenski preroditelj, najdoslednejši svobodomislec in razsvetljenec ter prvi izraziti meščan v slovenski kulturi. Z delom in pobudami je spodbujal razvoj dramskega slovstva v slovenskem jeziku in napravil prve poskuse znanstvenega zgodovinopisja.</a:t>
            </a:r>
          </a:p>
          <a:p>
            <a:pPr>
              <a:spcBef>
                <a:spcPct val="50000"/>
              </a:spcBef>
            </a:pPr>
            <a:endParaRPr lang="sl-SI" altLang="sl-SI" sz="2000"/>
          </a:p>
        </p:txBody>
      </p:sp>
      <p:sp>
        <p:nvSpPr>
          <p:cNvPr id="16394" name="Text Box 10">
            <a:extLst>
              <a:ext uri="{FF2B5EF4-FFF2-40B4-BE49-F238E27FC236}">
                <a16:creationId xmlns:a16="http://schemas.microsoft.com/office/drawing/2014/main" id="{CE9B5748-D028-4489-AC81-9FA8A349543D}"/>
              </a:ext>
            </a:extLst>
          </p:cNvPr>
          <p:cNvSpPr txBox="1">
            <a:spLocks noChangeArrowheads="1"/>
          </p:cNvSpPr>
          <p:nvPr/>
        </p:nvSpPr>
        <p:spPr bwMode="auto">
          <a:xfrm>
            <a:off x="3995738" y="6237288"/>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1400" i="1"/>
              <a:t>Stran 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1" nodeType="afterEffect">
                                  <p:stCondLst>
                                    <p:cond delay="0"/>
                                  </p:stCondLst>
                                  <p:iterate type="lt">
                                    <p:tmPct val="10000"/>
                                  </p:iterate>
                                  <p:childTnLst>
                                    <p:set>
                                      <p:cBhvr>
                                        <p:cTn id="6" dur="1" fill="hold">
                                          <p:stCondLst>
                                            <p:cond delay="0"/>
                                          </p:stCondLst>
                                        </p:cTn>
                                        <p:tgtEl>
                                          <p:spTgt spid="16388"/>
                                        </p:tgtEl>
                                        <p:attrNameLst>
                                          <p:attrName>style.visibility</p:attrName>
                                        </p:attrNameLst>
                                      </p:cBhvr>
                                      <p:to>
                                        <p:strVal val="visible"/>
                                      </p:to>
                                    </p:set>
                                    <p:animEffect transition="in" filter="fade">
                                      <p:cBhvr>
                                        <p:cTn id="7" dur="2000"/>
                                        <p:tgtEl>
                                          <p:spTgt spid="16388"/>
                                        </p:tgtEl>
                                      </p:cBhvr>
                                    </p:animEffect>
                                    <p:anim calcmode="lin" valueType="num">
                                      <p:cBhvr>
                                        <p:cTn id="8" dur="2000" fill="hold"/>
                                        <p:tgtEl>
                                          <p:spTgt spid="16388"/>
                                        </p:tgtEl>
                                        <p:attrNameLst>
                                          <p:attrName>ppt_w</p:attrName>
                                        </p:attrNameLst>
                                      </p:cBhvr>
                                      <p:tavLst>
                                        <p:tav tm="0" fmla="#ppt_w*sin(2.5*pi*$)">
                                          <p:val>
                                            <p:fltVal val="0"/>
                                          </p:val>
                                        </p:tav>
                                        <p:tav tm="100000">
                                          <p:val>
                                            <p:fltVal val="1"/>
                                          </p:val>
                                        </p:tav>
                                      </p:tavLst>
                                    </p:anim>
                                    <p:anim calcmode="lin" valueType="num">
                                      <p:cBhvr>
                                        <p:cTn id="9" dur="2000" fill="hold"/>
                                        <p:tgtEl>
                                          <p:spTgt spid="16388"/>
                                        </p:tgtEl>
                                        <p:attrNameLst>
                                          <p:attrName>ppt_h</p:attrName>
                                        </p:attrNameLst>
                                      </p:cBhvr>
                                      <p:tavLst>
                                        <p:tav tm="0">
                                          <p:val>
                                            <p:strVal val="#ppt_h"/>
                                          </p:val>
                                        </p:tav>
                                        <p:tav tm="100000">
                                          <p:val>
                                            <p:strVal val="#ppt_h"/>
                                          </p:val>
                                        </p:tav>
                                      </p:tavLst>
                                    </p:anim>
                                  </p:childTnLst>
                                </p:cTn>
                              </p:par>
                              <p:par>
                                <p:cTn id="10" presetID="13" presetClass="entr" presetSubtype="16" fill="hold" grpId="1" nodeType="withEffect">
                                  <p:stCondLst>
                                    <p:cond delay="0"/>
                                  </p:stCondLst>
                                  <p:childTnLst>
                                    <p:set>
                                      <p:cBhvr>
                                        <p:cTn id="11" dur="1" fill="hold">
                                          <p:stCondLst>
                                            <p:cond delay="0"/>
                                          </p:stCondLst>
                                        </p:cTn>
                                        <p:tgtEl>
                                          <p:spTgt spid="16391"/>
                                        </p:tgtEl>
                                        <p:attrNameLst>
                                          <p:attrName>style.visibility</p:attrName>
                                        </p:attrNameLst>
                                      </p:cBhvr>
                                      <p:to>
                                        <p:strVal val="visible"/>
                                      </p:to>
                                    </p:set>
                                    <p:animEffect transition="in" filter="plus(in)">
                                      <p:cBhvr>
                                        <p:cTn id="12" dur="3000"/>
                                        <p:tgtEl>
                                          <p:spTgt spid="163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5" presetClass="exit" presetSubtype="0" fill="hold" grpId="0" nodeType="clickEffect">
                                  <p:stCondLst>
                                    <p:cond delay="0"/>
                                  </p:stCondLst>
                                  <p:iterate type="lt">
                                    <p:tmPct val="0"/>
                                  </p:iterate>
                                  <p:childTnLst>
                                    <p:animEffect transition="out" filter="fade">
                                      <p:cBhvr>
                                        <p:cTn id="16" dur="1000" accel="50000">
                                          <p:stCondLst>
                                            <p:cond delay="0"/>
                                          </p:stCondLst>
                                        </p:cTn>
                                        <p:tgtEl>
                                          <p:spTgt spid="16388"/>
                                        </p:tgtEl>
                                      </p:cBhvr>
                                    </p:animEffect>
                                    <p:anim calcmode="lin" valueType="num">
                                      <p:cBhvr>
                                        <p:cTn id="17" dur="500" accel="50000">
                                          <p:stCondLst>
                                            <p:cond delay="0"/>
                                          </p:stCondLst>
                                        </p:cTn>
                                        <p:tgtEl>
                                          <p:spTgt spid="16388"/>
                                        </p:tgtEl>
                                        <p:attrNameLst>
                                          <p:attrName>ppt_y</p:attrName>
                                        </p:attrNameLst>
                                      </p:cBhvr>
                                      <p:tavLst>
                                        <p:tav tm="0">
                                          <p:val>
                                            <p:strVal val="ppt_y"/>
                                          </p:val>
                                        </p:tav>
                                        <p:tav tm="100000">
                                          <p:val>
                                            <p:strVal val="ppt_y+.1"/>
                                          </p:val>
                                        </p:tav>
                                      </p:tavLst>
                                    </p:anim>
                                    <p:anim calcmode="lin" valueType="num">
                                      <p:cBhvr>
                                        <p:cTn id="18" dur="500" decel="50000">
                                          <p:stCondLst>
                                            <p:cond delay="500"/>
                                          </p:stCondLst>
                                        </p:cTn>
                                        <p:tgtEl>
                                          <p:spTgt spid="16388"/>
                                        </p:tgtEl>
                                        <p:attrNameLst>
                                          <p:attrName>ppt_y</p:attrName>
                                        </p:attrNameLst>
                                      </p:cBhvr>
                                      <p:tavLst>
                                        <p:tav tm="0">
                                          <p:val>
                                            <p:strVal val="ppt_y"/>
                                          </p:val>
                                        </p:tav>
                                        <p:tav tm="100000">
                                          <p:val>
                                            <p:strVal val="ppt_y-.1"/>
                                          </p:val>
                                        </p:tav>
                                      </p:tavLst>
                                    </p:anim>
                                    <p:anim calcmode="lin" valueType="num">
                                      <p:cBhvr>
                                        <p:cTn id="19" dur="500" accel="50000">
                                          <p:stCondLst>
                                            <p:cond delay="500"/>
                                          </p:stCondLst>
                                        </p:cTn>
                                        <p:tgtEl>
                                          <p:spTgt spid="16388"/>
                                        </p:tgtEl>
                                        <p:attrNameLst>
                                          <p:attrName>ppt_x</p:attrName>
                                        </p:attrNameLst>
                                      </p:cBhvr>
                                      <p:tavLst>
                                        <p:tav tm="0">
                                          <p:val>
                                            <p:strVal val="ppt_x"/>
                                          </p:val>
                                        </p:tav>
                                        <p:tav tm="100000">
                                          <p:val>
                                            <p:strVal val="ppt_x+.4"/>
                                          </p:val>
                                        </p:tav>
                                      </p:tavLst>
                                    </p:anim>
                                    <p:anim calcmode="lin" valueType="num">
                                      <p:cBhvr>
                                        <p:cTn id="20" dur="1000"/>
                                        <p:tgtEl>
                                          <p:spTgt spid="16388"/>
                                        </p:tgtEl>
                                        <p:attrNameLst>
                                          <p:attrName>ppt_h</p:attrName>
                                        </p:attrNameLst>
                                      </p:cBhvr>
                                      <p:tavLst>
                                        <p:tav tm="0">
                                          <p:val>
                                            <p:strVal val="ppt_h"/>
                                          </p:val>
                                        </p:tav>
                                        <p:tav tm="100000">
                                          <p:val>
                                            <p:strVal val="ppt_h"/>
                                          </p:val>
                                        </p:tav>
                                      </p:tavLst>
                                    </p:anim>
                                    <p:anim calcmode="lin" valueType="num">
                                      <p:cBhvr>
                                        <p:cTn id="21" dur="500" accel="50000">
                                          <p:stCondLst>
                                            <p:cond delay="0"/>
                                          </p:stCondLst>
                                        </p:cTn>
                                        <p:tgtEl>
                                          <p:spTgt spid="16388"/>
                                        </p:tgtEl>
                                        <p:attrNameLst>
                                          <p:attrName>ppt_w</p:attrName>
                                        </p:attrNameLst>
                                      </p:cBhvr>
                                      <p:tavLst>
                                        <p:tav tm="0">
                                          <p:val>
                                            <p:strVal val="ppt_w"/>
                                          </p:val>
                                        </p:tav>
                                        <p:tav tm="100000">
                                          <p:val>
                                            <p:strVal val="ppt_w*.05"/>
                                          </p:val>
                                        </p:tav>
                                      </p:tavLst>
                                    </p:anim>
                                    <p:anim calcmode="lin" valueType="num">
                                      <p:cBhvr>
                                        <p:cTn id="22" dur="500" decel="50000">
                                          <p:stCondLst>
                                            <p:cond delay="500"/>
                                          </p:stCondLst>
                                        </p:cTn>
                                        <p:tgtEl>
                                          <p:spTgt spid="16388"/>
                                        </p:tgtEl>
                                        <p:attrNameLst>
                                          <p:attrName>ppt_w</p:attrName>
                                        </p:attrNameLst>
                                      </p:cBhvr>
                                      <p:tavLst>
                                        <p:tav tm="0">
                                          <p:val>
                                            <p:strVal val="ppt_w"/>
                                          </p:val>
                                        </p:tav>
                                        <p:tav tm="100000">
                                          <p:val>
                                            <p:strVal val="ppt_w/.05"/>
                                          </p:val>
                                        </p:tav>
                                      </p:tavLst>
                                    </p:anim>
                                    <p:anim calcmode="lin" valueType="num">
                                      <p:cBhvr>
                                        <p:cTn id="23" dur="500" accel="50000">
                                          <p:stCondLst>
                                            <p:cond delay="500"/>
                                          </p:stCondLst>
                                        </p:cTn>
                                        <p:tgtEl>
                                          <p:spTgt spid="16388"/>
                                        </p:tgtEl>
                                        <p:attrNameLst>
                                          <p:attrName>style.rotation</p:attrName>
                                        </p:attrNameLst>
                                      </p:cBhvr>
                                      <p:tavLst>
                                        <p:tav tm="0">
                                          <p:val>
                                            <p:fltVal val="0"/>
                                          </p:val>
                                        </p:tav>
                                        <p:tav tm="100000">
                                          <p:val>
                                            <p:fltVal val="-90"/>
                                          </p:val>
                                        </p:tav>
                                      </p:tavLst>
                                    </p:anim>
                                    <p:set>
                                      <p:cBhvr>
                                        <p:cTn id="24" dur="1" fill="hold">
                                          <p:stCondLst>
                                            <p:cond delay="999"/>
                                          </p:stCondLst>
                                        </p:cTn>
                                        <p:tgtEl>
                                          <p:spTgt spid="16388"/>
                                        </p:tgtEl>
                                        <p:attrNameLst>
                                          <p:attrName>style.visibility</p:attrName>
                                        </p:attrNameLst>
                                      </p:cBhvr>
                                      <p:to>
                                        <p:strVal val="hidden"/>
                                      </p:to>
                                    </p:set>
                                  </p:childTnLst>
                                </p:cTn>
                              </p:par>
                              <p:par>
                                <p:cTn id="25" presetID="25" presetClass="exit" presetSubtype="0" fill="hold" grpId="0" nodeType="withEffect">
                                  <p:stCondLst>
                                    <p:cond delay="0"/>
                                  </p:stCondLst>
                                  <p:childTnLst>
                                    <p:animEffect transition="out" filter="fade">
                                      <p:cBhvr>
                                        <p:cTn id="26" dur="1000" accel="50000">
                                          <p:stCondLst>
                                            <p:cond delay="0"/>
                                          </p:stCondLst>
                                        </p:cTn>
                                        <p:tgtEl>
                                          <p:spTgt spid="16391"/>
                                        </p:tgtEl>
                                      </p:cBhvr>
                                    </p:animEffect>
                                    <p:anim calcmode="lin" valueType="num">
                                      <p:cBhvr>
                                        <p:cTn id="27" dur="500" accel="50000">
                                          <p:stCondLst>
                                            <p:cond delay="0"/>
                                          </p:stCondLst>
                                        </p:cTn>
                                        <p:tgtEl>
                                          <p:spTgt spid="16391"/>
                                        </p:tgtEl>
                                        <p:attrNameLst>
                                          <p:attrName>ppt_y</p:attrName>
                                        </p:attrNameLst>
                                      </p:cBhvr>
                                      <p:tavLst>
                                        <p:tav tm="0">
                                          <p:val>
                                            <p:strVal val="ppt_y"/>
                                          </p:val>
                                        </p:tav>
                                        <p:tav tm="100000">
                                          <p:val>
                                            <p:strVal val="ppt_y+.1"/>
                                          </p:val>
                                        </p:tav>
                                      </p:tavLst>
                                    </p:anim>
                                    <p:anim calcmode="lin" valueType="num">
                                      <p:cBhvr>
                                        <p:cTn id="28" dur="500" decel="50000">
                                          <p:stCondLst>
                                            <p:cond delay="500"/>
                                          </p:stCondLst>
                                        </p:cTn>
                                        <p:tgtEl>
                                          <p:spTgt spid="16391"/>
                                        </p:tgtEl>
                                        <p:attrNameLst>
                                          <p:attrName>ppt_y</p:attrName>
                                        </p:attrNameLst>
                                      </p:cBhvr>
                                      <p:tavLst>
                                        <p:tav tm="0">
                                          <p:val>
                                            <p:strVal val="ppt_y"/>
                                          </p:val>
                                        </p:tav>
                                        <p:tav tm="100000">
                                          <p:val>
                                            <p:strVal val="ppt_y-.1"/>
                                          </p:val>
                                        </p:tav>
                                      </p:tavLst>
                                    </p:anim>
                                    <p:anim calcmode="lin" valueType="num">
                                      <p:cBhvr>
                                        <p:cTn id="29" dur="500" accel="50000">
                                          <p:stCondLst>
                                            <p:cond delay="500"/>
                                          </p:stCondLst>
                                        </p:cTn>
                                        <p:tgtEl>
                                          <p:spTgt spid="16391"/>
                                        </p:tgtEl>
                                        <p:attrNameLst>
                                          <p:attrName>ppt_x</p:attrName>
                                        </p:attrNameLst>
                                      </p:cBhvr>
                                      <p:tavLst>
                                        <p:tav tm="0">
                                          <p:val>
                                            <p:strVal val="ppt_x"/>
                                          </p:val>
                                        </p:tav>
                                        <p:tav tm="100000">
                                          <p:val>
                                            <p:strVal val="ppt_x+.4"/>
                                          </p:val>
                                        </p:tav>
                                      </p:tavLst>
                                    </p:anim>
                                    <p:anim calcmode="lin" valueType="num">
                                      <p:cBhvr>
                                        <p:cTn id="30" dur="1000"/>
                                        <p:tgtEl>
                                          <p:spTgt spid="16391"/>
                                        </p:tgtEl>
                                        <p:attrNameLst>
                                          <p:attrName>ppt_h</p:attrName>
                                        </p:attrNameLst>
                                      </p:cBhvr>
                                      <p:tavLst>
                                        <p:tav tm="0">
                                          <p:val>
                                            <p:strVal val="ppt_h"/>
                                          </p:val>
                                        </p:tav>
                                        <p:tav tm="100000">
                                          <p:val>
                                            <p:strVal val="ppt_h"/>
                                          </p:val>
                                        </p:tav>
                                      </p:tavLst>
                                    </p:anim>
                                    <p:anim calcmode="lin" valueType="num">
                                      <p:cBhvr>
                                        <p:cTn id="31" dur="500" accel="50000">
                                          <p:stCondLst>
                                            <p:cond delay="0"/>
                                          </p:stCondLst>
                                        </p:cTn>
                                        <p:tgtEl>
                                          <p:spTgt spid="16391"/>
                                        </p:tgtEl>
                                        <p:attrNameLst>
                                          <p:attrName>ppt_w</p:attrName>
                                        </p:attrNameLst>
                                      </p:cBhvr>
                                      <p:tavLst>
                                        <p:tav tm="0">
                                          <p:val>
                                            <p:strVal val="ppt_w"/>
                                          </p:val>
                                        </p:tav>
                                        <p:tav tm="100000">
                                          <p:val>
                                            <p:strVal val="ppt_w*.05"/>
                                          </p:val>
                                        </p:tav>
                                      </p:tavLst>
                                    </p:anim>
                                    <p:anim calcmode="lin" valueType="num">
                                      <p:cBhvr>
                                        <p:cTn id="32" dur="500" decel="50000">
                                          <p:stCondLst>
                                            <p:cond delay="500"/>
                                          </p:stCondLst>
                                        </p:cTn>
                                        <p:tgtEl>
                                          <p:spTgt spid="16391"/>
                                        </p:tgtEl>
                                        <p:attrNameLst>
                                          <p:attrName>ppt_w</p:attrName>
                                        </p:attrNameLst>
                                      </p:cBhvr>
                                      <p:tavLst>
                                        <p:tav tm="0">
                                          <p:val>
                                            <p:strVal val="ppt_w"/>
                                          </p:val>
                                        </p:tav>
                                        <p:tav tm="100000">
                                          <p:val>
                                            <p:strVal val="ppt_w/.05"/>
                                          </p:val>
                                        </p:tav>
                                      </p:tavLst>
                                    </p:anim>
                                    <p:anim calcmode="lin" valueType="num">
                                      <p:cBhvr>
                                        <p:cTn id="33" dur="500" accel="50000">
                                          <p:stCondLst>
                                            <p:cond delay="500"/>
                                          </p:stCondLst>
                                        </p:cTn>
                                        <p:tgtEl>
                                          <p:spTgt spid="16391"/>
                                        </p:tgtEl>
                                        <p:attrNameLst>
                                          <p:attrName>style.rotation</p:attrName>
                                        </p:attrNameLst>
                                      </p:cBhvr>
                                      <p:tavLst>
                                        <p:tav tm="0">
                                          <p:val>
                                            <p:fltVal val="0"/>
                                          </p:val>
                                        </p:tav>
                                        <p:tav tm="100000">
                                          <p:val>
                                            <p:fltVal val="-90"/>
                                          </p:val>
                                        </p:tav>
                                      </p:tavLst>
                                    </p:anim>
                                    <p:set>
                                      <p:cBhvr>
                                        <p:cTn id="34" dur="1" fill="hold">
                                          <p:stCondLst>
                                            <p:cond delay="999"/>
                                          </p:stCondLst>
                                        </p:cTn>
                                        <p:tgtEl>
                                          <p:spTgt spid="1639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8" grpId="1"/>
      <p:bldP spid="16391" grpId="0"/>
      <p:bldP spid="16391"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a:extLst>
              <a:ext uri="{FF2B5EF4-FFF2-40B4-BE49-F238E27FC236}">
                <a16:creationId xmlns:a16="http://schemas.microsoft.com/office/drawing/2014/main" id="{98F70C77-13E9-4126-A385-59D5001C1875}"/>
              </a:ext>
            </a:extLst>
          </p:cNvPr>
          <p:cNvSpPr txBox="1">
            <a:spLocks noChangeArrowheads="1"/>
          </p:cNvSpPr>
          <p:nvPr/>
        </p:nvSpPr>
        <p:spPr bwMode="auto">
          <a:xfrm>
            <a:off x="250825" y="692150"/>
            <a:ext cx="85693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t>V počastitev 250-letnice rojstva dramatika, pesnika, zgodovinarja in šolnika Antona Tomaža Linharta je Republika Slovenija izdala priložnostne kovance, na katerih je podoba Linharta.</a:t>
            </a:r>
          </a:p>
        </p:txBody>
      </p:sp>
      <p:pic>
        <p:nvPicPr>
          <p:cNvPr id="11276" name="Picture 12" descr="160-500t06">
            <a:extLst>
              <a:ext uri="{FF2B5EF4-FFF2-40B4-BE49-F238E27FC236}">
                <a16:creationId xmlns:a16="http://schemas.microsoft.com/office/drawing/2014/main" id="{AE060E92-B1C8-4D98-8CCF-4651973052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420938"/>
            <a:ext cx="4535487" cy="2305050"/>
          </a:xfrm>
          <a:prstGeom prst="rect">
            <a:avLst/>
          </a:prstGeom>
          <a:noFill/>
          <a:extLst>
            <a:ext uri="{909E8E84-426E-40DD-AFC4-6F175D3DCCD1}">
              <a14:hiddenFill xmlns:a14="http://schemas.microsoft.com/office/drawing/2010/main">
                <a:solidFill>
                  <a:srgbClr val="FFFFFF"/>
                </a:solidFill>
              </a14:hiddenFill>
            </a:ext>
          </a:extLst>
        </p:spPr>
      </p:pic>
      <p:sp>
        <p:nvSpPr>
          <p:cNvPr id="11280" name="Text Box 16">
            <a:extLst>
              <a:ext uri="{FF2B5EF4-FFF2-40B4-BE49-F238E27FC236}">
                <a16:creationId xmlns:a16="http://schemas.microsoft.com/office/drawing/2014/main" id="{34F31839-FE57-436E-9EBD-14BA3B6A1B14}"/>
              </a:ext>
            </a:extLst>
          </p:cNvPr>
          <p:cNvSpPr txBox="1">
            <a:spLocks noChangeArrowheads="1"/>
          </p:cNvSpPr>
          <p:nvPr/>
        </p:nvSpPr>
        <p:spPr bwMode="auto">
          <a:xfrm>
            <a:off x="468313" y="4797425"/>
            <a:ext cx="45354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1400"/>
              <a:t>500 TOLARJEV</a:t>
            </a:r>
          </a:p>
        </p:txBody>
      </p:sp>
      <p:sp>
        <p:nvSpPr>
          <p:cNvPr id="11286" name="Text Box 22">
            <a:extLst>
              <a:ext uri="{FF2B5EF4-FFF2-40B4-BE49-F238E27FC236}">
                <a16:creationId xmlns:a16="http://schemas.microsoft.com/office/drawing/2014/main" id="{F67F3E9B-E230-4E77-9518-A2963A5C980C}"/>
              </a:ext>
            </a:extLst>
          </p:cNvPr>
          <p:cNvSpPr txBox="1">
            <a:spLocks noChangeArrowheads="1"/>
          </p:cNvSpPr>
          <p:nvPr/>
        </p:nvSpPr>
        <p:spPr bwMode="auto">
          <a:xfrm>
            <a:off x="3995738" y="6237288"/>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1400" i="1"/>
              <a:t>Stran 7</a:t>
            </a:r>
          </a:p>
        </p:txBody>
      </p:sp>
      <p:pic>
        <p:nvPicPr>
          <p:cNvPr id="11289" name="Picture 25" descr="image049">
            <a:extLst>
              <a:ext uri="{FF2B5EF4-FFF2-40B4-BE49-F238E27FC236}">
                <a16:creationId xmlns:a16="http://schemas.microsoft.com/office/drawing/2014/main" id="{DA4D8999-943B-4CD4-86A9-FBF0776CE1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1989138"/>
            <a:ext cx="2609850" cy="3524250"/>
          </a:xfrm>
          <a:prstGeom prst="rect">
            <a:avLst/>
          </a:prstGeom>
          <a:noFill/>
          <a:extLst>
            <a:ext uri="{909E8E84-426E-40DD-AFC4-6F175D3DCCD1}">
              <a14:hiddenFill xmlns:a14="http://schemas.microsoft.com/office/drawing/2010/main">
                <a:solidFill>
                  <a:srgbClr val="FFFFFF"/>
                </a:solidFill>
              </a14:hiddenFill>
            </a:ext>
          </a:extLst>
        </p:spPr>
      </p:pic>
      <p:sp>
        <p:nvSpPr>
          <p:cNvPr id="11290" name="Text Box 26">
            <a:extLst>
              <a:ext uri="{FF2B5EF4-FFF2-40B4-BE49-F238E27FC236}">
                <a16:creationId xmlns:a16="http://schemas.microsoft.com/office/drawing/2014/main" id="{60206479-FC05-4F34-868E-00C7649A2D85}"/>
              </a:ext>
            </a:extLst>
          </p:cNvPr>
          <p:cNvSpPr txBox="1">
            <a:spLocks noChangeArrowheads="1"/>
          </p:cNvSpPr>
          <p:nvPr/>
        </p:nvSpPr>
        <p:spPr bwMode="auto">
          <a:xfrm>
            <a:off x="5867400" y="5589588"/>
            <a:ext cx="2520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1400"/>
              <a:t>PRILOŽNOSTNI KOVANCI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plus(in)">
                                      <p:cBhvr>
                                        <p:cTn id="7" dur="3000"/>
                                        <p:tgtEl>
                                          <p:spTgt spid="11268"/>
                                        </p:tgtEl>
                                      </p:cBhvr>
                                    </p:animEffect>
                                  </p:childTnLst>
                                </p:cTn>
                              </p:par>
                              <p:par>
                                <p:cTn id="8" presetID="2" presetClass="entr" presetSubtype="4" fill="hold" nodeType="withEffect">
                                  <p:stCondLst>
                                    <p:cond delay="0"/>
                                  </p:stCondLst>
                                  <p:childTnLst>
                                    <p:set>
                                      <p:cBhvr>
                                        <p:cTn id="9" dur="1" fill="hold">
                                          <p:stCondLst>
                                            <p:cond delay="0"/>
                                          </p:stCondLst>
                                        </p:cTn>
                                        <p:tgtEl>
                                          <p:spTgt spid="11276"/>
                                        </p:tgtEl>
                                        <p:attrNameLst>
                                          <p:attrName>style.visibility</p:attrName>
                                        </p:attrNameLst>
                                      </p:cBhvr>
                                      <p:to>
                                        <p:strVal val="visible"/>
                                      </p:to>
                                    </p:set>
                                    <p:anim calcmode="lin" valueType="num">
                                      <p:cBhvr additive="base">
                                        <p:cTn id="10" dur="3000" fill="hold"/>
                                        <p:tgtEl>
                                          <p:spTgt spid="11276"/>
                                        </p:tgtEl>
                                        <p:attrNameLst>
                                          <p:attrName>ppt_x</p:attrName>
                                        </p:attrNameLst>
                                      </p:cBhvr>
                                      <p:tavLst>
                                        <p:tav tm="0">
                                          <p:val>
                                            <p:strVal val="#ppt_x"/>
                                          </p:val>
                                        </p:tav>
                                        <p:tav tm="100000">
                                          <p:val>
                                            <p:strVal val="#ppt_x"/>
                                          </p:val>
                                        </p:tav>
                                      </p:tavLst>
                                    </p:anim>
                                    <p:anim calcmode="lin" valueType="num">
                                      <p:cBhvr additive="base">
                                        <p:cTn id="11" dur="3000" fill="hold"/>
                                        <p:tgtEl>
                                          <p:spTgt spid="11276"/>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11289"/>
                                        </p:tgtEl>
                                        <p:attrNameLst>
                                          <p:attrName>style.visibility</p:attrName>
                                        </p:attrNameLst>
                                      </p:cBhvr>
                                      <p:to>
                                        <p:strVal val="visible"/>
                                      </p:to>
                                    </p:set>
                                    <p:anim calcmode="lin" valueType="num">
                                      <p:cBhvr additive="base">
                                        <p:cTn id="14" dur="3000" fill="hold"/>
                                        <p:tgtEl>
                                          <p:spTgt spid="11289"/>
                                        </p:tgtEl>
                                        <p:attrNameLst>
                                          <p:attrName>ppt_x</p:attrName>
                                        </p:attrNameLst>
                                      </p:cBhvr>
                                      <p:tavLst>
                                        <p:tav tm="0">
                                          <p:val>
                                            <p:strVal val="#ppt_x"/>
                                          </p:val>
                                        </p:tav>
                                        <p:tav tm="100000">
                                          <p:val>
                                            <p:strVal val="#ppt_x"/>
                                          </p:val>
                                        </p:tav>
                                      </p:tavLst>
                                    </p:anim>
                                    <p:anim calcmode="lin" valueType="num">
                                      <p:cBhvr additive="base">
                                        <p:cTn id="15" dur="3000" fill="hold"/>
                                        <p:tgtEl>
                                          <p:spTgt spid="11289"/>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1290"/>
                                        </p:tgtEl>
                                        <p:attrNameLst>
                                          <p:attrName>style.visibility</p:attrName>
                                        </p:attrNameLst>
                                      </p:cBhvr>
                                      <p:to>
                                        <p:strVal val="visible"/>
                                      </p:to>
                                    </p:set>
                                    <p:anim calcmode="lin" valueType="num">
                                      <p:cBhvr additive="base">
                                        <p:cTn id="18" dur="3000" fill="hold"/>
                                        <p:tgtEl>
                                          <p:spTgt spid="11290"/>
                                        </p:tgtEl>
                                        <p:attrNameLst>
                                          <p:attrName>ppt_x</p:attrName>
                                        </p:attrNameLst>
                                      </p:cBhvr>
                                      <p:tavLst>
                                        <p:tav tm="0">
                                          <p:val>
                                            <p:strVal val="#ppt_x"/>
                                          </p:val>
                                        </p:tav>
                                        <p:tav tm="100000">
                                          <p:val>
                                            <p:strVal val="#ppt_x"/>
                                          </p:val>
                                        </p:tav>
                                      </p:tavLst>
                                    </p:anim>
                                    <p:anim calcmode="lin" valueType="num">
                                      <p:cBhvr additive="base">
                                        <p:cTn id="19" dur="3000" fill="hold"/>
                                        <p:tgtEl>
                                          <p:spTgt spid="11290"/>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1280"/>
                                        </p:tgtEl>
                                        <p:attrNameLst>
                                          <p:attrName>style.visibility</p:attrName>
                                        </p:attrNameLst>
                                      </p:cBhvr>
                                      <p:to>
                                        <p:strVal val="visible"/>
                                      </p:to>
                                    </p:set>
                                    <p:anim calcmode="lin" valueType="num">
                                      <p:cBhvr additive="base">
                                        <p:cTn id="22" dur="3000" fill="hold"/>
                                        <p:tgtEl>
                                          <p:spTgt spid="11280"/>
                                        </p:tgtEl>
                                        <p:attrNameLst>
                                          <p:attrName>ppt_x</p:attrName>
                                        </p:attrNameLst>
                                      </p:cBhvr>
                                      <p:tavLst>
                                        <p:tav tm="0">
                                          <p:val>
                                            <p:strVal val="#ppt_x"/>
                                          </p:val>
                                        </p:tav>
                                        <p:tav tm="100000">
                                          <p:val>
                                            <p:strVal val="#ppt_x"/>
                                          </p:val>
                                        </p:tav>
                                      </p:tavLst>
                                    </p:anim>
                                    <p:anim calcmode="lin" valueType="num">
                                      <p:cBhvr additive="base">
                                        <p:cTn id="23" dur="3000" fill="hold"/>
                                        <p:tgtEl>
                                          <p:spTgt spid="11280"/>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5" presetClass="exit" presetSubtype="0" fill="hold" grpId="1" nodeType="clickEffect">
                                  <p:stCondLst>
                                    <p:cond delay="0"/>
                                  </p:stCondLst>
                                  <p:childTnLst>
                                    <p:animEffect transition="out" filter="fade">
                                      <p:cBhvr>
                                        <p:cTn id="27" dur="1000" accel="50000">
                                          <p:stCondLst>
                                            <p:cond delay="0"/>
                                          </p:stCondLst>
                                        </p:cTn>
                                        <p:tgtEl>
                                          <p:spTgt spid="11268"/>
                                        </p:tgtEl>
                                      </p:cBhvr>
                                    </p:animEffect>
                                    <p:anim calcmode="lin" valueType="num">
                                      <p:cBhvr>
                                        <p:cTn id="28" dur="500" accel="50000">
                                          <p:stCondLst>
                                            <p:cond delay="0"/>
                                          </p:stCondLst>
                                        </p:cTn>
                                        <p:tgtEl>
                                          <p:spTgt spid="11268"/>
                                        </p:tgtEl>
                                        <p:attrNameLst>
                                          <p:attrName>ppt_y</p:attrName>
                                        </p:attrNameLst>
                                      </p:cBhvr>
                                      <p:tavLst>
                                        <p:tav tm="0">
                                          <p:val>
                                            <p:strVal val="ppt_y"/>
                                          </p:val>
                                        </p:tav>
                                        <p:tav tm="100000">
                                          <p:val>
                                            <p:strVal val="ppt_y+.1"/>
                                          </p:val>
                                        </p:tav>
                                      </p:tavLst>
                                    </p:anim>
                                    <p:anim calcmode="lin" valueType="num">
                                      <p:cBhvr>
                                        <p:cTn id="29" dur="500" decel="50000">
                                          <p:stCondLst>
                                            <p:cond delay="500"/>
                                          </p:stCondLst>
                                        </p:cTn>
                                        <p:tgtEl>
                                          <p:spTgt spid="11268"/>
                                        </p:tgtEl>
                                        <p:attrNameLst>
                                          <p:attrName>ppt_y</p:attrName>
                                        </p:attrNameLst>
                                      </p:cBhvr>
                                      <p:tavLst>
                                        <p:tav tm="0">
                                          <p:val>
                                            <p:strVal val="ppt_y"/>
                                          </p:val>
                                        </p:tav>
                                        <p:tav tm="100000">
                                          <p:val>
                                            <p:strVal val="ppt_y-.1"/>
                                          </p:val>
                                        </p:tav>
                                      </p:tavLst>
                                    </p:anim>
                                    <p:anim calcmode="lin" valueType="num">
                                      <p:cBhvr>
                                        <p:cTn id="30" dur="500" accel="50000">
                                          <p:stCondLst>
                                            <p:cond delay="500"/>
                                          </p:stCondLst>
                                        </p:cTn>
                                        <p:tgtEl>
                                          <p:spTgt spid="11268"/>
                                        </p:tgtEl>
                                        <p:attrNameLst>
                                          <p:attrName>ppt_x</p:attrName>
                                        </p:attrNameLst>
                                      </p:cBhvr>
                                      <p:tavLst>
                                        <p:tav tm="0">
                                          <p:val>
                                            <p:strVal val="ppt_x"/>
                                          </p:val>
                                        </p:tav>
                                        <p:tav tm="100000">
                                          <p:val>
                                            <p:strVal val="ppt_x+.4"/>
                                          </p:val>
                                        </p:tav>
                                      </p:tavLst>
                                    </p:anim>
                                    <p:anim calcmode="lin" valueType="num">
                                      <p:cBhvr>
                                        <p:cTn id="31" dur="1000"/>
                                        <p:tgtEl>
                                          <p:spTgt spid="11268"/>
                                        </p:tgtEl>
                                        <p:attrNameLst>
                                          <p:attrName>ppt_h</p:attrName>
                                        </p:attrNameLst>
                                      </p:cBhvr>
                                      <p:tavLst>
                                        <p:tav tm="0">
                                          <p:val>
                                            <p:strVal val="ppt_h"/>
                                          </p:val>
                                        </p:tav>
                                        <p:tav tm="100000">
                                          <p:val>
                                            <p:strVal val="ppt_h"/>
                                          </p:val>
                                        </p:tav>
                                      </p:tavLst>
                                    </p:anim>
                                    <p:anim calcmode="lin" valueType="num">
                                      <p:cBhvr>
                                        <p:cTn id="32" dur="500" accel="50000">
                                          <p:stCondLst>
                                            <p:cond delay="0"/>
                                          </p:stCondLst>
                                        </p:cTn>
                                        <p:tgtEl>
                                          <p:spTgt spid="11268"/>
                                        </p:tgtEl>
                                        <p:attrNameLst>
                                          <p:attrName>ppt_w</p:attrName>
                                        </p:attrNameLst>
                                      </p:cBhvr>
                                      <p:tavLst>
                                        <p:tav tm="0">
                                          <p:val>
                                            <p:strVal val="ppt_w"/>
                                          </p:val>
                                        </p:tav>
                                        <p:tav tm="100000">
                                          <p:val>
                                            <p:strVal val="ppt_w*.05"/>
                                          </p:val>
                                        </p:tav>
                                      </p:tavLst>
                                    </p:anim>
                                    <p:anim calcmode="lin" valueType="num">
                                      <p:cBhvr>
                                        <p:cTn id="33" dur="500" decel="50000">
                                          <p:stCondLst>
                                            <p:cond delay="500"/>
                                          </p:stCondLst>
                                        </p:cTn>
                                        <p:tgtEl>
                                          <p:spTgt spid="11268"/>
                                        </p:tgtEl>
                                        <p:attrNameLst>
                                          <p:attrName>ppt_w</p:attrName>
                                        </p:attrNameLst>
                                      </p:cBhvr>
                                      <p:tavLst>
                                        <p:tav tm="0">
                                          <p:val>
                                            <p:strVal val="ppt_w"/>
                                          </p:val>
                                        </p:tav>
                                        <p:tav tm="100000">
                                          <p:val>
                                            <p:strVal val="ppt_w/.05"/>
                                          </p:val>
                                        </p:tav>
                                      </p:tavLst>
                                    </p:anim>
                                    <p:anim calcmode="lin" valueType="num">
                                      <p:cBhvr>
                                        <p:cTn id="34" dur="500" accel="50000">
                                          <p:stCondLst>
                                            <p:cond delay="500"/>
                                          </p:stCondLst>
                                        </p:cTn>
                                        <p:tgtEl>
                                          <p:spTgt spid="11268"/>
                                        </p:tgtEl>
                                        <p:attrNameLst>
                                          <p:attrName>style.rotation</p:attrName>
                                        </p:attrNameLst>
                                      </p:cBhvr>
                                      <p:tavLst>
                                        <p:tav tm="0">
                                          <p:val>
                                            <p:fltVal val="0"/>
                                          </p:val>
                                        </p:tav>
                                        <p:tav tm="100000">
                                          <p:val>
                                            <p:fltVal val="-90"/>
                                          </p:val>
                                        </p:tav>
                                      </p:tavLst>
                                    </p:anim>
                                    <p:set>
                                      <p:cBhvr>
                                        <p:cTn id="35" dur="1" fill="hold">
                                          <p:stCondLst>
                                            <p:cond delay="999"/>
                                          </p:stCondLst>
                                        </p:cTn>
                                        <p:tgtEl>
                                          <p:spTgt spid="11268"/>
                                        </p:tgtEl>
                                        <p:attrNameLst>
                                          <p:attrName>style.visibility</p:attrName>
                                        </p:attrNameLst>
                                      </p:cBhvr>
                                      <p:to>
                                        <p:strVal val="hidden"/>
                                      </p:to>
                                    </p:set>
                                  </p:childTnLst>
                                </p:cTn>
                              </p:par>
                              <p:par>
                                <p:cTn id="36" presetID="25" presetClass="exit" presetSubtype="0" fill="hold" nodeType="withEffect">
                                  <p:stCondLst>
                                    <p:cond delay="0"/>
                                  </p:stCondLst>
                                  <p:childTnLst>
                                    <p:animEffect transition="out" filter="fade">
                                      <p:cBhvr>
                                        <p:cTn id="37" dur="1000" accel="50000">
                                          <p:stCondLst>
                                            <p:cond delay="0"/>
                                          </p:stCondLst>
                                        </p:cTn>
                                        <p:tgtEl>
                                          <p:spTgt spid="11276"/>
                                        </p:tgtEl>
                                      </p:cBhvr>
                                    </p:animEffect>
                                    <p:anim calcmode="lin" valueType="num">
                                      <p:cBhvr>
                                        <p:cTn id="38" dur="500" accel="50000">
                                          <p:stCondLst>
                                            <p:cond delay="0"/>
                                          </p:stCondLst>
                                        </p:cTn>
                                        <p:tgtEl>
                                          <p:spTgt spid="11276"/>
                                        </p:tgtEl>
                                        <p:attrNameLst>
                                          <p:attrName>ppt_y</p:attrName>
                                        </p:attrNameLst>
                                      </p:cBhvr>
                                      <p:tavLst>
                                        <p:tav tm="0">
                                          <p:val>
                                            <p:strVal val="ppt_y"/>
                                          </p:val>
                                        </p:tav>
                                        <p:tav tm="100000">
                                          <p:val>
                                            <p:strVal val="ppt_y+.1"/>
                                          </p:val>
                                        </p:tav>
                                      </p:tavLst>
                                    </p:anim>
                                    <p:anim calcmode="lin" valueType="num">
                                      <p:cBhvr>
                                        <p:cTn id="39" dur="500" decel="50000">
                                          <p:stCondLst>
                                            <p:cond delay="500"/>
                                          </p:stCondLst>
                                        </p:cTn>
                                        <p:tgtEl>
                                          <p:spTgt spid="11276"/>
                                        </p:tgtEl>
                                        <p:attrNameLst>
                                          <p:attrName>ppt_y</p:attrName>
                                        </p:attrNameLst>
                                      </p:cBhvr>
                                      <p:tavLst>
                                        <p:tav tm="0">
                                          <p:val>
                                            <p:strVal val="ppt_y"/>
                                          </p:val>
                                        </p:tav>
                                        <p:tav tm="100000">
                                          <p:val>
                                            <p:strVal val="ppt_y-.1"/>
                                          </p:val>
                                        </p:tav>
                                      </p:tavLst>
                                    </p:anim>
                                    <p:anim calcmode="lin" valueType="num">
                                      <p:cBhvr>
                                        <p:cTn id="40" dur="500" accel="50000">
                                          <p:stCondLst>
                                            <p:cond delay="500"/>
                                          </p:stCondLst>
                                        </p:cTn>
                                        <p:tgtEl>
                                          <p:spTgt spid="11276"/>
                                        </p:tgtEl>
                                        <p:attrNameLst>
                                          <p:attrName>ppt_x</p:attrName>
                                        </p:attrNameLst>
                                      </p:cBhvr>
                                      <p:tavLst>
                                        <p:tav tm="0">
                                          <p:val>
                                            <p:strVal val="ppt_x"/>
                                          </p:val>
                                        </p:tav>
                                        <p:tav tm="100000">
                                          <p:val>
                                            <p:strVal val="ppt_x+.4"/>
                                          </p:val>
                                        </p:tav>
                                      </p:tavLst>
                                    </p:anim>
                                    <p:anim calcmode="lin" valueType="num">
                                      <p:cBhvr>
                                        <p:cTn id="41" dur="1000"/>
                                        <p:tgtEl>
                                          <p:spTgt spid="11276"/>
                                        </p:tgtEl>
                                        <p:attrNameLst>
                                          <p:attrName>ppt_h</p:attrName>
                                        </p:attrNameLst>
                                      </p:cBhvr>
                                      <p:tavLst>
                                        <p:tav tm="0">
                                          <p:val>
                                            <p:strVal val="ppt_h"/>
                                          </p:val>
                                        </p:tav>
                                        <p:tav tm="100000">
                                          <p:val>
                                            <p:strVal val="ppt_h"/>
                                          </p:val>
                                        </p:tav>
                                      </p:tavLst>
                                    </p:anim>
                                    <p:anim calcmode="lin" valueType="num">
                                      <p:cBhvr>
                                        <p:cTn id="42" dur="500" accel="50000">
                                          <p:stCondLst>
                                            <p:cond delay="0"/>
                                          </p:stCondLst>
                                        </p:cTn>
                                        <p:tgtEl>
                                          <p:spTgt spid="11276"/>
                                        </p:tgtEl>
                                        <p:attrNameLst>
                                          <p:attrName>ppt_w</p:attrName>
                                        </p:attrNameLst>
                                      </p:cBhvr>
                                      <p:tavLst>
                                        <p:tav tm="0">
                                          <p:val>
                                            <p:strVal val="ppt_w"/>
                                          </p:val>
                                        </p:tav>
                                        <p:tav tm="100000">
                                          <p:val>
                                            <p:strVal val="ppt_w*.05"/>
                                          </p:val>
                                        </p:tav>
                                      </p:tavLst>
                                    </p:anim>
                                    <p:anim calcmode="lin" valueType="num">
                                      <p:cBhvr>
                                        <p:cTn id="43" dur="500" decel="50000">
                                          <p:stCondLst>
                                            <p:cond delay="500"/>
                                          </p:stCondLst>
                                        </p:cTn>
                                        <p:tgtEl>
                                          <p:spTgt spid="11276"/>
                                        </p:tgtEl>
                                        <p:attrNameLst>
                                          <p:attrName>ppt_w</p:attrName>
                                        </p:attrNameLst>
                                      </p:cBhvr>
                                      <p:tavLst>
                                        <p:tav tm="0">
                                          <p:val>
                                            <p:strVal val="ppt_w"/>
                                          </p:val>
                                        </p:tav>
                                        <p:tav tm="100000">
                                          <p:val>
                                            <p:strVal val="ppt_w/.05"/>
                                          </p:val>
                                        </p:tav>
                                      </p:tavLst>
                                    </p:anim>
                                    <p:anim calcmode="lin" valueType="num">
                                      <p:cBhvr>
                                        <p:cTn id="44" dur="500" accel="50000">
                                          <p:stCondLst>
                                            <p:cond delay="500"/>
                                          </p:stCondLst>
                                        </p:cTn>
                                        <p:tgtEl>
                                          <p:spTgt spid="11276"/>
                                        </p:tgtEl>
                                        <p:attrNameLst>
                                          <p:attrName>style.rotation</p:attrName>
                                        </p:attrNameLst>
                                      </p:cBhvr>
                                      <p:tavLst>
                                        <p:tav tm="0">
                                          <p:val>
                                            <p:fltVal val="0"/>
                                          </p:val>
                                        </p:tav>
                                        <p:tav tm="100000">
                                          <p:val>
                                            <p:fltVal val="-90"/>
                                          </p:val>
                                        </p:tav>
                                      </p:tavLst>
                                    </p:anim>
                                    <p:set>
                                      <p:cBhvr>
                                        <p:cTn id="45" dur="1" fill="hold">
                                          <p:stCondLst>
                                            <p:cond delay="999"/>
                                          </p:stCondLst>
                                        </p:cTn>
                                        <p:tgtEl>
                                          <p:spTgt spid="11276"/>
                                        </p:tgtEl>
                                        <p:attrNameLst>
                                          <p:attrName>style.visibility</p:attrName>
                                        </p:attrNameLst>
                                      </p:cBhvr>
                                      <p:to>
                                        <p:strVal val="hidden"/>
                                      </p:to>
                                    </p:set>
                                  </p:childTnLst>
                                </p:cTn>
                              </p:par>
                              <p:par>
                                <p:cTn id="46" presetID="25" presetClass="exit" presetSubtype="0" fill="hold" nodeType="withEffect">
                                  <p:stCondLst>
                                    <p:cond delay="0"/>
                                  </p:stCondLst>
                                  <p:childTnLst>
                                    <p:animEffect transition="out" filter="fade">
                                      <p:cBhvr>
                                        <p:cTn id="47" dur="1000" accel="50000">
                                          <p:stCondLst>
                                            <p:cond delay="0"/>
                                          </p:stCondLst>
                                        </p:cTn>
                                        <p:tgtEl>
                                          <p:spTgt spid="11289"/>
                                        </p:tgtEl>
                                      </p:cBhvr>
                                    </p:animEffect>
                                    <p:anim calcmode="lin" valueType="num">
                                      <p:cBhvr>
                                        <p:cTn id="48" dur="500" accel="50000">
                                          <p:stCondLst>
                                            <p:cond delay="0"/>
                                          </p:stCondLst>
                                        </p:cTn>
                                        <p:tgtEl>
                                          <p:spTgt spid="11289"/>
                                        </p:tgtEl>
                                        <p:attrNameLst>
                                          <p:attrName>ppt_y</p:attrName>
                                        </p:attrNameLst>
                                      </p:cBhvr>
                                      <p:tavLst>
                                        <p:tav tm="0">
                                          <p:val>
                                            <p:strVal val="ppt_y"/>
                                          </p:val>
                                        </p:tav>
                                        <p:tav tm="100000">
                                          <p:val>
                                            <p:strVal val="ppt_y+.1"/>
                                          </p:val>
                                        </p:tav>
                                      </p:tavLst>
                                    </p:anim>
                                    <p:anim calcmode="lin" valueType="num">
                                      <p:cBhvr>
                                        <p:cTn id="49" dur="500" decel="50000">
                                          <p:stCondLst>
                                            <p:cond delay="500"/>
                                          </p:stCondLst>
                                        </p:cTn>
                                        <p:tgtEl>
                                          <p:spTgt spid="11289"/>
                                        </p:tgtEl>
                                        <p:attrNameLst>
                                          <p:attrName>ppt_y</p:attrName>
                                        </p:attrNameLst>
                                      </p:cBhvr>
                                      <p:tavLst>
                                        <p:tav tm="0">
                                          <p:val>
                                            <p:strVal val="ppt_y"/>
                                          </p:val>
                                        </p:tav>
                                        <p:tav tm="100000">
                                          <p:val>
                                            <p:strVal val="ppt_y-.1"/>
                                          </p:val>
                                        </p:tav>
                                      </p:tavLst>
                                    </p:anim>
                                    <p:anim calcmode="lin" valueType="num">
                                      <p:cBhvr>
                                        <p:cTn id="50" dur="500" accel="50000">
                                          <p:stCondLst>
                                            <p:cond delay="500"/>
                                          </p:stCondLst>
                                        </p:cTn>
                                        <p:tgtEl>
                                          <p:spTgt spid="11289"/>
                                        </p:tgtEl>
                                        <p:attrNameLst>
                                          <p:attrName>ppt_x</p:attrName>
                                        </p:attrNameLst>
                                      </p:cBhvr>
                                      <p:tavLst>
                                        <p:tav tm="0">
                                          <p:val>
                                            <p:strVal val="ppt_x"/>
                                          </p:val>
                                        </p:tav>
                                        <p:tav tm="100000">
                                          <p:val>
                                            <p:strVal val="ppt_x+.4"/>
                                          </p:val>
                                        </p:tav>
                                      </p:tavLst>
                                    </p:anim>
                                    <p:anim calcmode="lin" valueType="num">
                                      <p:cBhvr>
                                        <p:cTn id="51" dur="1000"/>
                                        <p:tgtEl>
                                          <p:spTgt spid="11289"/>
                                        </p:tgtEl>
                                        <p:attrNameLst>
                                          <p:attrName>ppt_h</p:attrName>
                                        </p:attrNameLst>
                                      </p:cBhvr>
                                      <p:tavLst>
                                        <p:tav tm="0">
                                          <p:val>
                                            <p:strVal val="ppt_h"/>
                                          </p:val>
                                        </p:tav>
                                        <p:tav tm="100000">
                                          <p:val>
                                            <p:strVal val="ppt_h"/>
                                          </p:val>
                                        </p:tav>
                                      </p:tavLst>
                                    </p:anim>
                                    <p:anim calcmode="lin" valueType="num">
                                      <p:cBhvr>
                                        <p:cTn id="52" dur="500" accel="50000">
                                          <p:stCondLst>
                                            <p:cond delay="0"/>
                                          </p:stCondLst>
                                        </p:cTn>
                                        <p:tgtEl>
                                          <p:spTgt spid="11289"/>
                                        </p:tgtEl>
                                        <p:attrNameLst>
                                          <p:attrName>ppt_w</p:attrName>
                                        </p:attrNameLst>
                                      </p:cBhvr>
                                      <p:tavLst>
                                        <p:tav tm="0">
                                          <p:val>
                                            <p:strVal val="ppt_w"/>
                                          </p:val>
                                        </p:tav>
                                        <p:tav tm="100000">
                                          <p:val>
                                            <p:strVal val="ppt_w*.05"/>
                                          </p:val>
                                        </p:tav>
                                      </p:tavLst>
                                    </p:anim>
                                    <p:anim calcmode="lin" valueType="num">
                                      <p:cBhvr>
                                        <p:cTn id="53" dur="500" decel="50000">
                                          <p:stCondLst>
                                            <p:cond delay="500"/>
                                          </p:stCondLst>
                                        </p:cTn>
                                        <p:tgtEl>
                                          <p:spTgt spid="11289"/>
                                        </p:tgtEl>
                                        <p:attrNameLst>
                                          <p:attrName>ppt_w</p:attrName>
                                        </p:attrNameLst>
                                      </p:cBhvr>
                                      <p:tavLst>
                                        <p:tav tm="0">
                                          <p:val>
                                            <p:strVal val="ppt_w"/>
                                          </p:val>
                                        </p:tav>
                                        <p:tav tm="100000">
                                          <p:val>
                                            <p:strVal val="ppt_w/.05"/>
                                          </p:val>
                                        </p:tav>
                                      </p:tavLst>
                                    </p:anim>
                                    <p:anim calcmode="lin" valueType="num">
                                      <p:cBhvr>
                                        <p:cTn id="54" dur="500" accel="50000">
                                          <p:stCondLst>
                                            <p:cond delay="500"/>
                                          </p:stCondLst>
                                        </p:cTn>
                                        <p:tgtEl>
                                          <p:spTgt spid="11289"/>
                                        </p:tgtEl>
                                        <p:attrNameLst>
                                          <p:attrName>style.rotation</p:attrName>
                                        </p:attrNameLst>
                                      </p:cBhvr>
                                      <p:tavLst>
                                        <p:tav tm="0">
                                          <p:val>
                                            <p:fltVal val="0"/>
                                          </p:val>
                                        </p:tav>
                                        <p:tav tm="100000">
                                          <p:val>
                                            <p:fltVal val="-90"/>
                                          </p:val>
                                        </p:tav>
                                      </p:tavLst>
                                    </p:anim>
                                    <p:set>
                                      <p:cBhvr>
                                        <p:cTn id="55" dur="1" fill="hold">
                                          <p:stCondLst>
                                            <p:cond delay="999"/>
                                          </p:stCondLst>
                                        </p:cTn>
                                        <p:tgtEl>
                                          <p:spTgt spid="11289"/>
                                        </p:tgtEl>
                                        <p:attrNameLst>
                                          <p:attrName>style.visibility</p:attrName>
                                        </p:attrNameLst>
                                      </p:cBhvr>
                                      <p:to>
                                        <p:strVal val="hidden"/>
                                      </p:to>
                                    </p:set>
                                  </p:childTnLst>
                                </p:cTn>
                              </p:par>
                              <p:par>
                                <p:cTn id="56" presetID="25" presetClass="exit" presetSubtype="0" fill="hold" grpId="1" nodeType="withEffect">
                                  <p:stCondLst>
                                    <p:cond delay="0"/>
                                  </p:stCondLst>
                                  <p:childTnLst>
                                    <p:animEffect transition="out" filter="fade">
                                      <p:cBhvr>
                                        <p:cTn id="57" dur="1000" accel="50000">
                                          <p:stCondLst>
                                            <p:cond delay="0"/>
                                          </p:stCondLst>
                                        </p:cTn>
                                        <p:tgtEl>
                                          <p:spTgt spid="11290"/>
                                        </p:tgtEl>
                                      </p:cBhvr>
                                    </p:animEffect>
                                    <p:anim calcmode="lin" valueType="num">
                                      <p:cBhvr>
                                        <p:cTn id="58" dur="500" accel="50000">
                                          <p:stCondLst>
                                            <p:cond delay="0"/>
                                          </p:stCondLst>
                                        </p:cTn>
                                        <p:tgtEl>
                                          <p:spTgt spid="11290"/>
                                        </p:tgtEl>
                                        <p:attrNameLst>
                                          <p:attrName>ppt_y</p:attrName>
                                        </p:attrNameLst>
                                      </p:cBhvr>
                                      <p:tavLst>
                                        <p:tav tm="0">
                                          <p:val>
                                            <p:strVal val="ppt_y"/>
                                          </p:val>
                                        </p:tav>
                                        <p:tav tm="100000">
                                          <p:val>
                                            <p:strVal val="ppt_y+.1"/>
                                          </p:val>
                                        </p:tav>
                                      </p:tavLst>
                                    </p:anim>
                                    <p:anim calcmode="lin" valueType="num">
                                      <p:cBhvr>
                                        <p:cTn id="59" dur="500" decel="50000">
                                          <p:stCondLst>
                                            <p:cond delay="500"/>
                                          </p:stCondLst>
                                        </p:cTn>
                                        <p:tgtEl>
                                          <p:spTgt spid="11290"/>
                                        </p:tgtEl>
                                        <p:attrNameLst>
                                          <p:attrName>ppt_y</p:attrName>
                                        </p:attrNameLst>
                                      </p:cBhvr>
                                      <p:tavLst>
                                        <p:tav tm="0">
                                          <p:val>
                                            <p:strVal val="ppt_y"/>
                                          </p:val>
                                        </p:tav>
                                        <p:tav tm="100000">
                                          <p:val>
                                            <p:strVal val="ppt_y-.1"/>
                                          </p:val>
                                        </p:tav>
                                      </p:tavLst>
                                    </p:anim>
                                    <p:anim calcmode="lin" valueType="num">
                                      <p:cBhvr>
                                        <p:cTn id="60" dur="500" accel="50000">
                                          <p:stCondLst>
                                            <p:cond delay="500"/>
                                          </p:stCondLst>
                                        </p:cTn>
                                        <p:tgtEl>
                                          <p:spTgt spid="11290"/>
                                        </p:tgtEl>
                                        <p:attrNameLst>
                                          <p:attrName>ppt_x</p:attrName>
                                        </p:attrNameLst>
                                      </p:cBhvr>
                                      <p:tavLst>
                                        <p:tav tm="0">
                                          <p:val>
                                            <p:strVal val="ppt_x"/>
                                          </p:val>
                                        </p:tav>
                                        <p:tav tm="100000">
                                          <p:val>
                                            <p:strVal val="ppt_x+.4"/>
                                          </p:val>
                                        </p:tav>
                                      </p:tavLst>
                                    </p:anim>
                                    <p:anim calcmode="lin" valueType="num">
                                      <p:cBhvr>
                                        <p:cTn id="61" dur="1000"/>
                                        <p:tgtEl>
                                          <p:spTgt spid="11290"/>
                                        </p:tgtEl>
                                        <p:attrNameLst>
                                          <p:attrName>ppt_h</p:attrName>
                                        </p:attrNameLst>
                                      </p:cBhvr>
                                      <p:tavLst>
                                        <p:tav tm="0">
                                          <p:val>
                                            <p:strVal val="ppt_h"/>
                                          </p:val>
                                        </p:tav>
                                        <p:tav tm="100000">
                                          <p:val>
                                            <p:strVal val="ppt_h"/>
                                          </p:val>
                                        </p:tav>
                                      </p:tavLst>
                                    </p:anim>
                                    <p:anim calcmode="lin" valueType="num">
                                      <p:cBhvr>
                                        <p:cTn id="62" dur="500" accel="50000">
                                          <p:stCondLst>
                                            <p:cond delay="0"/>
                                          </p:stCondLst>
                                        </p:cTn>
                                        <p:tgtEl>
                                          <p:spTgt spid="11290"/>
                                        </p:tgtEl>
                                        <p:attrNameLst>
                                          <p:attrName>ppt_w</p:attrName>
                                        </p:attrNameLst>
                                      </p:cBhvr>
                                      <p:tavLst>
                                        <p:tav tm="0">
                                          <p:val>
                                            <p:strVal val="ppt_w"/>
                                          </p:val>
                                        </p:tav>
                                        <p:tav tm="100000">
                                          <p:val>
                                            <p:strVal val="ppt_w*.05"/>
                                          </p:val>
                                        </p:tav>
                                      </p:tavLst>
                                    </p:anim>
                                    <p:anim calcmode="lin" valueType="num">
                                      <p:cBhvr>
                                        <p:cTn id="63" dur="500" decel="50000">
                                          <p:stCondLst>
                                            <p:cond delay="500"/>
                                          </p:stCondLst>
                                        </p:cTn>
                                        <p:tgtEl>
                                          <p:spTgt spid="11290"/>
                                        </p:tgtEl>
                                        <p:attrNameLst>
                                          <p:attrName>ppt_w</p:attrName>
                                        </p:attrNameLst>
                                      </p:cBhvr>
                                      <p:tavLst>
                                        <p:tav tm="0">
                                          <p:val>
                                            <p:strVal val="ppt_w"/>
                                          </p:val>
                                        </p:tav>
                                        <p:tav tm="100000">
                                          <p:val>
                                            <p:strVal val="ppt_w/.05"/>
                                          </p:val>
                                        </p:tav>
                                      </p:tavLst>
                                    </p:anim>
                                    <p:anim calcmode="lin" valueType="num">
                                      <p:cBhvr>
                                        <p:cTn id="64" dur="500" accel="50000">
                                          <p:stCondLst>
                                            <p:cond delay="500"/>
                                          </p:stCondLst>
                                        </p:cTn>
                                        <p:tgtEl>
                                          <p:spTgt spid="11290"/>
                                        </p:tgtEl>
                                        <p:attrNameLst>
                                          <p:attrName>style.rotation</p:attrName>
                                        </p:attrNameLst>
                                      </p:cBhvr>
                                      <p:tavLst>
                                        <p:tav tm="0">
                                          <p:val>
                                            <p:fltVal val="0"/>
                                          </p:val>
                                        </p:tav>
                                        <p:tav tm="100000">
                                          <p:val>
                                            <p:fltVal val="-90"/>
                                          </p:val>
                                        </p:tav>
                                      </p:tavLst>
                                    </p:anim>
                                    <p:set>
                                      <p:cBhvr>
                                        <p:cTn id="65" dur="1" fill="hold">
                                          <p:stCondLst>
                                            <p:cond delay="999"/>
                                          </p:stCondLst>
                                        </p:cTn>
                                        <p:tgtEl>
                                          <p:spTgt spid="11290"/>
                                        </p:tgtEl>
                                        <p:attrNameLst>
                                          <p:attrName>style.visibility</p:attrName>
                                        </p:attrNameLst>
                                      </p:cBhvr>
                                      <p:to>
                                        <p:strVal val="hidden"/>
                                      </p:to>
                                    </p:set>
                                  </p:childTnLst>
                                </p:cTn>
                              </p:par>
                              <p:par>
                                <p:cTn id="66" presetID="25" presetClass="exit" presetSubtype="0" fill="hold" grpId="1" nodeType="withEffect">
                                  <p:stCondLst>
                                    <p:cond delay="0"/>
                                  </p:stCondLst>
                                  <p:childTnLst>
                                    <p:animEffect transition="out" filter="fade">
                                      <p:cBhvr>
                                        <p:cTn id="67" dur="1000" accel="50000">
                                          <p:stCondLst>
                                            <p:cond delay="0"/>
                                          </p:stCondLst>
                                        </p:cTn>
                                        <p:tgtEl>
                                          <p:spTgt spid="11280"/>
                                        </p:tgtEl>
                                      </p:cBhvr>
                                    </p:animEffect>
                                    <p:anim calcmode="lin" valueType="num">
                                      <p:cBhvr>
                                        <p:cTn id="68" dur="500" accel="50000">
                                          <p:stCondLst>
                                            <p:cond delay="0"/>
                                          </p:stCondLst>
                                        </p:cTn>
                                        <p:tgtEl>
                                          <p:spTgt spid="11280"/>
                                        </p:tgtEl>
                                        <p:attrNameLst>
                                          <p:attrName>ppt_y</p:attrName>
                                        </p:attrNameLst>
                                      </p:cBhvr>
                                      <p:tavLst>
                                        <p:tav tm="0">
                                          <p:val>
                                            <p:strVal val="ppt_y"/>
                                          </p:val>
                                        </p:tav>
                                        <p:tav tm="100000">
                                          <p:val>
                                            <p:strVal val="ppt_y+.1"/>
                                          </p:val>
                                        </p:tav>
                                      </p:tavLst>
                                    </p:anim>
                                    <p:anim calcmode="lin" valueType="num">
                                      <p:cBhvr>
                                        <p:cTn id="69" dur="500" decel="50000">
                                          <p:stCondLst>
                                            <p:cond delay="500"/>
                                          </p:stCondLst>
                                        </p:cTn>
                                        <p:tgtEl>
                                          <p:spTgt spid="11280"/>
                                        </p:tgtEl>
                                        <p:attrNameLst>
                                          <p:attrName>ppt_y</p:attrName>
                                        </p:attrNameLst>
                                      </p:cBhvr>
                                      <p:tavLst>
                                        <p:tav tm="0">
                                          <p:val>
                                            <p:strVal val="ppt_y"/>
                                          </p:val>
                                        </p:tav>
                                        <p:tav tm="100000">
                                          <p:val>
                                            <p:strVal val="ppt_y-.1"/>
                                          </p:val>
                                        </p:tav>
                                      </p:tavLst>
                                    </p:anim>
                                    <p:anim calcmode="lin" valueType="num">
                                      <p:cBhvr>
                                        <p:cTn id="70" dur="500" accel="50000">
                                          <p:stCondLst>
                                            <p:cond delay="500"/>
                                          </p:stCondLst>
                                        </p:cTn>
                                        <p:tgtEl>
                                          <p:spTgt spid="11280"/>
                                        </p:tgtEl>
                                        <p:attrNameLst>
                                          <p:attrName>ppt_x</p:attrName>
                                        </p:attrNameLst>
                                      </p:cBhvr>
                                      <p:tavLst>
                                        <p:tav tm="0">
                                          <p:val>
                                            <p:strVal val="ppt_x"/>
                                          </p:val>
                                        </p:tav>
                                        <p:tav tm="100000">
                                          <p:val>
                                            <p:strVal val="ppt_x+.4"/>
                                          </p:val>
                                        </p:tav>
                                      </p:tavLst>
                                    </p:anim>
                                    <p:anim calcmode="lin" valueType="num">
                                      <p:cBhvr>
                                        <p:cTn id="71" dur="1000"/>
                                        <p:tgtEl>
                                          <p:spTgt spid="11280"/>
                                        </p:tgtEl>
                                        <p:attrNameLst>
                                          <p:attrName>ppt_h</p:attrName>
                                        </p:attrNameLst>
                                      </p:cBhvr>
                                      <p:tavLst>
                                        <p:tav tm="0">
                                          <p:val>
                                            <p:strVal val="ppt_h"/>
                                          </p:val>
                                        </p:tav>
                                        <p:tav tm="100000">
                                          <p:val>
                                            <p:strVal val="ppt_h"/>
                                          </p:val>
                                        </p:tav>
                                      </p:tavLst>
                                    </p:anim>
                                    <p:anim calcmode="lin" valueType="num">
                                      <p:cBhvr>
                                        <p:cTn id="72" dur="500" accel="50000">
                                          <p:stCondLst>
                                            <p:cond delay="0"/>
                                          </p:stCondLst>
                                        </p:cTn>
                                        <p:tgtEl>
                                          <p:spTgt spid="11280"/>
                                        </p:tgtEl>
                                        <p:attrNameLst>
                                          <p:attrName>ppt_w</p:attrName>
                                        </p:attrNameLst>
                                      </p:cBhvr>
                                      <p:tavLst>
                                        <p:tav tm="0">
                                          <p:val>
                                            <p:strVal val="ppt_w"/>
                                          </p:val>
                                        </p:tav>
                                        <p:tav tm="100000">
                                          <p:val>
                                            <p:strVal val="ppt_w*.05"/>
                                          </p:val>
                                        </p:tav>
                                      </p:tavLst>
                                    </p:anim>
                                    <p:anim calcmode="lin" valueType="num">
                                      <p:cBhvr>
                                        <p:cTn id="73" dur="500" decel="50000">
                                          <p:stCondLst>
                                            <p:cond delay="500"/>
                                          </p:stCondLst>
                                        </p:cTn>
                                        <p:tgtEl>
                                          <p:spTgt spid="11280"/>
                                        </p:tgtEl>
                                        <p:attrNameLst>
                                          <p:attrName>ppt_w</p:attrName>
                                        </p:attrNameLst>
                                      </p:cBhvr>
                                      <p:tavLst>
                                        <p:tav tm="0">
                                          <p:val>
                                            <p:strVal val="ppt_w"/>
                                          </p:val>
                                        </p:tav>
                                        <p:tav tm="100000">
                                          <p:val>
                                            <p:strVal val="ppt_w/.05"/>
                                          </p:val>
                                        </p:tav>
                                      </p:tavLst>
                                    </p:anim>
                                    <p:anim calcmode="lin" valueType="num">
                                      <p:cBhvr>
                                        <p:cTn id="74" dur="500" accel="50000">
                                          <p:stCondLst>
                                            <p:cond delay="500"/>
                                          </p:stCondLst>
                                        </p:cTn>
                                        <p:tgtEl>
                                          <p:spTgt spid="11280"/>
                                        </p:tgtEl>
                                        <p:attrNameLst>
                                          <p:attrName>style.rotation</p:attrName>
                                        </p:attrNameLst>
                                      </p:cBhvr>
                                      <p:tavLst>
                                        <p:tav tm="0">
                                          <p:val>
                                            <p:fltVal val="0"/>
                                          </p:val>
                                        </p:tav>
                                        <p:tav tm="100000">
                                          <p:val>
                                            <p:fltVal val="-90"/>
                                          </p:val>
                                        </p:tav>
                                      </p:tavLst>
                                    </p:anim>
                                    <p:set>
                                      <p:cBhvr>
                                        <p:cTn id="75" dur="1" fill="hold">
                                          <p:stCondLst>
                                            <p:cond delay="999"/>
                                          </p:stCondLst>
                                        </p:cTn>
                                        <p:tgtEl>
                                          <p:spTgt spid="112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8" grpId="1"/>
      <p:bldP spid="11280" grpId="0"/>
      <p:bldP spid="11280" grpId="1"/>
      <p:bldP spid="11290" grpId="0"/>
      <p:bldP spid="1129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WordArt 4">
            <a:extLst>
              <a:ext uri="{FF2B5EF4-FFF2-40B4-BE49-F238E27FC236}">
                <a16:creationId xmlns:a16="http://schemas.microsoft.com/office/drawing/2014/main" id="{FD2E9926-673C-43BF-A8E2-5D92BDC43871}"/>
              </a:ext>
            </a:extLst>
          </p:cNvPr>
          <p:cNvSpPr>
            <a:spLocks noChangeArrowheads="1" noChangeShapeType="1" noTextEdit="1"/>
          </p:cNvSpPr>
          <p:nvPr/>
        </p:nvSpPr>
        <p:spPr bwMode="auto">
          <a:xfrm>
            <a:off x="3132138" y="2492375"/>
            <a:ext cx="2611437" cy="1285875"/>
          </a:xfrm>
          <a:prstGeom prst="rect">
            <a:avLst/>
          </a:prstGeom>
        </p:spPr>
        <p:txBody>
          <a:bodyPr wrap="none" fromWordArt="1">
            <a:prstTxWarp prst="textSlantUp">
              <a:avLst>
                <a:gd name="adj" fmla="val 32056"/>
              </a:avLst>
            </a:prstTxWarp>
          </a:bodyPr>
          <a:lstStyle/>
          <a:p>
            <a:pPr algn="ctr"/>
            <a:r>
              <a:rPr lang="sl-SI"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KONEC</a:t>
            </a:r>
          </a:p>
        </p:txBody>
      </p:sp>
      <p:sp>
        <p:nvSpPr>
          <p:cNvPr id="12322" name="Text Box 34">
            <a:extLst>
              <a:ext uri="{FF2B5EF4-FFF2-40B4-BE49-F238E27FC236}">
                <a16:creationId xmlns:a16="http://schemas.microsoft.com/office/drawing/2014/main" id="{CD6A083F-C586-4A2C-BB54-3B96C4848EEA}"/>
              </a:ext>
            </a:extLst>
          </p:cNvPr>
          <p:cNvSpPr txBox="1">
            <a:spLocks noChangeArrowheads="1"/>
          </p:cNvSpPr>
          <p:nvPr/>
        </p:nvSpPr>
        <p:spPr bwMode="auto">
          <a:xfrm>
            <a:off x="3995738" y="6237288"/>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1400" i="1"/>
              <a:t>Stran 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p:cTn id="7" dur="2000" fill="hold"/>
                                        <p:tgtEl>
                                          <p:spTgt spid="12292"/>
                                        </p:tgtEl>
                                        <p:attrNameLst>
                                          <p:attrName>ppt_w</p:attrName>
                                        </p:attrNameLst>
                                      </p:cBhvr>
                                      <p:tavLst>
                                        <p:tav tm="0">
                                          <p:val>
                                            <p:fltVal val="0"/>
                                          </p:val>
                                        </p:tav>
                                        <p:tav tm="100000">
                                          <p:val>
                                            <p:strVal val="#ppt_w"/>
                                          </p:val>
                                        </p:tav>
                                      </p:tavLst>
                                    </p:anim>
                                    <p:anim calcmode="lin" valueType="num">
                                      <p:cBhvr>
                                        <p:cTn id="8" dur="2000" fill="hold"/>
                                        <p:tgtEl>
                                          <p:spTgt spid="12292"/>
                                        </p:tgtEl>
                                        <p:attrNameLst>
                                          <p:attrName>ppt_h</p:attrName>
                                        </p:attrNameLst>
                                      </p:cBhvr>
                                      <p:tavLst>
                                        <p:tav tm="0">
                                          <p:val>
                                            <p:fltVal val="0"/>
                                          </p:val>
                                        </p:tav>
                                        <p:tav tm="100000">
                                          <p:val>
                                            <p:strVal val="#ppt_h"/>
                                          </p:val>
                                        </p:tav>
                                      </p:tavLst>
                                    </p:anim>
                                    <p:anim calcmode="lin" valueType="num">
                                      <p:cBhvr>
                                        <p:cTn id="9" dur="2000" fill="hold"/>
                                        <p:tgtEl>
                                          <p:spTgt spid="1229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229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xit" presetSubtype="0" fill="hold" nodeType="clickEffect">
                                  <p:stCondLst>
                                    <p:cond delay="0"/>
                                  </p:stCondLst>
                                  <p:childTnLst>
                                    <p:animEffect transition="out" filter="fade">
                                      <p:cBhvr>
                                        <p:cTn id="14" dur="2000"/>
                                        <p:tgtEl>
                                          <p:spTgt spid="12292"/>
                                        </p:tgtEl>
                                      </p:cBhvr>
                                    </p:animEffect>
                                    <p:anim calcmode="lin" valueType="num">
                                      <p:cBhvr>
                                        <p:cTn id="15" dur="2000"/>
                                        <p:tgtEl>
                                          <p:spTgt spid="12292"/>
                                        </p:tgtEl>
                                        <p:attrNameLst>
                                          <p:attrName>style.rotation</p:attrName>
                                        </p:attrNameLst>
                                      </p:cBhvr>
                                      <p:tavLst>
                                        <p:tav tm="0">
                                          <p:val>
                                            <p:fltVal val="0"/>
                                          </p:val>
                                        </p:tav>
                                        <p:tav tm="100000">
                                          <p:val>
                                            <p:fltVal val="720"/>
                                          </p:val>
                                        </p:tav>
                                      </p:tavLst>
                                    </p:anim>
                                    <p:anim calcmode="lin" valueType="num">
                                      <p:cBhvr>
                                        <p:cTn id="16" dur="2000"/>
                                        <p:tgtEl>
                                          <p:spTgt spid="12292"/>
                                        </p:tgtEl>
                                        <p:attrNameLst>
                                          <p:attrName>ppt_h</p:attrName>
                                        </p:attrNameLst>
                                      </p:cBhvr>
                                      <p:tavLst>
                                        <p:tav tm="0">
                                          <p:val>
                                            <p:strVal val="ppt_h"/>
                                          </p:val>
                                        </p:tav>
                                        <p:tav tm="100000">
                                          <p:val>
                                            <p:fltVal val="0"/>
                                          </p:val>
                                        </p:tav>
                                      </p:tavLst>
                                    </p:anim>
                                    <p:anim calcmode="lin" valueType="num">
                                      <p:cBhvr>
                                        <p:cTn id="17" dur="2000"/>
                                        <p:tgtEl>
                                          <p:spTgt spid="12292"/>
                                        </p:tgtEl>
                                        <p:attrNameLst>
                                          <p:attrName>ppt_w</p:attrName>
                                        </p:attrNameLst>
                                      </p:cBhvr>
                                      <p:tavLst>
                                        <p:tav tm="0">
                                          <p:val>
                                            <p:strVal val="ppt_w"/>
                                          </p:val>
                                        </p:tav>
                                        <p:tav tm="100000">
                                          <p:val>
                                            <p:fltVal val="0"/>
                                          </p:val>
                                        </p:tav>
                                      </p:tavLst>
                                    </p:anim>
                                    <p:set>
                                      <p:cBhvr>
                                        <p:cTn id="18" dur="1" fill="hold">
                                          <p:stCondLst>
                                            <p:cond delay="1999"/>
                                          </p:stCondLst>
                                        </p:cTn>
                                        <p:tgtEl>
                                          <p:spTgt spid="122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640</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Impact</vt:lpstr>
      <vt:lpstr>Times New Roman</vt:lpstr>
      <vt:lpstr>Privzeti načrt</vt:lpstr>
      <vt:lpstr>PowerPoint Presentation</vt:lpstr>
      <vt:lpstr>ŽIVLJENJEPIS</vt:lpstr>
      <vt:lpstr>PowerPoint Presentation</vt:lpstr>
      <vt:lpstr>PRIZADEVANJA</vt:lpstr>
      <vt:lpstr>DELA</vt:lpstr>
      <vt:lpstr>PowerPoint Presentation</vt:lpstr>
      <vt:lpstr>ZANIMIVOSTI</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2019-06-03T09:08:30Z</dcterms:created>
  <dcterms:modified xsi:type="dcterms:W3CDTF">2019-06-03T09:08:30Z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