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18" r:id="rId1"/>
  </p:sldMasterIdLst>
  <p:notesMasterIdLst>
    <p:notesMasterId r:id="rId11"/>
  </p:notesMasterIdLst>
  <p:sldIdLst>
    <p:sldId id="256" r:id="rId2"/>
    <p:sldId id="257" r:id="rId3"/>
    <p:sldId id="258" r:id="rId4"/>
    <p:sldId id="259" r:id="rId5"/>
    <p:sldId id="260" r:id="rId6"/>
    <p:sldId id="261" r:id="rId7"/>
    <p:sldId id="262" r:id="rId8"/>
    <p:sldId id="264" r:id="rId9"/>
    <p:sldId id="263" r:id="rId10"/>
  </p:sldIdLst>
  <p:sldSz cx="12192000" cy="6858000"/>
  <p:notesSz cx="6858000" cy="9144000"/>
  <p:defaultTextStyle>
    <a:defPPr>
      <a:defRPr lang="sl-SI"/>
    </a:defPPr>
    <a:lvl1pPr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9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5" d="100"/>
          <a:sy n="45" d="100"/>
        </p:scale>
        <p:origin x="-792" y="-96"/>
      </p:cViewPr>
      <p:guideLst>
        <p:guide orient="horz" pos="2160"/>
        <p:guide pos="3840"/>
        <p:guide pos="39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značba mesta glave 1">
            <a:extLst>
              <a:ext uri="{FF2B5EF4-FFF2-40B4-BE49-F238E27FC236}">
                <a16:creationId xmlns:a16="http://schemas.microsoft.com/office/drawing/2014/main" id="{02CF2A91-8642-4F4D-B539-5A0C0F80C1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sl-SI"/>
          </a:p>
        </p:txBody>
      </p:sp>
      <p:sp>
        <p:nvSpPr>
          <p:cNvPr id="3" name="Označba mesta datuma 2">
            <a:extLst>
              <a:ext uri="{FF2B5EF4-FFF2-40B4-BE49-F238E27FC236}">
                <a16:creationId xmlns:a16="http://schemas.microsoft.com/office/drawing/2014/main" id="{C78C8E14-1509-45A0-98C8-08AA8C6E817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0AA6B22-D9AC-466D-9611-75BF0D67C6F7}" type="datetimeFigureOut">
              <a:rPr lang="sl-SI"/>
              <a:pPr>
                <a:defRPr/>
              </a:pPr>
              <a:t>3. 06. 2019</a:t>
            </a:fld>
            <a:endParaRPr lang="sl-SI" dirty="0"/>
          </a:p>
        </p:txBody>
      </p:sp>
      <p:sp>
        <p:nvSpPr>
          <p:cNvPr id="4" name="Označba mesta stranske slike 3">
            <a:extLst>
              <a:ext uri="{FF2B5EF4-FFF2-40B4-BE49-F238E27FC236}">
                <a16:creationId xmlns:a16="http://schemas.microsoft.com/office/drawing/2014/main" id="{1417D16B-4C15-42A4-A65E-6F99D015262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sl-SI" noProof="0" dirty="0"/>
          </a:p>
        </p:txBody>
      </p:sp>
      <p:sp>
        <p:nvSpPr>
          <p:cNvPr id="5" name="Označba mesta opomb 4">
            <a:extLst>
              <a:ext uri="{FF2B5EF4-FFF2-40B4-BE49-F238E27FC236}">
                <a16:creationId xmlns:a16="http://schemas.microsoft.com/office/drawing/2014/main" id="{E262FAE8-230B-4C38-A976-53F105AFF80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noProof="0"/>
              <a:t>Uredite sloge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6" name="Označba mesta noge 5">
            <a:extLst>
              <a:ext uri="{FF2B5EF4-FFF2-40B4-BE49-F238E27FC236}">
                <a16:creationId xmlns:a16="http://schemas.microsoft.com/office/drawing/2014/main" id="{5C164138-1754-46B0-B448-909370E197F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sl-SI"/>
          </a:p>
        </p:txBody>
      </p:sp>
      <p:sp>
        <p:nvSpPr>
          <p:cNvPr id="7" name="Označba mesta številke diapozitiva 6">
            <a:extLst>
              <a:ext uri="{FF2B5EF4-FFF2-40B4-BE49-F238E27FC236}">
                <a16:creationId xmlns:a16="http://schemas.microsoft.com/office/drawing/2014/main" id="{900DE362-145C-4D52-B6CF-8DF6DC13C674}"/>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4A961ED-F6BE-4575-A94B-04883E885840}"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značba mesta stranske slike 1">
            <a:extLst>
              <a:ext uri="{FF2B5EF4-FFF2-40B4-BE49-F238E27FC236}">
                <a16:creationId xmlns:a16="http://schemas.microsoft.com/office/drawing/2014/main" id="{82F6DB72-D73E-42C2-93C6-AA5E9FD7FF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Označba mesta opomb 2">
            <a:extLst>
              <a:ext uri="{FF2B5EF4-FFF2-40B4-BE49-F238E27FC236}">
                <a16:creationId xmlns:a16="http://schemas.microsoft.com/office/drawing/2014/main" id="{998582E1-DEC7-4970-B633-B5DC833EEA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28676" name="Označba mesta številke diapozitiva 3">
            <a:extLst>
              <a:ext uri="{FF2B5EF4-FFF2-40B4-BE49-F238E27FC236}">
                <a16:creationId xmlns:a16="http://schemas.microsoft.com/office/drawing/2014/main" id="{9AB7D924-2BAB-4A2C-BCF4-D08AFA804C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BE8F9A1B-1B95-48ED-9602-CD1EC7823D09}" type="slidenum">
              <a:rPr lang="sl-SI" altLang="sl-SI">
                <a:latin typeface="Calibri" panose="020F0502020204030204" pitchFamily="34" charset="0"/>
              </a:rPr>
              <a:pPr/>
              <a:t>2</a:t>
            </a:fld>
            <a:endParaRPr lang="sl-SI" altLang="sl-SI">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4" name="Freeform 35">
            <a:extLst>
              <a:ext uri="{FF2B5EF4-FFF2-40B4-BE49-F238E27FC236}">
                <a16:creationId xmlns:a16="http://schemas.microsoft.com/office/drawing/2014/main" id="{E912760B-35B5-428A-8EF6-CF396D12003F}"/>
              </a:ext>
            </a:extLst>
          </p:cNvPr>
          <p:cNvSpPr>
            <a:spLocks/>
          </p:cNvSpPr>
          <p:nvPr/>
        </p:nvSpPr>
        <p:spPr bwMode="auto">
          <a:xfrm>
            <a:off x="0" y="4324350"/>
            <a:ext cx="1744663" cy="777875"/>
          </a:xfrm>
          <a:custGeom>
            <a:avLst/>
            <a:gdLst>
              <a:gd name="T0" fmla="*/ 287 w 372"/>
              <a:gd name="T1" fmla="*/ 166 h 166"/>
              <a:gd name="T2" fmla="*/ 293 w 372"/>
              <a:gd name="T3" fmla="*/ 164 h 166"/>
              <a:gd name="T4" fmla="*/ 294 w 372"/>
              <a:gd name="T5" fmla="*/ 163 h 166"/>
              <a:gd name="T6" fmla="*/ 370 w 372"/>
              <a:gd name="T7" fmla="*/ 87 h 166"/>
              <a:gd name="T8" fmla="*/ 370 w 372"/>
              <a:gd name="T9" fmla="*/ 78 h 166"/>
              <a:gd name="T10" fmla="*/ 294 w 372"/>
              <a:gd name="T11" fmla="*/ 3 h 166"/>
              <a:gd name="T12" fmla="*/ 293 w 372"/>
              <a:gd name="T13" fmla="*/ 2 h 166"/>
              <a:gd name="T14" fmla="*/ 287 w 372"/>
              <a:gd name="T15" fmla="*/ 0 h 166"/>
              <a:gd name="T16" fmla="*/ 0 w 372"/>
              <a:gd name="T17" fmla="*/ 0 h 166"/>
              <a:gd name="T18" fmla="*/ 0 w 372"/>
              <a:gd name="T19" fmla="*/ 166 h 166"/>
              <a:gd name="T20" fmla="*/ 287 w 372"/>
              <a:gd name="T2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l-SI"/>
              <a:t>Uredite slog naslova matrice</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endParaRPr lang="en-US" dirty="0"/>
          </a:p>
        </p:txBody>
      </p:sp>
      <p:sp>
        <p:nvSpPr>
          <p:cNvPr id="5" name="Date Placeholder 3">
            <a:extLst>
              <a:ext uri="{FF2B5EF4-FFF2-40B4-BE49-F238E27FC236}">
                <a16:creationId xmlns:a16="http://schemas.microsoft.com/office/drawing/2014/main" id="{5733B635-B8EC-474E-99A8-0CC548F74EA7}"/>
              </a:ext>
            </a:extLst>
          </p:cNvPr>
          <p:cNvSpPr>
            <a:spLocks noGrp="1"/>
          </p:cNvSpPr>
          <p:nvPr>
            <p:ph type="dt" sz="half" idx="10"/>
          </p:nvPr>
        </p:nvSpPr>
        <p:spPr/>
        <p:txBody>
          <a:bodyPr/>
          <a:lstStyle>
            <a:lvl1pPr>
              <a:defRPr/>
            </a:lvl1pPr>
          </a:lstStyle>
          <a:p>
            <a:pPr>
              <a:defRPr/>
            </a:pPr>
            <a:fld id="{E3317DA8-60BD-490C-8D8D-F812DDBD3C42}" type="datetimeFigureOut">
              <a:rPr lang="sl-SI"/>
              <a:pPr>
                <a:defRPr/>
              </a:pPr>
              <a:t>3. 06. 2019</a:t>
            </a:fld>
            <a:endParaRPr lang="sl-SI" dirty="0"/>
          </a:p>
        </p:txBody>
      </p:sp>
      <p:sp>
        <p:nvSpPr>
          <p:cNvPr id="6" name="Footer Placeholder 4">
            <a:extLst>
              <a:ext uri="{FF2B5EF4-FFF2-40B4-BE49-F238E27FC236}">
                <a16:creationId xmlns:a16="http://schemas.microsoft.com/office/drawing/2014/main" id="{05B0BDEB-2603-408D-8892-1E4AB9A1DA68}"/>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C79EC171-7F15-45BB-BA75-73BD612010B4}"/>
              </a:ext>
            </a:extLst>
          </p:cNvPr>
          <p:cNvSpPr>
            <a:spLocks noGrp="1"/>
          </p:cNvSpPr>
          <p:nvPr>
            <p:ph type="sldNum" sz="quarter" idx="12"/>
          </p:nvPr>
        </p:nvSpPr>
        <p:spPr>
          <a:xfrm>
            <a:off x="531813" y="4529138"/>
            <a:ext cx="779462" cy="365125"/>
          </a:xfrm>
        </p:spPr>
        <p:txBody>
          <a:bodyPr/>
          <a:lstStyle>
            <a:lvl1pPr>
              <a:defRPr/>
            </a:lvl1pPr>
          </a:lstStyle>
          <a:p>
            <a:fld id="{10CB1825-153B-4322-B15D-D16AAEBC14FA}" type="slidenum">
              <a:rPr lang="sl-SI" altLang="sl-SI"/>
              <a:pPr/>
              <a:t>‹#›</a:t>
            </a:fld>
            <a:endParaRPr lang="sl-SI" altLang="sl-SI"/>
          </a:p>
        </p:txBody>
      </p:sp>
    </p:spTree>
    <p:extLst>
      <p:ext uri="{BB962C8B-B14F-4D97-AF65-F5344CB8AC3E}">
        <p14:creationId xmlns:p14="http://schemas.microsoft.com/office/powerpoint/2010/main" val="1077992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E76B6CD2-1233-4EF9-BF20-2BBF1526981D}"/>
              </a:ext>
            </a:extLst>
          </p:cNvPr>
          <p:cNvSpPr>
            <a:spLocks/>
          </p:cNvSpPr>
          <p:nvPr/>
        </p:nvSpPr>
        <p:spPr bwMode="auto">
          <a:xfrm flipV="1">
            <a:off x="-4763" y="31781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l-SI"/>
              <a:t>Uredite slog naslova matrice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5" name="Date Placeholder 3">
            <a:extLst>
              <a:ext uri="{FF2B5EF4-FFF2-40B4-BE49-F238E27FC236}">
                <a16:creationId xmlns:a16="http://schemas.microsoft.com/office/drawing/2014/main" id="{8E30F476-B892-4B77-B0AE-E7D02B5E87B3}"/>
              </a:ext>
            </a:extLst>
          </p:cNvPr>
          <p:cNvSpPr>
            <a:spLocks noGrp="1"/>
          </p:cNvSpPr>
          <p:nvPr>
            <p:ph type="dt" sz="half" idx="10"/>
          </p:nvPr>
        </p:nvSpPr>
        <p:spPr/>
        <p:txBody>
          <a:bodyPr/>
          <a:lstStyle>
            <a:lvl1pPr>
              <a:defRPr/>
            </a:lvl1pPr>
          </a:lstStyle>
          <a:p>
            <a:pPr>
              <a:defRPr/>
            </a:pPr>
            <a:fld id="{4C531F66-4FE8-4E7F-9DE3-88E8C8E7F869}" type="datetimeFigureOut">
              <a:rPr lang="sl-SI"/>
              <a:pPr>
                <a:defRPr/>
              </a:pPr>
              <a:t>3. 06. 2019</a:t>
            </a:fld>
            <a:endParaRPr lang="sl-SI" dirty="0"/>
          </a:p>
        </p:txBody>
      </p:sp>
      <p:sp>
        <p:nvSpPr>
          <p:cNvPr id="6" name="Footer Placeholder 4">
            <a:extLst>
              <a:ext uri="{FF2B5EF4-FFF2-40B4-BE49-F238E27FC236}">
                <a16:creationId xmlns:a16="http://schemas.microsoft.com/office/drawing/2014/main" id="{1F1B7EA2-D13F-42E1-97BA-1B085B770218}"/>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85B90670-DD66-49AF-9EDD-6C1001716E0D}"/>
              </a:ext>
            </a:extLst>
          </p:cNvPr>
          <p:cNvSpPr>
            <a:spLocks noGrp="1"/>
          </p:cNvSpPr>
          <p:nvPr>
            <p:ph type="sldNum" sz="quarter" idx="12"/>
          </p:nvPr>
        </p:nvSpPr>
        <p:spPr>
          <a:xfrm>
            <a:off x="531813" y="3244850"/>
            <a:ext cx="779462" cy="365125"/>
          </a:xfrm>
        </p:spPr>
        <p:txBody>
          <a:bodyPr/>
          <a:lstStyle>
            <a:lvl1pPr>
              <a:defRPr/>
            </a:lvl1pPr>
          </a:lstStyle>
          <a:p>
            <a:fld id="{A4DD49EE-25DF-48CA-A02D-8B2D61EF71BD}" type="slidenum">
              <a:rPr lang="sl-SI" altLang="sl-SI"/>
              <a:pPr/>
              <a:t>‹#›</a:t>
            </a:fld>
            <a:endParaRPr lang="sl-SI" altLang="sl-SI"/>
          </a:p>
        </p:txBody>
      </p:sp>
    </p:spTree>
    <p:extLst>
      <p:ext uri="{BB962C8B-B14F-4D97-AF65-F5344CB8AC3E}">
        <p14:creationId xmlns:p14="http://schemas.microsoft.com/office/powerpoint/2010/main" val="1380072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C91F8655-37D3-4099-B366-D3766EC7C8EC}"/>
              </a:ext>
            </a:extLst>
          </p:cNvPr>
          <p:cNvSpPr>
            <a:spLocks/>
          </p:cNvSpPr>
          <p:nvPr/>
        </p:nvSpPr>
        <p:spPr bwMode="auto">
          <a:xfrm flipV="1">
            <a:off x="-4763" y="31781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 name="TextBox 36">
            <a:extLst>
              <a:ext uri="{FF2B5EF4-FFF2-40B4-BE49-F238E27FC236}">
                <a16:creationId xmlns:a16="http://schemas.microsoft.com/office/drawing/2014/main" id="{AA327CE9-D607-47C6-B059-DE2DA64D18EC}"/>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r>
              <a:rPr lang="en-US" altLang="sl-SI" sz="8000">
                <a:solidFill>
                  <a:schemeClr val="accent1"/>
                </a:solidFill>
                <a:latin typeface="Arial" panose="020B0604020202020204" pitchFamily="34" charset="0"/>
              </a:rPr>
              <a:t>“</a:t>
            </a:r>
          </a:p>
        </p:txBody>
      </p:sp>
      <p:sp>
        <p:nvSpPr>
          <p:cNvPr id="7" name="TextBox 37">
            <a:extLst>
              <a:ext uri="{FF2B5EF4-FFF2-40B4-BE49-F238E27FC236}">
                <a16:creationId xmlns:a16="http://schemas.microsoft.com/office/drawing/2014/main" id="{042EDA09-9538-4A92-ACD2-9C95681F1C03}"/>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r>
              <a:rPr lang="en-US" altLang="sl-SI" sz="8000">
                <a:solidFill>
                  <a:schemeClr val="accent1"/>
                </a:solidFill>
                <a:latin typeface="Arial" panose="020B0604020202020204" pitchFamily="34" charset="0"/>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a:t>Uredite slog naslova matrice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8" name="Date Placeholder 3">
            <a:extLst>
              <a:ext uri="{FF2B5EF4-FFF2-40B4-BE49-F238E27FC236}">
                <a16:creationId xmlns:a16="http://schemas.microsoft.com/office/drawing/2014/main" id="{1DF97BD9-51B3-48CB-A241-3BCE179C9249}"/>
              </a:ext>
            </a:extLst>
          </p:cNvPr>
          <p:cNvSpPr>
            <a:spLocks noGrp="1"/>
          </p:cNvSpPr>
          <p:nvPr>
            <p:ph type="dt" sz="half" idx="14"/>
          </p:nvPr>
        </p:nvSpPr>
        <p:spPr/>
        <p:txBody>
          <a:bodyPr/>
          <a:lstStyle>
            <a:lvl1pPr>
              <a:defRPr/>
            </a:lvl1pPr>
          </a:lstStyle>
          <a:p>
            <a:pPr>
              <a:defRPr/>
            </a:pPr>
            <a:fld id="{C934FB33-C1AE-465F-9D46-75FDD0CA54E2}" type="datetimeFigureOut">
              <a:rPr lang="sl-SI"/>
              <a:pPr>
                <a:defRPr/>
              </a:pPr>
              <a:t>3. 06. 2019</a:t>
            </a:fld>
            <a:endParaRPr lang="sl-SI" dirty="0"/>
          </a:p>
        </p:txBody>
      </p:sp>
      <p:sp>
        <p:nvSpPr>
          <p:cNvPr id="9" name="Footer Placeholder 4">
            <a:extLst>
              <a:ext uri="{FF2B5EF4-FFF2-40B4-BE49-F238E27FC236}">
                <a16:creationId xmlns:a16="http://schemas.microsoft.com/office/drawing/2014/main" id="{07641266-F1CA-4263-8D30-78C988D17776}"/>
              </a:ext>
            </a:extLst>
          </p:cNvPr>
          <p:cNvSpPr>
            <a:spLocks noGrp="1"/>
          </p:cNvSpPr>
          <p:nvPr>
            <p:ph type="ftr" sz="quarter" idx="15"/>
          </p:nvPr>
        </p:nvSpPr>
        <p:spPr/>
        <p:txBody>
          <a:bodyPr/>
          <a:lstStyle>
            <a:lvl1pPr>
              <a:defRPr/>
            </a:lvl1pPr>
          </a:lstStyle>
          <a:p>
            <a:pPr>
              <a:defRPr/>
            </a:pPr>
            <a:endParaRPr lang="sl-SI"/>
          </a:p>
        </p:txBody>
      </p:sp>
      <p:sp>
        <p:nvSpPr>
          <p:cNvPr id="10" name="Slide Number Placeholder 5">
            <a:extLst>
              <a:ext uri="{FF2B5EF4-FFF2-40B4-BE49-F238E27FC236}">
                <a16:creationId xmlns:a16="http://schemas.microsoft.com/office/drawing/2014/main" id="{0172C1CA-0156-4DC0-A3C0-B117BC619DF1}"/>
              </a:ext>
            </a:extLst>
          </p:cNvPr>
          <p:cNvSpPr>
            <a:spLocks noGrp="1"/>
          </p:cNvSpPr>
          <p:nvPr>
            <p:ph type="sldNum" sz="quarter" idx="16"/>
          </p:nvPr>
        </p:nvSpPr>
        <p:spPr>
          <a:xfrm>
            <a:off x="531813" y="3244850"/>
            <a:ext cx="779462" cy="365125"/>
          </a:xfrm>
        </p:spPr>
        <p:txBody>
          <a:bodyPr/>
          <a:lstStyle>
            <a:lvl1pPr>
              <a:defRPr/>
            </a:lvl1pPr>
          </a:lstStyle>
          <a:p>
            <a:fld id="{192A0A3E-5EA2-42C3-BB0F-6CA8608A3586}" type="slidenum">
              <a:rPr lang="sl-SI" altLang="sl-SI"/>
              <a:pPr/>
              <a:t>‹#›</a:t>
            </a:fld>
            <a:endParaRPr lang="sl-SI" altLang="sl-SI"/>
          </a:p>
        </p:txBody>
      </p:sp>
    </p:spTree>
    <p:extLst>
      <p:ext uri="{BB962C8B-B14F-4D97-AF65-F5344CB8AC3E}">
        <p14:creationId xmlns:p14="http://schemas.microsoft.com/office/powerpoint/2010/main" val="97069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6046F10A-6BC0-4518-A903-EAD89F1F7395}"/>
              </a:ext>
            </a:extLst>
          </p:cNvPr>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l-SI"/>
              <a:t>Uredite slog naslova matrice</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sl-SI"/>
              <a:t>Uredite sloge besedila matrice</a:t>
            </a:r>
          </a:p>
        </p:txBody>
      </p:sp>
      <p:sp>
        <p:nvSpPr>
          <p:cNvPr id="6" name="Date Placeholder 4">
            <a:extLst>
              <a:ext uri="{FF2B5EF4-FFF2-40B4-BE49-F238E27FC236}">
                <a16:creationId xmlns:a16="http://schemas.microsoft.com/office/drawing/2014/main" id="{55FF182C-CC8A-45B6-8567-13B0F80DA3D4}"/>
              </a:ext>
            </a:extLst>
          </p:cNvPr>
          <p:cNvSpPr>
            <a:spLocks noGrp="1"/>
          </p:cNvSpPr>
          <p:nvPr>
            <p:ph type="dt" sz="half" idx="10"/>
          </p:nvPr>
        </p:nvSpPr>
        <p:spPr/>
        <p:txBody>
          <a:bodyPr/>
          <a:lstStyle>
            <a:lvl1pPr>
              <a:defRPr/>
            </a:lvl1pPr>
          </a:lstStyle>
          <a:p>
            <a:pPr>
              <a:defRPr/>
            </a:pPr>
            <a:fld id="{43430090-0938-478E-8749-E20D081B474C}" type="datetimeFigureOut">
              <a:rPr lang="sl-SI"/>
              <a:pPr>
                <a:defRPr/>
              </a:pPr>
              <a:t>3. 06. 2019</a:t>
            </a:fld>
            <a:endParaRPr lang="sl-SI" dirty="0"/>
          </a:p>
        </p:txBody>
      </p:sp>
      <p:sp>
        <p:nvSpPr>
          <p:cNvPr id="7" name="Footer Placeholder 5">
            <a:extLst>
              <a:ext uri="{FF2B5EF4-FFF2-40B4-BE49-F238E27FC236}">
                <a16:creationId xmlns:a16="http://schemas.microsoft.com/office/drawing/2014/main" id="{8F3202AB-B1B9-4B43-8BC3-0AB8B32C83CC}"/>
              </a:ext>
            </a:extLst>
          </p:cNvPr>
          <p:cNvSpPr>
            <a:spLocks noGrp="1"/>
          </p:cNvSpPr>
          <p:nvPr>
            <p:ph type="ftr" sz="quarter" idx="11"/>
          </p:nvPr>
        </p:nvSpPr>
        <p:spPr/>
        <p:txBody>
          <a:bodyPr/>
          <a:lstStyle>
            <a:lvl1pPr>
              <a:defRPr/>
            </a:lvl1pPr>
          </a:lstStyle>
          <a:p>
            <a:pPr>
              <a:defRPr/>
            </a:pPr>
            <a:endParaRPr lang="sl-SI"/>
          </a:p>
        </p:txBody>
      </p:sp>
      <p:sp>
        <p:nvSpPr>
          <p:cNvPr id="8" name="Slide Number Placeholder 6">
            <a:extLst>
              <a:ext uri="{FF2B5EF4-FFF2-40B4-BE49-F238E27FC236}">
                <a16:creationId xmlns:a16="http://schemas.microsoft.com/office/drawing/2014/main" id="{AA70BC7B-F1EB-468D-BD9B-6351B4CC16E1}"/>
              </a:ext>
            </a:extLst>
          </p:cNvPr>
          <p:cNvSpPr>
            <a:spLocks noGrp="1"/>
          </p:cNvSpPr>
          <p:nvPr>
            <p:ph type="sldNum" sz="quarter" idx="12"/>
          </p:nvPr>
        </p:nvSpPr>
        <p:spPr>
          <a:xfrm>
            <a:off x="531813" y="4983163"/>
            <a:ext cx="779462" cy="365125"/>
          </a:xfrm>
        </p:spPr>
        <p:txBody>
          <a:bodyPr/>
          <a:lstStyle>
            <a:lvl1pPr>
              <a:defRPr/>
            </a:lvl1pPr>
          </a:lstStyle>
          <a:p>
            <a:fld id="{DC2A22A5-6C97-4A62-B9D3-E6984BC64B14}" type="slidenum">
              <a:rPr lang="sl-SI" altLang="sl-SI"/>
              <a:pPr/>
              <a:t>‹#›</a:t>
            </a:fld>
            <a:endParaRPr lang="sl-SI" altLang="sl-SI"/>
          </a:p>
        </p:txBody>
      </p:sp>
    </p:spTree>
    <p:extLst>
      <p:ext uri="{BB962C8B-B14F-4D97-AF65-F5344CB8AC3E}">
        <p14:creationId xmlns:p14="http://schemas.microsoft.com/office/powerpoint/2010/main" val="2763501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9BBF0A1E-E7D0-4C67-998E-5513F7B3BB5F}"/>
              </a:ext>
            </a:extLst>
          </p:cNvPr>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 name="TextBox 36">
            <a:extLst>
              <a:ext uri="{FF2B5EF4-FFF2-40B4-BE49-F238E27FC236}">
                <a16:creationId xmlns:a16="http://schemas.microsoft.com/office/drawing/2014/main" id="{BFE63813-2E41-407B-BC06-69CB34F6CB35}"/>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r>
              <a:rPr lang="en-US" altLang="sl-SI" sz="8000">
                <a:solidFill>
                  <a:schemeClr val="accent1"/>
                </a:solidFill>
                <a:latin typeface="Arial" panose="020B0604020202020204" pitchFamily="34" charset="0"/>
              </a:rPr>
              <a:t>“</a:t>
            </a:r>
          </a:p>
        </p:txBody>
      </p:sp>
      <p:sp>
        <p:nvSpPr>
          <p:cNvPr id="7" name="TextBox 37">
            <a:extLst>
              <a:ext uri="{FF2B5EF4-FFF2-40B4-BE49-F238E27FC236}">
                <a16:creationId xmlns:a16="http://schemas.microsoft.com/office/drawing/2014/main" id="{4DFF8482-D6BA-444C-B204-EBC9B975442B}"/>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r>
              <a:rPr lang="en-US" altLang="sl-SI" sz="8000">
                <a:solidFill>
                  <a:schemeClr val="accent1"/>
                </a:solidFill>
                <a:latin typeface="Arial" panose="020B0604020202020204" pitchFamily="34" charset="0"/>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sl-SI"/>
              <a:t>Uredite sloge besedila matrice</a:t>
            </a:r>
          </a:p>
        </p:txBody>
      </p:sp>
      <p:sp>
        <p:nvSpPr>
          <p:cNvPr id="8" name="Date Placeholder 4">
            <a:extLst>
              <a:ext uri="{FF2B5EF4-FFF2-40B4-BE49-F238E27FC236}">
                <a16:creationId xmlns:a16="http://schemas.microsoft.com/office/drawing/2014/main" id="{4116B77D-A614-4C5E-BA0B-00D2A8C868C0}"/>
              </a:ext>
            </a:extLst>
          </p:cNvPr>
          <p:cNvSpPr>
            <a:spLocks noGrp="1"/>
          </p:cNvSpPr>
          <p:nvPr>
            <p:ph type="dt" sz="half" idx="14"/>
          </p:nvPr>
        </p:nvSpPr>
        <p:spPr/>
        <p:txBody>
          <a:bodyPr/>
          <a:lstStyle>
            <a:lvl1pPr>
              <a:defRPr/>
            </a:lvl1pPr>
          </a:lstStyle>
          <a:p>
            <a:pPr>
              <a:defRPr/>
            </a:pPr>
            <a:fld id="{56F3C96B-87BD-4589-8667-2E2D1E3A2E6E}" type="datetimeFigureOut">
              <a:rPr lang="sl-SI"/>
              <a:pPr>
                <a:defRPr/>
              </a:pPr>
              <a:t>3. 06. 2019</a:t>
            </a:fld>
            <a:endParaRPr lang="sl-SI" dirty="0"/>
          </a:p>
        </p:txBody>
      </p:sp>
      <p:sp>
        <p:nvSpPr>
          <p:cNvPr id="9" name="Footer Placeholder 5">
            <a:extLst>
              <a:ext uri="{FF2B5EF4-FFF2-40B4-BE49-F238E27FC236}">
                <a16:creationId xmlns:a16="http://schemas.microsoft.com/office/drawing/2014/main" id="{360C0813-A9F7-495E-B547-60DA762B2254}"/>
              </a:ext>
            </a:extLst>
          </p:cNvPr>
          <p:cNvSpPr>
            <a:spLocks noGrp="1"/>
          </p:cNvSpPr>
          <p:nvPr>
            <p:ph type="ftr" sz="quarter" idx="15"/>
          </p:nvPr>
        </p:nvSpPr>
        <p:spPr/>
        <p:txBody>
          <a:bodyPr/>
          <a:lstStyle>
            <a:lvl1pPr>
              <a:defRPr/>
            </a:lvl1pPr>
          </a:lstStyle>
          <a:p>
            <a:pPr>
              <a:defRPr/>
            </a:pPr>
            <a:endParaRPr lang="sl-SI"/>
          </a:p>
        </p:txBody>
      </p:sp>
      <p:sp>
        <p:nvSpPr>
          <p:cNvPr id="10" name="Slide Number Placeholder 6">
            <a:extLst>
              <a:ext uri="{FF2B5EF4-FFF2-40B4-BE49-F238E27FC236}">
                <a16:creationId xmlns:a16="http://schemas.microsoft.com/office/drawing/2014/main" id="{5FB555D4-319C-49DB-97B4-22BDD9B4CF3C}"/>
              </a:ext>
            </a:extLst>
          </p:cNvPr>
          <p:cNvSpPr>
            <a:spLocks noGrp="1"/>
          </p:cNvSpPr>
          <p:nvPr>
            <p:ph type="sldNum" sz="quarter" idx="16"/>
          </p:nvPr>
        </p:nvSpPr>
        <p:spPr>
          <a:xfrm>
            <a:off x="531813" y="4983163"/>
            <a:ext cx="779462" cy="365125"/>
          </a:xfrm>
        </p:spPr>
        <p:txBody>
          <a:bodyPr/>
          <a:lstStyle>
            <a:lvl1pPr>
              <a:defRPr/>
            </a:lvl1pPr>
          </a:lstStyle>
          <a:p>
            <a:fld id="{1528708A-7550-4FE0-84C0-EE80095DD989}" type="slidenum">
              <a:rPr lang="sl-SI" altLang="sl-SI"/>
              <a:pPr/>
              <a:t>‹#›</a:t>
            </a:fld>
            <a:endParaRPr lang="sl-SI" altLang="sl-SI"/>
          </a:p>
        </p:txBody>
      </p:sp>
    </p:spTree>
    <p:extLst>
      <p:ext uri="{BB962C8B-B14F-4D97-AF65-F5344CB8AC3E}">
        <p14:creationId xmlns:p14="http://schemas.microsoft.com/office/powerpoint/2010/main" val="1774978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919E0751-0883-4E2E-AF15-EE80D81DECD2}"/>
              </a:ext>
            </a:extLst>
          </p:cNvPr>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l-SI"/>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sl-SI"/>
              <a:t>Uredite sloge besedila matrice</a:t>
            </a:r>
          </a:p>
        </p:txBody>
      </p:sp>
      <p:sp>
        <p:nvSpPr>
          <p:cNvPr id="6" name="Date Placeholder 4">
            <a:extLst>
              <a:ext uri="{FF2B5EF4-FFF2-40B4-BE49-F238E27FC236}">
                <a16:creationId xmlns:a16="http://schemas.microsoft.com/office/drawing/2014/main" id="{C0E12EBC-BD09-421E-8F07-5B745351DE12}"/>
              </a:ext>
            </a:extLst>
          </p:cNvPr>
          <p:cNvSpPr>
            <a:spLocks noGrp="1"/>
          </p:cNvSpPr>
          <p:nvPr>
            <p:ph type="dt" sz="half" idx="14"/>
          </p:nvPr>
        </p:nvSpPr>
        <p:spPr/>
        <p:txBody>
          <a:bodyPr/>
          <a:lstStyle>
            <a:lvl1pPr>
              <a:defRPr/>
            </a:lvl1pPr>
          </a:lstStyle>
          <a:p>
            <a:pPr>
              <a:defRPr/>
            </a:pPr>
            <a:fld id="{301973B0-FD20-4616-A095-DEF12478200D}" type="datetimeFigureOut">
              <a:rPr lang="sl-SI"/>
              <a:pPr>
                <a:defRPr/>
              </a:pPr>
              <a:t>3. 06. 2019</a:t>
            </a:fld>
            <a:endParaRPr lang="sl-SI" dirty="0"/>
          </a:p>
        </p:txBody>
      </p:sp>
      <p:sp>
        <p:nvSpPr>
          <p:cNvPr id="7" name="Footer Placeholder 5">
            <a:extLst>
              <a:ext uri="{FF2B5EF4-FFF2-40B4-BE49-F238E27FC236}">
                <a16:creationId xmlns:a16="http://schemas.microsoft.com/office/drawing/2014/main" id="{A5335C26-41DB-44B8-8E40-3FA00093818B}"/>
              </a:ext>
            </a:extLst>
          </p:cNvPr>
          <p:cNvSpPr>
            <a:spLocks noGrp="1"/>
          </p:cNvSpPr>
          <p:nvPr>
            <p:ph type="ftr" sz="quarter" idx="15"/>
          </p:nvPr>
        </p:nvSpPr>
        <p:spPr/>
        <p:txBody>
          <a:bodyPr/>
          <a:lstStyle>
            <a:lvl1pPr>
              <a:defRPr/>
            </a:lvl1pPr>
          </a:lstStyle>
          <a:p>
            <a:pPr>
              <a:defRPr/>
            </a:pPr>
            <a:endParaRPr lang="sl-SI"/>
          </a:p>
        </p:txBody>
      </p:sp>
      <p:sp>
        <p:nvSpPr>
          <p:cNvPr id="8" name="Slide Number Placeholder 6">
            <a:extLst>
              <a:ext uri="{FF2B5EF4-FFF2-40B4-BE49-F238E27FC236}">
                <a16:creationId xmlns:a16="http://schemas.microsoft.com/office/drawing/2014/main" id="{BEDF1996-58E5-4E3E-A97C-81E6D63E633A}"/>
              </a:ext>
            </a:extLst>
          </p:cNvPr>
          <p:cNvSpPr>
            <a:spLocks noGrp="1"/>
          </p:cNvSpPr>
          <p:nvPr>
            <p:ph type="sldNum" sz="quarter" idx="16"/>
          </p:nvPr>
        </p:nvSpPr>
        <p:spPr>
          <a:xfrm>
            <a:off x="531813" y="4983163"/>
            <a:ext cx="779462" cy="365125"/>
          </a:xfrm>
        </p:spPr>
        <p:txBody>
          <a:bodyPr/>
          <a:lstStyle>
            <a:lvl1pPr>
              <a:defRPr/>
            </a:lvl1pPr>
          </a:lstStyle>
          <a:p>
            <a:fld id="{D53EF54A-5D94-43F8-BA00-72A69785B999}" type="slidenum">
              <a:rPr lang="sl-SI" altLang="sl-SI"/>
              <a:pPr/>
              <a:t>‹#›</a:t>
            </a:fld>
            <a:endParaRPr lang="sl-SI" altLang="sl-SI"/>
          </a:p>
        </p:txBody>
      </p:sp>
    </p:spTree>
    <p:extLst>
      <p:ext uri="{BB962C8B-B14F-4D97-AF65-F5344CB8AC3E}">
        <p14:creationId xmlns:p14="http://schemas.microsoft.com/office/powerpoint/2010/main" val="2742001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161EE72C-3581-44D0-A173-93CBB9A9EC4A}"/>
              </a:ext>
            </a:extLst>
          </p:cNvPr>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3">
            <a:extLst>
              <a:ext uri="{FF2B5EF4-FFF2-40B4-BE49-F238E27FC236}">
                <a16:creationId xmlns:a16="http://schemas.microsoft.com/office/drawing/2014/main" id="{6203E96C-2ED9-4191-8E74-A817B7541C45}"/>
              </a:ext>
            </a:extLst>
          </p:cNvPr>
          <p:cNvSpPr>
            <a:spLocks noGrp="1"/>
          </p:cNvSpPr>
          <p:nvPr>
            <p:ph type="dt" sz="half" idx="10"/>
          </p:nvPr>
        </p:nvSpPr>
        <p:spPr/>
        <p:txBody>
          <a:bodyPr/>
          <a:lstStyle>
            <a:lvl1pPr>
              <a:defRPr/>
            </a:lvl1pPr>
          </a:lstStyle>
          <a:p>
            <a:pPr>
              <a:defRPr/>
            </a:pPr>
            <a:fld id="{EA0662D7-0A0F-4F15-AFED-8087741B6091}" type="datetimeFigureOut">
              <a:rPr lang="sl-SI"/>
              <a:pPr>
                <a:defRPr/>
              </a:pPr>
              <a:t>3. 06. 2019</a:t>
            </a:fld>
            <a:endParaRPr lang="sl-SI" dirty="0"/>
          </a:p>
        </p:txBody>
      </p:sp>
      <p:sp>
        <p:nvSpPr>
          <p:cNvPr id="6" name="Footer Placeholder 4">
            <a:extLst>
              <a:ext uri="{FF2B5EF4-FFF2-40B4-BE49-F238E27FC236}">
                <a16:creationId xmlns:a16="http://schemas.microsoft.com/office/drawing/2014/main" id="{4B81CDC6-952C-4AE0-A776-7B5B7C5EAD0E}"/>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64AE594C-0D12-4A43-B91B-D17028D582B2}"/>
              </a:ext>
            </a:extLst>
          </p:cNvPr>
          <p:cNvSpPr>
            <a:spLocks noGrp="1"/>
          </p:cNvSpPr>
          <p:nvPr>
            <p:ph type="sldNum" sz="quarter" idx="12"/>
          </p:nvPr>
        </p:nvSpPr>
        <p:spPr/>
        <p:txBody>
          <a:bodyPr/>
          <a:lstStyle>
            <a:lvl1pPr>
              <a:defRPr/>
            </a:lvl1pPr>
          </a:lstStyle>
          <a:p>
            <a:fld id="{A0D1452C-54D5-48F2-A51D-F4DBF5BB702A}" type="slidenum">
              <a:rPr lang="sl-SI" altLang="sl-SI"/>
              <a:pPr/>
              <a:t>‹#›</a:t>
            </a:fld>
            <a:endParaRPr lang="sl-SI" altLang="sl-SI"/>
          </a:p>
        </p:txBody>
      </p:sp>
    </p:spTree>
    <p:extLst>
      <p:ext uri="{BB962C8B-B14F-4D97-AF65-F5344CB8AC3E}">
        <p14:creationId xmlns:p14="http://schemas.microsoft.com/office/powerpoint/2010/main" val="1502648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CD6639D5-DF03-4997-B4B6-492CCB92922F}"/>
              </a:ext>
            </a:extLst>
          </p:cNvPr>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 name="Vertical Title 1"/>
          <p:cNvSpPr>
            <a:spLocks noGrp="1"/>
          </p:cNvSpPr>
          <p:nvPr>
            <p:ph type="title" orient="vert"/>
          </p:nvPr>
        </p:nvSpPr>
        <p:spPr>
          <a:xfrm>
            <a:off x="9294812" y="627405"/>
            <a:ext cx="2207601" cy="5283817"/>
          </a:xfrm>
        </p:spPr>
        <p:txBody>
          <a:bodyPr vert="eaVert" anchor="ctr"/>
          <a:lstStyle/>
          <a:p>
            <a:r>
              <a:rPr lang="sl-SI"/>
              <a:t>Uredite slog naslova matrice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3">
            <a:extLst>
              <a:ext uri="{FF2B5EF4-FFF2-40B4-BE49-F238E27FC236}">
                <a16:creationId xmlns:a16="http://schemas.microsoft.com/office/drawing/2014/main" id="{18105A05-42B1-4BC3-88C2-25F1DD2E0A3D}"/>
              </a:ext>
            </a:extLst>
          </p:cNvPr>
          <p:cNvSpPr>
            <a:spLocks noGrp="1"/>
          </p:cNvSpPr>
          <p:nvPr>
            <p:ph type="dt" sz="half" idx="10"/>
          </p:nvPr>
        </p:nvSpPr>
        <p:spPr/>
        <p:txBody>
          <a:bodyPr/>
          <a:lstStyle>
            <a:lvl1pPr>
              <a:defRPr/>
            </a:lvl1pPr>
          </a:lstStyle>
          <a:p>
            <a:pPr>
              <a:defRPr/>
            </a:pPr>
            <a:fld id="{EC938A1F-1AAC-49CD-A6A8-FC62412F4F51}" type="datetimeFigureOut">
              <a:rPr lang="sl-SI"/>
              <a:pPr>
                <a:defRPr/>
              </a:pPr>
              <a:t>3. 06. 2019</a:t>
            </a:fld>
            <a:endParaRPr lang="sl-SI" dirty="0"/>
          </a:p>
        </p:txBody>
      </p:sp>
      <p:sp>
        <p:nvSpPr>
          <p:cNvPr id="6" name="Footer Placeholder 4">
            <a:extLst>
              <a:ext uri="{FF2B5EF4-FFF2-40B4-BE49-F238E27FC236}">
                <a16:creationId xmlns:a16="http://schemas.microsoft.com/office/drawing/2014/main" id="{F6ACDA87-3BFF-479F-B1A2-840A92EFF971}"/>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967B2B3B-9AC3-4B6D-859F-CDC2A4294193}"/>
              </a:ext>
            </a:extLst>
          </p:cNvPr>
          <p:cNvSpPr>
            <a:spLocks noGrp="1"/>
          </p:cNvSpPr>
          <p:nvPr>
            <p:ph type="sldNum" sz="quarter" idx="12"/>
          </p:nvPr>
        </p:nvSpPr>
        <p:spPr/>
        <p:txBody>
          <a:bodyPr/>
          <a:lstStyle>
            <a:lvl1pPr>
              <a:defRPr/>
            </a:lvl1pPr>
          </a:lstStyle>
          <a:p>
            <a:fld id="{91F99DCE-0223-4420-B859-3EA2A500024C}" type="slidenum">
              <a:rPr lang="sl-SI" altLang="sl-SI"/>
              <a:pPr/>
              <a:t>‹#›</a:t>
            </a:fld>
            <a:endParaRPr lang="sl-SI" altLang="sl-SI"/>
          </a:p>
        </p:txBody>
      </p:sp>
    </p:spTree>
    <p:extLst>
      <p:ext uri="{BB962C8B-B14F-4D97-AF65-F5344CB8AC3E}">
        <p14:creationId xmlns:p14="http://schemas.microsoft.com/office/powerpoint/2010/main" val="3527488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8E7C5E32-DB89-486C-B7A4-36F1DA9AE4F4}"/>
              </a:ext>
            </a:extLst>
          </p:cNvPr>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 name="Title 1"/>
          <p:cNvSpPr>
            <a:spLocks noGrp="1"/>
          </p:cNvSpPr>
          <p:nvPr>
            <p:ph type="title"/>
          </p:nvPr>
        </p:nvSpPr>
        <p:spPr>
          <a:xfrm>
            <a:off x="2592925" y="624110"/>
            <a:ext cx="8911687" cy="1280890"/>
          </a:xfrm>
        </p:spPr>
        <p:txBody>
          <a:bodyPr/>
          <a:lstStyle/>
          <a:p>
            <a:r>
              <a:rPr lang="sl-SI"/>
              <a:t>Uredite slog naslova matrice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3">
            <a:extLst>
              <a:ext uri="{FF2B5EF4-FFF2-40B4-BE49-F238E27FC236}">
                <a16:creationId xmlns:a16="http://schemas.microsoft.com/office/drawing/2014/main" id="{F207CF4A-FA51-402E-9507-6BC749FEFA86}"/>
              </a:ext>
            </a:extLst>
          </p:cNvPr>
          <p:cNvSpPr>
            <a:spLocks noGrp="1"/>
          </p:cNvSpPr>
          <p:nvPr>
            <p:ph type="dt" sz="half" idx="10"/>
          </p:nvPr>
        </p:nvSpPr>
        <p:spPr/>
        <p:txBody>
          <a:bodyPr/>
          <a:lstStyle>
            <a:lvl1pPr>
              <a:defRPr/>
            </a:lvl1pPr>
          </a:lstStyle>
          <a:p>
            <a:pPr>
              <a:defRPr/>
            </a:pPr>
            <a:fld id="{6F61D2A8-465E-4471-8C7D-30BEB47BC970}" type="datetimeFigureOut">
              <a:rPr lang="sl-SI"/>
              <a:pPr>
                <a:defRPr/>
              </a:pPr>
              <a:t>3. 06. 2019</a:t>
            </a:fld>
            <a:endParaRPr lang="sl-SI" dirty="0"/>
          </a:p>
        </p:txBody>
      </p:sp>
      <p:sp>
        <p:nvSpPr>
          <p:cNvPr id="6" name="Footer Placeholder 4">
            <a:extLst>
              <a:ext uri="{FF2B5EF4-FFF2-40B4-BE49-F238E27FC236}">
                <a16:creationId xmlns:a16="http://schemas.microsoft.com/office/drawing/2014/main" id="{1F9D2C2E-97CA-4025-84A0-FD32535C39BE}"/>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AA9389E7-F0B5-478B-B81F-F4FF66B9E2E1}"/>
              </a:ext>
            </a:extLst>
          </p:cNvPr>
          <p:cNvSpPr>
            <a:spLocks noGrp="1"/>
          </p:cNvSpPr>
          <p:nvPr>
            <p:ph type="sldNum" sz="quarter" idx="12"/>
          </p:nvPr>
        </p:nvSpPr>
        <p:spPr/>
        <p:txBody>
          <a:bodyPr/>
          <a:lstStyle>
            <a:lvl1pPr>
              <a:defRPr/>
            </a:lvl1pPr>
          </a:lstStyle>
          <a:p>
            <a:fld id="{BF1936F4-C5E6-4497-A823-106BE8E81634}" type="slidenum">
              <a:rPr lang="sl-SI" altLang="sl-SI"/>
              <a:pPr/>
              <a:t>‹#›</a:t>
            </a:fld>
            <a:endParaRPr lang="sl-SI" altLang="sl-SI"/>
          </a:p>
        </p:txBody>
      </p:sp>
    </p:spTree>
    <p:extLst>
      <p:ext uri="{BB962C8B-B14F-4D97-AF65-F5344CB8AC3E}">
        <p14:creationId xmlns:p14="http://schemas.microsoft.com/office/powerpoint/2010/main" val="116959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1CEBDBE4-BE4C-40F5-A6AF-5EDB6849D61B}"/>
              </a:ext>
            </a:extLst>
          </p:cNvPr>
          <p:cNvSpPr>
            <a:spLocks/>
          </p:cNvSpPr>
          <p:nvPr/>
        </p:nvSpPr>
        <p:spPr bwMode="auto">
          <a:xfrm flipV="1">
            <a:off x="-4763" y="31781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l-SI"/>
              <a:t>Uredite slog naslova matrice</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5" name="Date Placeholder 3">
            <a:extLst>
              <a:ext uri="{FF2B5EF4-FFF2-40B4-BE49-F238E27FC236}">
                <a16:creationId xmlns:a16="http://schemas.microsoft.com/office/drawing/2014/main" id="{EF2CF638-0A0B-4DD4-B3B8-273829C8EC9C}"/>
              </a:ext>
            </a:extLst>
          </p:cNvPr>
          <p:cNvSpPr>
            <a:spLocks noGrp="1"/>
          </p:cNvSpPr>
          <p:nvPr>
            <p:ph type="dt" sz="half" idx="10"/>
          </p:nvPr>
        </p:nvSpPr>
        <p:spPr/>
        <p:txBody>
          <a:bodyPr/>
          <a:lstStyle>
            <a:lvl1pPr>
              <a:defRPr/>
            </a:lvl1pPr>
          </a:lstStyle>
          <a:p>
            <a:pPr>
              <a:defRPr/>
            </a:pPr>
            <a:fld id="{406E41DA-6FE5-42D7-9611-5676A37FA4E2}" type="datetimeFigureOut">
              <a:rPr lang="sl-SI"/>
              <a:pPr>
                <a:defRPr/>
              </a:pPr>
              <a:t>3. 06. 2019</a:t>
            </a:fld>
            <a:endParaRPr lang="sl-SI" dirty="0"/>
          </a:p>
        </p:txBody>
      </p:sp>
      <p:sp>
        <p:nvSpPr>
          <p:cNvPr id="6" name="Footer Placeholder 4">
            <a:extLst>
              <a:ext uri="{FF2B5EF4-FFF2-40B4-BE49-F238E27FC236}">
                <a16:creationId xmlns:a16="http://schemas.microsoft.com/office/drawing/2014/main" id="{C4953D9E-1895-41C4-8F4F-B34EBF5CA9D6}"/>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09AA231A-A67E-4249-885B-BBF7FC44B5F4}"/>
              </a:ext>
            </a:extLst>
          </p:cNvPr>
          <p:cNvSpPr>
            <a:spLocks noGrp="1"/>
          </p:cNvSpPr>
          <p:nvPr>
            <p:ph type="sldNum" sz="quarter" idx="12"/>
          </p:nvPr>
        </p:nvSpPr>
        <p:spPr>
          <a:xfrm>
            <a:off x="531813" y="3244850"/>
            <a:ext cx="779462" cy="365125"/>
          </a:xfrm>
        </p:spPr>
        <p:txBody>
          <a:bodyPr/>
          <a:lstStyle>
            <a:lvl1pPr>
              <a:defRPr/>
            </a:lvl1pPr>
          </a:lstStyle>
          <a:p>
            <a:fld id="{8CB1EC8B-3341-4A72-895D-188973BC2EB1}" type="slidenum">
              <a:rPr lang="sl-SI" altLang="sl-SI"/>
              <a:pPr/>
              <a:t>‹#›</a:t>
            </a:fld>
            <a:endParaRPr lang="sl-SI" altLang="sl-SI"/>
          </a:p>
        </p:txBody>
      </p:sp>
    </p:spTree>
    <p:extLst>
      <p:ext uri="{BB962C8B-B14F-4D97-AF65-F5344CB8AC3E}">
        <p14:creationId xmlns:p14="http://schemas.microsoft.com/office/powerpoint/2010/main" val="279294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FF9DD8DD-F15B-48BF-8D96-099799D95FB7}"/>
              </a:ext>
            </a:extLst>
          </p:cNvPr>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8" name="Title 7"/>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6" name="Date Placeholder 4">
            <a:extLst>
              <a:ext uri="{FF2B5EF4-FFF2-40B4-BE49-F238E27FC236}">
                <a16:creationId xmlns:a16="http://schemas.microsoft.com/office/drawing/2014/main" id="{FFA7EE1F-0C59-42B7-906F-151E84B985BB}"/>
              </a:ext>
            </a:extLst>
          </p:cNvPr>
          <p:cNvSpPr>
            <a:spLocks noGrp="1"/>
          </p:cNvSpPr>
          <p:nvPr>
            <p:ph type="dt" sz="half" idx="10"/>
          </p:nvPr>
        </p:nvSpPr>
        <p:spPr/>
        <p:txBody>
          <a:bodyPr/>
          <a:lstStyle>
            <a:lvl1pPr>
              <a:defRPr/>
            </a:lvl1pPr>
          </a:lstStyle>
          <a:p>
            <a:pPr>
              <a:defRPr/>
            </a:pPr>
            <a:fld id="{90D39F51-9BC5-4D29-B3C8-B00BE53ED7CC}" type="datetimeFigureOut">
              <a:rPr lang="sl-SI"/>
              <a:pPr>
                <a:defRPr/>
              </a:pPr>
              <a:t>3. 06. 2019</a:t>
            </a:fld>
            <a:endParaRPr lang="sl-SI" dirty="0"/>
          </a:p>
        </p:txBody>
      </p:sp>
      <p:sp>
        <p:nvSpPr>
          <p:cNvPr id="7" name="Footer Placeholder 5">
            <a:extLst>
              <a:ext uri="{FF2B5EF4-FFF2-40B4-BE49-F238E27FC236}">
                <a16:creationId xmlns:a16="http://schemas.microsoft.com/office/drawing/2014/main" id="{0E9CADBD-F947-4E74-AA99-D3C3B641D190}"/>
              </a:ext>
            </a:extLst>
          </p:cNvPr>
          <p:cNvSpPr>
            <a:spLocks noGrp="1"/>
          </p:cNvSpPr>
          <p:nvPr>
            <p:ph type="ftr" sz="quarter" idx="11"/>
          </p:nvPr>
        </p:nvSpPr>
        <p:spPr/>
        <p:txBody>
          <a:bodyPr/>
          <a:lstStyle>
            <a:lvl1pPr>
              <a:defRPr/>
            </a:lvl1pPr>
          </a:lstStyle>
          <a:p>
            <a:pPr>
              <a:defRPr/>
            </a:pPr>
            <a:endParaRPr lang="sl-SI"/>
          </a:p>
        </p:txBody>
      </p:sp>
      <p:sp>
        <p:nvSpPr>
          <p:cNvPr id="9" name="Slide Number Placeholder 5">
            <a:extLst>
              <a:ext uri="{FF2B5EF4-FFF2-40B4-BE49-F238E27FC236}">
                <a16:creationId xmlns:a16="http://schemas.microsoft.com/office/drawing/2014/main" id="{5CEA24D3-6D0B-4515-A788-17E95570F983}"/>
              </a:ext>
            </a:extLst>
          </p:cNvPr>
          <p:cNvSpPr>
            <a:spLocks noGrp="1"/>
          </p:cNvSpPr>
          <p:nvPr>
            <p:ph type="sldNum" sz="quarter" idx="12"/>
          </p:nvPr>
        </p:nvSpPr>
        <p:spPr/>
        <p:txBody>
          <a:bodyPr/>
          <a:lstStyle>
            <a:lvl1pPr>
              <a:defRPr/>
            </a:lvl1pPr>
          </a:lstStyle>
          <a:p>
            <a:fld id="{3B3A97D3-0245-4BDC-875B-5F6A1C269371}" type="slidenum">
              <a:rPr lang="sl-SI" altLang="sl-SI"/>
              <a:pPr/>
              <a:t>‹#›</a:t>
            </a:fld>
            <a:endParaRPr lang="sl-SI" altLang="sl-SI"/>
          </a:p>
        </p:txBody>
      </p:sp>
    </p:spTree>
    <p:extLst>
      <p:ext uri="{BB962C8B-B14F-4D97-AF65-F5344CB8AC3E}">
        <p14:creationId xmlns:p14="http://schemas.microsoft.com/office/powerpoint/2010/main" val="328337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7" name="Freeform 35">
            <a:extLst>
              <a:ext uri="{FF2B5EF4-FFF2-40B4-BE49-F238E27FC236}">
                <a16:creationId xmlns:a16="http://schemas.microsoft.com/office/drawing/2014/main" id="{7DA4F3D9-E7C6-4D1E-A095-57F15AADDCDF}"/>
              </a:ext>
            </a:extLst>
          </p:cNvPr>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 name="Title 9"/>
          <p:cNvSpPr>
            <a:spLocks noGrp="1"/>
          </p:cNvSpPr>
          <p:nvPr>
            <p:ph type="title"/>
          </p:nvPr>
        </p:nvSpPr>
        <p:spPr/>
        <p:txBody>
          <a:bodyPr/>
          <a:lstStyle/>
          <a:p>
            <a:r>
              <a:rPr lang="sl-SI"/>
              <a:t>Uredite slog naslova matrice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8" name="Date Placeholder 6">
            <a:extLst>
              <a:ext uri="{FF2B5EF4-FFF2-40B4-BE49-F238E27FC236}">
                <a16:creationId xmlns:a16="http://schemas.microsoft.com/office/drawing/2014/main" id="{7011D060-FFBC-4B23-AAF2-FFE27D5FDB3B}"/>
              </a:ext>
            </a:extLst>
          </p:cNvPr>
          <p:cNvSpPr>
            <a:spLocks noGrp="1"/>
          </p:cNvSpPr>
          <p:nvPr>
            <p:ph type="dt" sz="half" idx="10"/>
          </p:nvPr>
        </p:nvSpPr>
        <p:spPr/>
        <p:txBody>
          <a:bodyPr/>
          <a:lstStyle>
            <a:lvl1pPr>
              <a:defRPr/>
            </a:lvl1pPr>
          </a:lstStyle>
          <a:p>
            <a:pPr>
              <a:defRPr/>
            </a:pPr>
            <a:fld id="{7C9D32D5-11AC-49B6-8948-389E415C70B8}" type="datetimeFigureOut">
              <a:rPr lang="sl-SI"/>
              <a:pPr>
                <a:defRPr/>
              </a:pPr>
              <a:t>3. 06. 2019</a:t>
            </a:fld>
            <a:endParaRPr lang="sl-SI" dirty="0"/>
          </a:p>
        </p:txBody>
      </p:sp>
      <p:sp>
        <p:nvSpPr>
          <p:cNvPr id="9" name="Footer Placeholder 7">
            <a:extLst>
              <a:ext uri="{FF2B5EF4-FFF2-40B4-BE49-F238E27FC236}">
                <a16:creationId xmlns:a16="http://schemas.microsoft.com/office/drawing/2014/main" id="{5B71F23E-6E3B-449C-A2B8-ADC537D00C62}"/>
              </a:ext>
            </a:extLst>
          </p:cNvPr>
          <p:cNvSpPr>
            <a:spLocks noGrp="1"/>
          </p:cNvSpPr>
          <p:nvPr>
            <p:ph type="ftr" sz="quarter" idx="11"/>
          </p:nvPr>
        </p:nvSpPr>
        <p:spPr/>
        <p:txBody>
          <a:bodyPr/>
          <a:lstStyle>
            <a:lvl1pPr>
              <a:defRPr/>
            </a:lvl1pPr>
          </a:lstStyle>
          <a:p>
            <a:pPr>
              <a:defRPr/>
            </a:pPr>
            <a:endParaRPr lang="sl-SI"/>
          </a:p>
        </p:txBody>
      </p:sp>
      <p:sp>
        <p:nvSpPr>
          <p:cNvPr id="11" name="Slide Number Placeholder 5">
            <a:extLst>
              <a:ext uri="{FF2B5EF4-FFF2-40B4-BE49-F238E27FC236}">
                <a16:creationId xmlns:a16="http://schemas.microsoft.com/office/drawing/2014/main" id="{875F3770-967C-47C3-A86E-1D9D4F7860F3}"/>
              </a:ext>
            </a:extLst>
          </p:cNvPr>
          <p:cNvSpPr>
            <a:spLocks noGrp="1"/>
          </p:cNvSpPr>
          <p:nvPr>
            <p:ph type="sldNum" sz="quarter" idx="12"/>
          </p:nvPr>
        </p:nvSpPr>
        <p:spPr/>
        <p:txBody>
          <a:bodyPr/>
          <a:lstStyle>
            <a:lvl1pPr>
              <a:defRPr/>
            </a:lvl1pPr>
          </a:lstStyle>
          <a:p>
            <a:fld id="{E7D9BDE9-ABD9-4F08-8B51-60266D7106D7}" type="slidenum">
              <a:rPr lang="sl-SI" altLang="sl-SI"/>
              <a:pPr/>
              <a:t>‹#›</a:t>
            </a:fld>
            <a:endParaRPr lang="sl-SI" altLang="sl-SI"/>
          </a:p>
        </p:txBody>
      </p:sp>
    </p:spTree>
    <p:extLst>
      <p:ext uri="{BB962C8B-B14F-4D97-AF65-F5344CB8AC3E}">
        <p14:creationId xmlns:p14="http://schemas.microsoft.com/office/powerpoint/2010/main" val="3014593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54ABFC29-C725-4857-ADE4-0B37FB0E8775}"/>
              </a:ext>
            </a:extLst>
          </p:cNvPr>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 name="Title 1"/>
          <p:cNvSpPr>
            <a:spLocks noGrp="1"/>
          </p:cNvSpPr>
          <p:nvPr>
            <p:ph type="title"/>
          </p:nvPr>
        </p:nvSpPr>
        <p:spPr/>
        <p:txBody>
          <a:bodyPr/>
          <a:lstStyle/>
          <a:p>
            <a:r>
              <a:rPr lang="sl-SI"/>
              <a:t>Uredite slog naslova matrice</a:t>
            </a:r>
            <a:endParaRPr lang="en-US" dirty="0"/>
          </a:p>
        </p:txBody>
      </p:sp>
      <p:sp>
        <p:nvSpPr>
          <p:cNvPr id="4" name="Date Placeholder 2">
            <a:extLst>
              <a:ext uri="{FF2B5EF4-FFF2-40B4-BE49-F238E27FC236}">
                <a16:creationId xmlns:a16="http://schemas.microsoft.com/office/drawing/2014/main" id="{5C9C9771-C448-48ED-BEF5-9EED27C8B693}"/>
              </a:ext>
            </a:extLst>
          </p:cNvPr>
          <p:cNvSpPr>
            <a:spLocks noGrp="1"/>
          </p:cNvSpPr>
          <p:nvPr>
            <p:ph type="dt" sz="half" idx="10"/>
          </p:nvPr>
        </p:nvSpPr>
        <p:spPr/>
        <p:txBody>
          <a:bodyPr/>
          <a:lstStyle>
            <a:lvl1pPr>
              <a:defRPr/>
            </a:lvl1pPr>
          </a:lstStyle>
          <a:p>
            <a:pPr>
              <a:defRPr/>
            </a:pPr>
            <a:fld id="{72058AFC-43B8-4811-B788-D862EDE61DDE}" type="datetimeFigureOut">
              <a:rPr lang="sl-SI"/>
              <a:pPr>
                <a:defRPr/>
              </a:pPr>
              <a:t>3. 06. 2019</a:t>
            </a:fld>
            <a:endParaRPr lang="sl-SI" dirty="0"/>
          </a:p>
        </p:txBody>
      </p:sp>
      <p:sp>
        <p:nvSpPr>
          <p:cNvPr id="5" name="Footer Placeholder 3">
            <a:extLst>
              <a:ext uri="{FF2B5EF4-FFF2-40B4-BE49-F238E27FC236}">
                <a16:creationId xmlns:a16="http://schemas.microsoft.com/office/drawing/2014/main" id="{9932B365-9A53-4DBF-AA89-2B216BC4E3FA}"/>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4">
            <a:extLst>
              <a:ext uri="{FF2B5EF4-FFF2-40B4-BE49-F238E27FC236}">
                <a16:creationId xmlns:a16="http://schemas.microsoft.com/office/drawing/2014/main" id="{B024632E-EACD-4BD9-861B-6C7344A2F490}"/>
              </a:ext>
            </a:extLst>
          </p:cNvPr>
          <p:cNvSpPr>
            <a:spLocks noGrp="1"/>
          </p:cNvSpPr>
          <p:nvPr>
            <p:ph type="sldNum" sz="quarter" idx="12"/>
          </p:nvPr>
        </p:nvSpPr>
        <p:spPr/>
        <p:txBody>
          <a:bodyPr/>
          <a:lstStyle>
            <a:lvl1pPr>
              <a:defRPr/>
            </a:lvl1pPr>
          </a:lstStyle>
          <a:p>
            <a:fld id="{62FFEF3A-E96A-478D-94D4-9FFE9AE1EB47}" type="slidenum">
              <a:rPr lang="sl-SI" altLang="sl-SI"/>
              <a:pPr/>
              <a:t>‹#›</a:t>
            </a:fld>
            <a:endParaRPr lang="sl-SI" altLang="sl-SI"/>
          </a:p>
        </p:txBody>
      </p:sp>
    </p:spTree>
    <p:extLst>
      <p:ext uri="{BB962C8B-B14F-4D97-AF65-F5344CB8AC3E}">
        <p14:creationId xmlns:p14="http://schemas.microsoft.com/office/powerpoint/2010/main" val="2443329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1769939E-A940-4EBA-BB70-EE42820A36F6}"/>
              </a:ext>
            </a:extLst>
          </p:cNvPr>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 name="Date Placeholder 1">
            <a:extLst>
              <a:ext uri="{FF2B5EF4-FFF2-40B4-BE49-F238E27FC236}">
                <a16:creationId xmlns:a16="http://schemas.microsoft.com/office/drawing/2014/main" id="{CCC98F02-5807-46BA-9CC3-6B2E2481A0E8}"/>
              </a:ext>
            </a:extLst>
          </p:cNvPr>
          <p:cNvSpPr>
            <a:spLocks noGrp="1"/>
          </p:cNvSpPr>
          <p:nvPr>
            <p:ph type="dt" sz="half" idx="10"/>
          </p:nvPr>
        </p:nvSpPr>
        <p:spPr/>
        <p:txBody>
          <a:bodyPr/>
          <a:lstStyle>
            <a:lvl1pPr>
              <a:defRPr/>
            </a:lvl1pPr>
          </a:lstStyle>
          <a:p>
            <a:pPr>
              <a:defRPr/>
            </a:pPr>
            <a:fld id="{99774A0F-4562-4969-916A-E145558717DF}" type="datetimeFigureOut">
              <a:rPr lang="sl-SI"/>
              <a:pPr>
                <a:defRPr/>
              </a:pPr>
              <a:t>3. 06. 2019</a:t>
            </a:fld>
            <a:endParaRPr lang="sl-SI" dirty="0"/>
          </a:p>
        </p:txBody>
      </p:sp>
      <p:sp>
        <p:nvSpPr>
          <p:cNvPr id="4" name="Footer Placeholder 2">
            <a:extLst>
              <a:ext uri="{FF2B5EF4-FFF2-40B4-BE49-F238E27FC236}">
                <a16:creationId xmlns:a16="http://schemas.microsoft.com/office/drawing/2014/main" id="{CF396491-1EDB-4B46-9988-92E6DF1B1853}"/>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3">
            <a:extLst>
              <a:ext uri="{FF2B5EF4-FFF2-40B4-BE49-F238E27FC236}">
                <a16:creationId xmlns:a16="http://schemas.microsoft.com/office/drawing/2014/main" id="{DA313F54-5F1D-4D26-AE18-9213B930EB42}"/>
              </a:ext>
            </a:extLst>
          </p:cNvPr>
          <p:cNvSpPr>
            <a:spLocks noGrp="1"/>
          </p:cNvSpPr>
          <p:nvPr>
            <p:ph type="sldNum" sz="quarter" idx="12"/>
          </p:nvPr>
        </p:nvSpPr>
        <p:spPr/>
        <p:txBody>
          <a:bodyPr/>
          <a:lstStyle>
            <a:lvl1pPr>
              <a:defRPr/>
            </a:lvl1pPr>
          </a:lstStyle>
          <a:p>
            <a:fld id="{D0D2FF9B-7642-4CBC-84AE-DFAF8763140E}" type="slidenum">
              <a:rPr lang="sl-SI" altLang="sl-SI"/>
              <a:pPr/>
              <a:t>‹#›</a:t>
            </a:fld>
            <a:endParaRPr lang="sl-SI" altLang="sl-SI"/>
          </a:p>
        </p:txBody>
      </p:sp>
    </p:spTree>
    <p:extLst>
      <p:ext uri="{BB962C8B-B14F-4D97-AF65-F5344CB8AC3E}">
        <p14:creationId xmlns:p14="http://schemas.microsoft.com/office/powerpoint/2010/main" val="16539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71B46D05-06A5-4627-A7B0-752CDF90476A}"/>
              </a:ext>
            </a:extLst>
          </p:cNvPr>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sl-SI"/>
              <a:t>Uredite slog naslova matrice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6" name="Date Placeholder 4">
            <a:extLst>
              <a:ext uri="{FF2B5EF4-FFF2-40B4-BE49-F238E27FC236}">
                <a16:creationId xmlns:a16="http://schemas.microsoft.com/office/drawing/2014/main" id="{99413C04-35E1-4C8A-BA0A-8043A6B9C97F}"/>
              </a:ext>
            </a:extLst>
          </p:cNvPr>
          <p:cNvSpPr>
            <a:spLocks noGrp="1"/>
          </p:cNvSpPr>
          <p:nvPr>
            <p:ph type="dt" sz="half" idx="10"/>
          </p:nvPr>
        </p:nvSpPr>
        <p:spPr/>
        <p:txBody>
          <a:bodyPr/>
          <a:lstStyle>
            <a:lvl1pPr>
              <a:defRPr/>
            </a:lvl1pPr>
          </a:lstStyle>
          <a:p>
            <a:pPr>
              <a:defRPr/>
            </a:pPr>
            <a:fld id="{A4C3D7C9-2C8C-43DB-93F0-69EA1F50704E}" type="datetimeFigureOut">
              <a:rPr lang="sl-SI"/>
              <a:pPr>
                <a:defRPr/>
              </a:pPr>
              <a:t>3. 06. 2019</a:t>
            </a:fld>
            <a:endParaRPr lang="sl-SI" dirty="0"/>
          </a:p>
        </p:txBody>
      </p:sp>
      <p:sp>
        <p:nvSpPr>
          <p:cNvPr id="7" name="Footer Placeholder 5">
            <a:extLst>
              <a:ext uri="{FF2B5EF4-FFF2-40B4-BE49-F238E27FC236}">
                <a16:creationId xmlns:a16="http://schemas.microsoft.com/office/drawing/2014/main" id="{CA589805-13ED-44B8-B7DE-50F9911CDD95}"/>
              </a:ext>
            </a:extLst>
          </p:cNvPr>
          <p:cNvSpPr>
            <a:spLocks noGrp="1"/>
          </p:cNvSpPr>
          <p:nvPr>
            <p:ph type="ftr" sz="quarter" idx="11"/>
          </p:nvPr>
        </p:nvSpPr>
        <p:spPr/>
        <p:txBody>
          <a:bodyPr/>
          <a:lstStyle>
            <a:lvl1pPr>
              <a:defRPr/>
            </a:lvl1pPr>
          </a:lstStyle>
          <a:p>
            <a:pPr>
              <a:defRPr/>
            </a:pPr>
            <a:endParaRPr lang="sl-SI"/>
          </a:p>
        </p:txBody>
      </p:sp>
      <p:sp>
        <p:nvSpPr>
          <p:cNvPr id="8" name="Slide Number Placeholder 6">
            <a:extLst>
              <a:ext uri="{FF2B5EF4-FFF2-40B4-BE49-F238E27FC236}">
                <a16:creationId xmlns:a16="http://schemas.microsoft.com/office/drawing/2014/main" id="{06BFAC87-2BD3-4C23-AC87-26F3E3703345}"/>
              </a:ext>
            </a:extLst>
          </p:cNvPr>
          <p:cNvSpPr>
            <a:spLocks noGrp="1"/>
          </p:cNvSpPr>
          <p:nvPr>
            <p:ph type="sldNum" sz="quarter" idx="12"/>
          </p:nvPr>
        </p:nvSpPr>
        <p:spPr/>
        <p:txBody>
          <a:bodyPr/>
          <a:lstStyle>
            <a:lvl1pPr>
              <a:defRPr/>
            </a:lvl1pPr>
          </a:lstStyle>
          <a:p>
            <a:fld id="{88783D96-A71C-4CCB-B499-751AF9CE68FE}" type="slidenum">
              <a:rPr lang="sl-SI" altLang="sl-SI"/>
              <a:pPr/>
              <a:t>‹#›</a:t>
            </a:fld>
            <a:endParaRPr lang="sl-SI" altLang="sl-SI"/>
          </a:p>
        </p:txBody>
      </p:sp>
    </p:spTree>
    <p:extLst>
      <p:ext uri="{BB962C8B-B14F-4D97-AF65-F5344CB8AC3E}">
        <p14:creationId xmlns:p14="http://schemas.microsoft.com/office/powerpoint/2010/main" val="760773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72EA071B-5541-4F8F-B0B1-6163B7FF1282}"/>
              </a:ext>
            </a:extLst>
          </p:cNvPr>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l-SI"/>
              <a:t>Uredite slog naslova matrice</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l-SI" noProof="0" dirty="0"/>
              <a:t>Kliknite ikono, če želite dodati sliko</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6" name="Date Placeholder 4">
            <a:extLst>
              <a:ext uri="{FF2B5EF4-FFF2-40B4-BE49-F238E27FC236}">
                <a16:creationId xmlns:a16="http://schemas.microsoft.com/office/drawing/2014/main" id="{A65BC160-BFBC-4C7B-9017-BEC55E65BD7D}"/>
              </a:ext>
            </a:extLst>
          </p:cNvPr>
          <p:cNvSpPr>
            <a:spLocks noGrp="1"/>
          </p:cNvSpPr>
          <p:nvPr>
            <p:ph type="dt" sz="half" idx="10"/>
          </p:nvPr>
        </p:nvSpPr>
        <p:spPr/>
        <p:txBody>
          <a:bodyPr/>
          <a:lstStyle>
            <a:lvl1pPr>
              <a:defRPr/>
            </a:lvl1pPr>
          </a:lstStyle>
          <a:p>
            <a:pPr>
              <a:defRPr/>
            </a:pPr>
            <a:fld id="{59C91DAD-02B8-4E36-BFF3-A0D16CEE9678}" type="datetimeFigureOut">
              <a:rPr lang="sl-SI"/>
              <a:pPr>
                <a:defRPr/>
              </a:pPr>
              <a:t>3. 06. 2019</a:t>
            </a:fld>
            <a:endParaRPr lang="sl-SI" dirty="0"/>
          </a:p>
        </p:txBody>
      </p:sp>
      <p:sp>
        <p:nvSpPr>
          <p:cNvPr id="7" name="Footer Placeholder 5">
            <a:extLst>
              <a:ext uri="{FF2B5EF4-FFF2-40B4-BE49-F238E27FC236}">
                <a16:creationId xmlns:a16="http://schemas.microsoft.com/office/drawing/2014/main" id="{BEACD61E-5350-47AC-A089-634F45743D90}"/>
              </a:ext>
            </a:extLst>
          </p:cNvPr>
          <p:cNvSpPr>
            <a:spLocks noGrp="1"/>
          </p:cNvSpPr>
          <p:nvPr>
            <p:ph type="ftr" sz="quarter" idx="11"/>
          </p:nvPr>
        </p:nvSpPr>
        <p:spPr/>
        <p:txBody>
          <a:bodyPr/>
          <a:lstStyle>
            <a:lvl1pPr>
              <a:defRPr/>
            </a:lvl1pPr>
          </a:lstStyle>
          <a:p>
            <a:pPr>
              <a:defRPr/>
            </a:pPr>
            <a:endParaRPr lang="sl-SI"/>
          </a:p>
        </p:txBody>
      </p:sp>
      <p:sp>
        <p:nvSpPr>
          <p:cNvPr id="8" name="Slide Number Placeholder 6">
            <a:extLst>
              <a:ext uri="{FF2B5EF4-FFF2-40B4-BE49-F238E27FC236}">
                <a16:creationId xmlns:a16="http://schemas.microsoft.com/office/drawing/2014/main" id="{30527B60-6B3E-4A05-8D39-ED8B4EA3C50D}"/>
              </a:ext>
            </a:extLst>
          </p:cNvPr>
          <p:cNvSpPr>
            <a:spLocks noGrp="1"/>
          </p:cNvSpPr>
          <p:nvPr>
            <p:ph type="sldNum" sz="quarter" idx="12"/>
          </p:nvPr>
        </p:nvSpPr>
        <p:spPr>
          <a:xfrm>
            <a:off x="531813" y="4983163"/>
            <a:ext cx="779462" cy="365125"/>
          </a:xfrm>
        </p:spPr>
        <p:txBody>
          <a:bodyPr/>
          <a:lstStyle>
            <a:lvl1pPr>
              <a:defRPr/>
            </a:lvl1pPr>
          </a:lstStyle>
          <a:p>
            <a:fld id="{EED168E9-18BF-4429-901D-611DC56B735F}" type="slidenum">
              <a:rPr lang="sl-SI" altLang="sl-SI"/>
              <a:pPr/>
              <a:t>‹#›</a:t>
            </a:fld>
            <a:endParaRPr lang="sl-SI" altLang="sl-SI"/>
          </a:p>
        </p:txBody>
      </p:sp>
    </p:spTree>
    <p:extLst>
      <p:ext uri="{BB962C8B-B14F-4D97-AF65-F5344CB8AC3E}">
        <p14:creationId xmlns:p14="http://schemas.microsoft.com/office/powerpoint/2010/main" val="1051154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22">
            <a:extLst>
              <a:ext uri="{FF2B5EF4-FFF2-40B4-BE49-F238E27FC236}">
                <a16:creationId xmlns:a16="http://schemas.microsoft.com/office/drawing/2014/main" id="{63EAF789-F717-4E1E-B2E2-B0D1D75C712B}"/>
              </a:ext>
            </a:extLst>
          </p:cNvPr>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id="{114DE124-9E2D-42F8-8859-126E76BC2F64}"/>
                </a:ext>
              </a:extLst>
            </p:cNvPr>
            <p:cNvSpPr>
              <a:spLocks/>
            </p:cNvSpPr>
            <p:nvPr/>
          </p:nvSpPr>
          <p:spPr bwMode="auto">
            <a:xfrm>
              <a:off x="2487613" y="2284413"/>
              <a:ext cx="85725" cy="533400"/>
            </a:xfrm>
            <a:custGeom>
              <a:avLst/>
              <a:gdLst>
                <a:gd name="T0" fmla="*/ 22 w 22"/>
                <a:gd name="T1" fmla="*/ 136 h 136"/>
                <a:gd name="T2" fmla="*/ 17 w 22"/>
                <a:gd name="T3" fmla="*/ 80 h 136"/>
                <a:gd name="T4" fmla="*/ 0 w 22"/>
                <a:gd name="T5" fmla="*/ 0 h 136"/>
                <a:gd name="T6" fmla="*/ 0 w 22"/>
                <a:gd name="T7" fmla="*/ 35 h 136"/>
                <a:gd name="T8" fmla="*/ 20 w 22"/>
                <a:gd name="T9" fmla="*/ 124 h 136"/>
                <a:gd name="T10" fmla="*/ 22 w 22"/>
                <a:gd name="T11" fmla="*/ 136 h 136"/>
              </a:gdLst>
              <a:ahLst/>
              <a:cxnLst>
                <a:cxn ang="0">
                  <a:pos x="T0" y="T1"/>
                </a:cxn>
                <a:cxn ang="0">
                  <a:pos x="T2" y="T3"/>
                </a:cxn>
                <a:cxn ang="0">
                  <a:pos x="T4" y="T5"/>
                </a:cxn>
                <a:cxn ang="0">
                  <a:pos x="T6" y="T7"/>
                </a:cxn>
                <a:cxn ang="0">
                  <a:pos x="T8" y="T9"/>
                </a:cxn>
                <a:cxn ang="0">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47" name="Freeform 12">
              <a:extLst>
                <a:ext uri="{FF2B5EF4-FFF2-40B4-BE49-F238E27FC236}">
                  <a16:creationId xmlns:a16="http://schemas.microsoft.com/office/drawing/2014/main" id="{EFF85491-E631-4D53-BE0A-7D9E1AD18A47}"/>
                </a:ext>
              </a:extLst>
            </p:cNvPr>
            <p:cNvSpPr>
              <a:spLocks/>
            </p:cNvSpPr>
            <p:nvPr/>
          </p:nvSpPr>
          <p:spPr bwMode="auto">
            <a:xfrm>
              <a:off x="2597151" y="2779713"/>
              <a:ext cx="550863" cy="1978025"/>
            </a:xfrm>
            <a:custGeom>
              <a:avLst/>
              <a:gdLst>
                <a:gd name="T0" fmla="*/ 86 w 140"/>
                <a:gd name="T1" fmla="*/ 350 h 504"/>
                <a:gd name="T2" fmla="*/ 139 w 140"/>
                <a:gd name="T3" fmla="*/ 504 h 504"/>
                <a:gd name="T4" fmla="*/ 140 w 140"/>
                <a:gd name="T5" fmla="*/ 478 h 504"/>
                <a:gd name="T6" fmla="*/ 95 w 140"/>
                <a:gd name="T7" fmla="*/ 347 h 504"/>
                <a:gd name="T8" fmla="*/ 0 w 140"/>
                <a:gd name="T9" fmla="*/ 0 h 504"/>
                <a:gd name="T10" fmla="*/ 6 w 140"/>
                <a:gd name="T11" fmla="*/ 61 h 504"/>
                <a:gd name="T12" fmla="*/ 86 w 140"/>
                <a:gd name="T13" fmla="*/ 350 h 504"/>
              </a:gdLst>
              <a:ahLst/>
              <a:cxnLst>
                <a:cxn ang="0">
                  <a:pos x="T0" y="T1"/>
                </a:cxn>
                <a:cxn ang="0">
                  <a:pos x="T2" y="T3"/>
                </a:cxn>
                <a:cxn ang="0">
                  <a:pos x="T4" y="T5"/>
                </a:cxn>
                <a:cxn ang="0">
                  <a:pos x="T6" y="T7"/>
                </a:cxn>
                <a:cxn ang="0">
                  <a:pos x="T8" y="T9"/>
                </a:cxn>
                <a:cxn ang="0">
                  <a:pos x="T10" y="T11"/>
                </a:cxn>
                <a:cxn ang="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48" name="Freeform 13">
              <a:extLst>
                <a:ext uri="{FF2B5EF4-FFF2-40B4-BE49-F238E27FC236}">
                  <a16:creationId xmlns:a16="http://schemas.microsoft.com/office/drawing/2014/main" id="{4A6C38DA-6609-4905-A2F3-75703B64D801}"/>
                </a:ext>
              </a:extLst>
            </p:cNvPr>
            <p:cNvSpPr>
              <a:spLocks/>
            </p:cNvSpPr>
            <p:nvPr/>
          </p:nvSpPr>
          <p:spPr bwMode="auto">
            <a:xfrm>
              <a:off x="3175001" y="4730750"/>
              <a:ext cx="519113" cy="1209675"/>
            </a:xfrm>
            <a:custGeom>
              <a:avLst/>
              <a:gdLst>
                <a:gd name="T0" fmla="*/ 8 w 132"/>
                <a:gd name="T1" fmla="*/ 22 h 308"/>
                <a:gd name="T2" fmla="*/ 0 w 132"/>
                <a:gd name="T3" fmla="*/ 0 h 308"/>
                <a:gd name="T4" fmla="*/ 0 w 132"/>
                <a:gd name="T5" fmla="*/ 29 h 308"/>
                <a:gd name="T6" fmla="*/ 68 w 132"/>
                <a:gd name="T7" fmla="*/ 194 h 308"/>
                <a:gd name="T8" fmla="*/ 123 w 132"/>
                <a:gd name="T9" fmla="*/ 308 h 308"/>
                <a:gd name="T10" fmla="*/ 132 w 132"/>
                <a:gd name="T11" fmla="*/ 308 h 308"/>
                <a:gd name="T12" fmla="*/ 77 w 132"/>
                <a:gd name="T13" fmla="*/ 190 h 308"/>
                <a:gd name="T14" fmla="*/ 8 w 132"/>
                <a:gd name="T15" fmla="*/ 22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49" name="Freeform 14">
              <a:extLst>
                <a:ext uri="{FF2B5EF4-FFF2-40B4-BE49-F238E27FC236}">
                  <a16:creationId xmlns:a16="http://schemas.microsoft.com/office/drawing/2014/main" id="{ACA29559-E2D3-47DE-8EEE-280DB5C7854C}"/>
                </a:ext>
              </a:extLst>
            </p:cNvPr>
            <p:cNvSpPr>
              <a:spLocks/>
            </p:cNvSpPr>
            <p:nvPr/>
          </p:nvSpPr>
          <p:spPr bwMode="auto">
            <a:xfrm>
              <a:off x="3305176" y="5630863"/>
              <a:ext cx="146050" cy="309563"/>
            </a:xfrm>
            <a:custGeom>
              <a:avLst/>
              <a:gdLst>
                <a:gd name="T0" fmla="*/ 28 w 37"/>
                <a:gd name="T1" fmla="*/ 79 h 79"/>
                <a:gd name="T2" fmla="*/ 37 w 37"/>
                <a:gd name="T3" fmla="*/ 79 h 79"/>
                <a:gd name="T4" fmla="*/ 0 w 37"/>
                <a:gd name="T5" fmla="*/ 0 h 79"/>
                <a:gd name="T6" fmla="*/ 28 w 37"/>
                <a:gd name="T7" fmla="*/ 79 h 79"/>
              </a:gdLst>
              <a:ahLst/>
              <a:cxnLst>
                <a:cxn ang="0">
                  <a:pos x="T0" y="T1"/>
                </a:cxn>
                <a:cxn ang="0">
                  <a:pos x="T2" y="T3"/>
                </a:cxn>
                <a:cxn ang="0">
                  <a:pos x="T4" y="T5"/>
                </a:cxn>
                <a:cxn ang="0">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50" name="Freeform 15">
              <a:extLst>
                <a:ext uri="{FF2B5EF4-FFF2-40B4-BE49-F238E27FC236}">
                  <a16:creationId xmlns:a16="http://schemas.microsoft.com/office/drawing/2014/main" id="{A65E76E0-D534-42CF-80A8-58693E9C7E63}"/>
                </a:ext>
              </a:extLst>
            </p:cNvPr>
            <p:cNvSpPr>
              <a:spLocks/>
            </p:cNvSpPr>
            <p:nvPr/>
          </p:nvSpPr>
          <p:spPr bwMode="auto">
            <a:xfrm>
              <a:off x="2573338" y="2817813"/>
              <a:ext cx="700088" cy="2835275"/>
            </a:xfrm>
            <a:custGeom>
              <a:avLst/>
              <a:gdLst>
                <a:gd name="T0" fmla="*/ 162 w 178"/>
                <a:gd name="T1" fmla="*/ 660 h 722"/>
                <a:gd name="T2" fmla="*/ 116 w 178"/>
                <a:gd name="T3" fmla="*/ 534 h 722"/>
                <a:gd name="T4" fmla="*/ 40 w 178"/>
                <a:gd name="T5" fmla="*/ 236 h 722"/>
                <a:gd name="T6" fmla="*/ 12 w 178"/>
                <a:gd name="T7" fmla="*/ 51 h 722"/>
                <a:gd name="T8" fmla="*/ 0 w 178"/>
                <a:gd name="T9" fmla="*/ 0 h 722"/>
                <a:gd name="T10" fmla="*/ 33 w 178"/>
                <a:gd name="T11" fmla="*/ 237 h 722"/>
                <a:gd name="T12" fmla="*/ 107 w 178"/>
                <a:gd name="T13" fmla="*/ 537 h 722"/>
                <a:gd name="T14" fmla="*/ 160 w 178"/>
                <a:gd name="T15" fmla="*/ 681 h 722"/>
                <a:gd name="T16" fmla="*/ 178 w 178"/>
                <a:gd name="T17" fmla="*/ 722 h 722"/>
                <a:gd name="T18" fmla="*/ 174 w 178"/>
                <a:gd name="T19" fmla="*/ 708 h 722"/>
                <a:gd name="T20" fmla="*/ 162 w 178"/>
                <a:gd name="T21" fmla="*/ 66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51" name="Freeform 16">
              <a:extLst>
                <a:ext uri="{FF2B5EF4-FFF2-40B4-BE49-F238E27FC236}">
                  <a16:creationId xmlns:a16="http://schemas.microsoft.com/office/drawing/2014/main" id="{CF63F7FD-FD82-4503-A01F-CA041C60E3EA}"/>
                </a:ext>
              </a:extLst>
            </p:cNvPr>
            <p:cNvSpPr>
              <a:spLocks/>
            </p:cNvSpPr>
            <p:nvPr/>
          </p:nvSpPr>
          <p:spPr bwMode="auto">
            <a:xfrm>
              <a:off x="2506663" y="285750"/>
              <a:ext cx="90488" cy="2493963"/>
            </a:xfrm>
            <a:custGeom>
              <a:avLst/>
              <a:gdLst>
                <a:gd name="T0" fmla="*/ 11 w 23"/>
                <a:gd name="T1" fmla="*/ 577 h 635"/>
                <a:gd name="T2" fmla="*/ 12 w 23"/>
                <a:gd name="T3" fmla="*/ 589 h 635"/>
                <a:gd name="T4" fmla="*/ 22 w 23"/>
                <a:gd name="T5" fmla="*/ 632 h 635"/>
                <a:gd name="T6" fmla="*/ 23 w 23"/>
                <a:gd name="T7" fmla="*/ 635 h 635"/>
                <a:gd name="T8" fmla="*/ 17 w 23"/>
                <a:gd name="T9" fmla="*/ 576 h 635"/>
                <a:gd name="T10" fmla="*/ 5 w 23"/>
                <a:gd name="T11" fmla="*/ 269 h 635"/>
                <a:gd name="T12" fmla="*/ 15 w 23"/>
                <a:gd name="T13" fmla="*/ 0 h 635"/>
                <a:gd name="T14" fmla="*/ 12 w 23"/>
                <a:gd name="T15" fmla="*/ 0 h 635"/>
                <a:gd name="T16" fmla="*/ 1 w 23"/>
                <a:gd name="T17" fmla="*/ 269 h 635"/>
                <a:gd name="T18" fmla="*/ 11 w 23"/>
                <a:gd name="T19" fmla="*/ 5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52" name="Freeform 17">
              <a:extLst>
                <a:ext uri="{FF2B5EF4-FFF2-40B4-BE49-F238E27FC236}">
                  <a16:creationId xmlns:a16="http://schemas.microsoft.com/office/drawing/2014/main" id="{D957D265-AFB4-43F7-BC0D-F33666E5E3DE}"/>
                </a:ext>
              </a:extLst>
            </p:cNvPr>
            <p:cNvSpPr>
              <a:spLocks/>
            </p:cNvSpPr>
            <p:nvPr/>
          </p:nvSpPr>
          <p:spPr bwMode="auto">
            <a:xfrm>
              <a:off x="2554288" y="2598738"/>
              <a:ext cx="66675" cy="420688"/>
            </a:xfrm>
            <a:custGeom>
              <a:avLst/>
              <a:gdLst>
                <a:gd name="T0" fmla="*/ 0 w 17"/>
                <a:gd name="T1" fmla="*/ 0 h 107"/>
                <a:gd name="T2" fmla="*/ 5 w 17"/>
                <a:gd name="T3" fmla="*/ 56 h 107"/>
                <a:gd name="T4" fmla="*/ 17 w 17"/>
                <a:gd name="T5" fmla="*/ 107 h 107"/>
                <a:gd name="T6" fmla="*/ 11 w 17"/>
                <a:gd name="T7" fmla="*/ 46 h 107"/>
                <a:gd name="T8" fmla="*/ 10 w 17"/>
                <a:gd name="T9" fmla="*/ 43 h 107"/>
                <a:gd name="T10" fmla="*/ 0 w 17"/>
                <a:gd name="T11" fmla="*/ 0 h 107"/>
              </a:gdLst>
              <a:ahLst/>
              <a:cxnLst>
                <a:cxn ang="0">
                  <a:pos x="T0" y="T1"/>
                </a:cxn>
                <a:cxn ang="0">
                  <a:pos x="T2" y="T3"/>
                </a:cxn>
                <a:cxn ang="0">
                  <a:pos x="T4" y="T5"/>
                </a:cxn>
                <a:cxn ang="0">
                  <a:pos x="T6" y="T7"/>
                </a:cxn>
                <a:cxn ang="0">
                  <a:pos x="T8" y="T9"/>
                </a:cxn>
                <a:cxn ang="0">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53" name="Freeform 18">
              <a:extLst>
                <a:ext uri="{FF2B5EF4-FFF2-40B4-BE49-F238E27FC236}">
                  <a16:creationId xmlns:a16="http://schemas.microsoft.com/office/drawing/2014/main" id="{27F79EED-C9EF-4F9B-8C1B-7D02BA8B6C17}"/>
                </a:ext>
              </a:extLst>
            </p:cNvPr>
            <p:cNvSpPr>
              <a:spLocks/>
            </p:cNvSpPr>
            <p:nvPr/>
          </p:nvSpPr>
          <p:spPr bwMode="auto">
            <a:xfrm>
              <a:off x="3143251" y="4757738"/>
              <a:ext cx="161925" cy="873125"/>
            </a:xfrm>
            <a:custGeom>
              <a:avLst/>
              <a:gdLst>
                <a:gd name="T0" fmla="*/ 0 w 41"/>
                <a:gd name="T1" fmla="*/ 0 h 222"/>
                <a:gd name="T2" fmla="*/ 5 w 41"/>
                <a:gd name="T3" fmla="*/ 93 h 222"/>
                <a:gd name="T4" fmla="*/ 17 w 41"/>
                <a:gd name="T5" fmla="*/ 166 h 222"/>
                <a:gd name="T6" fmla="*/ 24 w 41"/>
                <a:gd name="T7" fmla="*/ 184 h 222"/>
                <a:gd name="T8" fmla="*/ 41 w 41"/>
                <a:gd name="T9" fmla="*/ 222 h 222"/>
                <a:gd name="T10" fmla="*/ 38 w 41"/>
                <a:gd name="T11" fmla="*/ 212 h 222"/>
                <a:gd name="T12" fmla="*/ 13 w 41"/>
                <a:gd name="T13" fmla="*/ 92 h 222"/>
                <a:gd name="T14" fmla="*/ 8 w 41"/>
                <a:gd name="T15" fmla="*/ 22 h 222"/>
                <a:gd name="T16" fmla="*/ 7 w 41"/>
                <a:gd name="T17" fmla="*/ 18 h 222"/>
                <a:gd name="T18" fmla="*/ 0 w 41"/>
                <a:gd name="T1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54" name="Freeform 19">
              <a:extLst>
                <a:ext uri="{FF2B5EF4-FFF2-40B4-BE49-F238E27FC236}">
                  <a16:creationId xmlns:a16="http://schemas.microsoft.com/office/drawing/2014/main" id="{20BC8981-E9FF-4585-A357-90AC08383714}"/>
                </a:ext>
              </a:extLst>
            </p:cNvPr>
            <p:cNvSpPr>
              <a:spLocks/>
            </p:cNvSpPr>
            <p:nvPr/>
          </p:nvSpPr>
          <p:spPr bwMode="auto">
            <a:xfrm>
              <a:off x="3148013" y="1282700"/>
              <a:ext cx="1768475" cy="3448050"/>
            </a:xfrm>
            <a:custGeom>
              <a:avLst/>
              <a:gdLst>
                <a:gd name="T0" fmla="*/ 7 w 450"/>
                <a:gd name="T1" fmla="*/ 854 h 878"/>
                <a:gd name="T2" fmla="*/ 50 w 450"/>
                <a:gd name="T3" fmla="*/ 613 h 878"/>
                <a:gd name="T4" fmla="*/ 149 w 450"/>
                <a:gd name="T5" fmla="*/ 388 h 878"/>
                <a:gd name="T6" fmla="*/ 285 w 450"/>
                <a:gd name="T7" fmla="*/ 183 h 878"/>
                <a:gd name="T8" fmla="*/ 364 w 450"/>
                <a:gd name="T9" fmla="*/ 89 h 878"/>
                <a:gd name="T10" fmla="*/ 406 w 450"/>
                <a:gd name="T11" fmla="*/ 44 h 878"/>
                <a:gd name="T12" fmla="*/ 450 w 450"/>
                <a:gd name="T13" fmla="*/ 1 h 878"/>
                <a:gd name="T14" fmla="*/ 450 w 450"/>
                <a:gd name="T15" fmla="*/ 0 h 878"/>
                <a:gd name="T16" fmla="*/ 405 w 450"/>
                <a:gd name="T17" fmla="*/ 43 h 878"/>
                <a:gd name="T18" fmla="*/ 363 w 450"/>
                <a:gd name="T19" fmla="*/ 88 h 878"/>
                <a:gd name="T20" fmla="*/ 283 w 450"/>
                <a:gd name="T21" fmla="*/ 181 h 878"/>
                <a:gd name="T22" fmla="*/ 145 w 450"/>
                <a:gd name="T23" fmla="*/ 386 h 878"/>
                <a:gd name="T24" fmla="*/ 45 w 450"/>
                <a:gd name="T25" fmla="*/ 611 h 878"/>
                <a:gd name="T26" fmla="*/ 0 w 450"/>
                <a:gd name="T27" fmla="*/ 854 h 878"/>
                <a:gd name="T28" fmla="*/ 0 w 450"/>
                <a:gd name="T29" fmla="*/ 859 h 878"/>
                <a:gd name="T30" fmla="*/ 7 w 450"/>
                <a:gd name="T31" fmla="*/ 878 h 878"/>
                <a:gd name="T32" fmla="*/ 7 w 450"/>
                <a:gd name="T33" fmla="*/ 85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55" name="Freeform 20">
              <a:extLst>
                <a:ext uri="{FF2B5EF4-FFF2-40B4-BE49-F238E27FC236}">
                  <a16:creationId xmlns:a16="http://schemas.microsoft.com/office/drawing/2014/main" id="{BC38D073-EDFC-4556-8B72-7D54CF6DE8BA}"/>
                </a:ext>
              </a:extLst>
            </p:cNvPr>
            <p:cNvSpPr>
              <a:spLocks/>
            </p:cNvSpPr>
            <p:nvPr/>
          </p:nvSpPr>
          <p:spPr bwMode="auto">
            <a:xfrm>
              <a:off x="3273426" y="5653088"/>
              <a:ext cx="138113" cy="287338"/>
            </a:xfrm>
            <a:custGeom>
              <a:avLst/>
              <a:gdLst>
                <a:gd name="T0" fmla="*/ 0 w 35"/>
                <a:gd name="T1" fmla="*/ 0 h 73"/>
                <a:gd name="T2" fmla="*/ 26 w 35"/>
                <a:gd name="T3" fmla="*/ 73 h 73"/>
                <a:gd name="T4" fmla="*/ 35 w 35"/>
                <a:gd name="T5" fmla="*/ 73 h 73"/>
                <a:gd name="T6" fmla="*/ 0 w 35"/>
                <a:gd name="T7" fmla="*/ 0 h 73"/>
              </a:gdLst>
              <a:ahLst/>
              <a:cxnLst>
                <a:cxn ang="0">
                  <a:pos x="T0" y="T1"/>
                </a:cxn>
                <a:cxn ang="0">
                  <a:pos x="T2" y="T3"/>
                </a:cxn>
                <a:cxn ang="0">
                  <a:pos x="T4" y="T5"/>
                </a:cxn>
                <a:cxn ang="0">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56" name="Freeform 21">
              <a:extLst>
                <a:ext uri="{FF2B5EF4-FFF2-40B4-BE49-F238E27FC236}">
                  <a16:creationId xmlns:a16="http://schemas.microsoft.com/office/drawing/2014/main" id="{3E7EB255-3542-4A77-8E77-F1F14E6E28BA}"/>
                </a:ext>
              </a:extLst>
            </p:cNvPr>
            <p:cNvSpPr>
              <a:spLocks/>
            </p:cNvSpPr>
            <p:nvPr/>
          </p:nvSpPr>
          <p:spPr bwMode="auto">
            <a:xfrm>
              <a:off x="3143251" y="4656138"/>
              <a:ext cx="31750" cy="188913"/>
            </a:xfrm>
            <a:custGeom>
              <a:avLst/>
              <a:gdLst>
                <a:gd name="T0" fmla="*/ 7 w 8"/>
                <a:gd name="T1" fmla="*/ 44 h 48"/>
                <a:gd name="T2" fmla="*/ 8 w 8"/>
                <a:gd name="T3" fmla="*/ 48 h 48"/>
                <a:gd name="T4" fmla="*/ 8 w 8"/>
                <a:gd name="T5" fmla="*/ 19 h 48"/>
                <a:gd name="T6" fmla="*/ 1 w 8"/>
                <a:gd name="T7" fmla="*/ 0 h 48"/>
                <a:gd name="T8" fmla="*/ 0 w 8"/>
                <a:gd name="T9" fmla="*/ 26 h 48"/>
                <a:gd name="T10" fmla="*/ 7 w 8"/>
                <a:gd name="T11" fmla="*/ 44 h 48"/>
              </a:gdLst>
              <a:ahLst/>
              <a:cxnLst>
                <a:cxn ang="0">
                  <a:pos x="T0" y="T1"/>
                </a:cxn>
                <a:cxn ang="0">
                  <a:pos x="T2" y="T3"/>
                </a:cxn>
                <a:cxn ang="0">
                  <a:pos x="T4" y="T5"/>
                </a:cxn>
                <a:cxn ang="0">
                  <a:pos x="T6" y="T7"/>
                </a:cxn>
                <a:cxn ang="0">
                  <a:pos x="T8" y="T9"/>
                </a:cxn>
                <a:cxn ang="0">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57" name="Freeform 22">
              <a:extLst>
                <a:ext uri="{FF2B5EF4-FFF2-40B4-BE49-F238E27FC236}">
                  <a16:creationId xmlns:a16="http://schemas.microsoft.com/office/drawing/2014/main" id="{F5A7EF29-5C6B-467F-B1B6-C5F32B8E91BA}"/>
                </a:ext>
              </a:extLst>
            </p:cNvPr>
            <p:cNvSpPr>
              <a:spLocks/>
            </p:cNvSpPr>
            <p:nvPr/>
          </p:nvSpPr>
          <p:spPr bwMode="auto">
            <a:xfrm>
              <a:off x="3211513" y="5410200"/>
              <a:ext cx="203200" cy="530225"/>
            </a:xfrm>
            <a:custGeom>
              <a:avLst/>
              <a:gdLst>
                <a:gd name="T0" fmla="*/ 7 w 52"/>
                <a:gd name="T1" fmla="*/ 18 h 135"/>
                <a:gd name="T2" fmla="*/ 0 w 52"/>
                <a:gd name="T3" fmla="*/ 0 h 135"/>
                <a:gd name="T4" fmla="*/ 12 w 52"/>
                <a:gd name="T5" fmla="*/ 48 h 135"/>
                <a:gd name="T6" fmla="*/ 16 w 52"/>
                <a:gd name="T7" fmla="*/ 62 h 135"/>
                <a:gd name="T8" fmla="*/ 51 w 52"/>
                <a:gd name="T9" fmla="*/ 135 h 135"/>
                <a:gd name="T10" fmla="*/ 52 w 52"/>
                <a:gd name="T11" fmla="*/ 135 h 135"/>
                <a:gd name="T12" fmla="*/ 24 w 52"/>
                <a:gd name="T13" fmla="*/ 56 h 135"/>
                <a:gd name="T14" fmla="*/ 7 w 52"/>
                <a:gd name="T15" fmla="*/ 1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grpSp>
        <p:nvGrpSpPr>
          <p:cNvPr id="1027" name="Group 9">
            <a:extLst>
              <a:ext uri="{FF2B5EF4-FFF2-40B4-BE49-F238E27FC236}">
                <a16:creationId xmlns:a16="http://schemas.microsoft.com/office/drawing/2014/main" id="{BD2EDF91-A4CB-49C9-B317-668251BADFDF}"/>
              </a:ext>
            </a:extLst>
          </p:cNvPr>
          <p:cNvGrpSpPr>
            <a:grpSpLocks/>
          </p:cNvGrpSpPr>
          <p:nvPr/>
        </p:nvGrpSpPr>
        <p:grpSpPr bwMode="auto">
          <a:xfrm>
            <a:off x="26988" y="0"/>
            <a:ext cx="2357437" cy="6853238"/>
            <a:chOff x="6627813" y="194833"/>
            <a:chExt cx="1952625" cy="5678918"/>
          </a:xfrm>
        </p:grpSpPr>
        <p:sp>
          <p:nvSpPr>
            <p:cNvPr id="1034" name="Freeform 27">
              <a:extLst>
                <a:ext uri="{FF2B5EF4-FFF2-40B4-BE49-F238E27FC236}">
                  <a16:creationId xmlns:a16="http://schemas.microsoft.com/office/drawing/2014/main" id="{B8BCA9EA-8276-48EF-BBE2-167735E42E54}"/>
                </a:ext>
              </a:extLst>
            </p:cNvPr>
            <p:cNvSpPr>
              <a:spLocks/>
            </p:cNvSpPr>
            <p:nvPr/>
          </p:nvSpPr>
          <p:spPr bwMode="auto">
            <a:xfrm>
              <a:off x="6627813" y="194833"/>
              <a:ext cx="409575" cy="3646488"/>
            </a:xfrm>
            <a:custGeom>
              <a:avLst/>
              <a:gdLst>
                <a:gd name="T0" fmla="*/ 7 w 103"/>
                <a:gd name="T1" fmla="*/ 210 h 920"/>
                <a:gd name="T2" fmla="*/ 26 w 103"/>
                <a:gd name="T3" fmla="*/ 445 h 920"/>
                <a:gd name="T4" fmla="*/ 57 w 103"/>
                <a:gd name="T5" fmla="*/ 679 h 920"/>
                <a:gd name="T6" fmla="*/ 101 w 103"/>
                <a:gd name="T7" fmla="*/ 911 h 920"/>
                <a:gd name="T8" fmla="*/ 103 w 103"/>
                <a:gd name="T9" fmla="*/ 920 h 920"/>
                <a:gd name="T10" fmla="*/ 99 w 103"/>
                <a:gd name="T11" fmla="*/ 874 h 920"/>
                <a:gd name="T12" fmla="*/ 99 w 103"/>
                <a:gd name="T13" fmla="*/ 866 h 920"/>
                <a:gd name="T14" fmla="*/ 63 w 103"/>
                <a:gd name="T15" fmla="*/ 678 h 920"/>
                <a:gd name="T16" fmla="*/ 30 w 103"/>
                <a:gd name="T17" fmla="*/ 444 h 920"/>
                <a:gd name="T18" fmla="*/ 9 w 103"/>
                <a:gd name="T19" fmla="*/ 209 h 920"/>
                <a:gd name="T20" fmla="*/ 3 w 103"/>
                <a:gd name="T21" fmla="*/ 92 h 920"/>
                <a:gd name="T22" fmla="*/ 1 w 103"/>
                <a:gd name="T23" fmla="*/ 0 h 920"/>
                <a:gd name="T24" fmla="*/ 0 w 103"/>
                <a:gd name="T25" fmla="*/ 0 h 920"/>
                <a:gd name="T26" fmla="*/ 1 w 103"/>
                <a:gd name="T27" fmla="*/ 92 h 920"/>
                <a:gd name="T28" fmla="*/ 7 w 103"/>
                <a:gd name="T29" fmla="*/ 21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35" name="Freeform 28">
              <a:extLst>
                <a:ext uri="{FF2B5EF4-FFF2-40B4-BE49-F238E27FC236}">
                  <a16:creationId xmlns:a16="http://schemas.microsoft.com/office/drawing/2014/main" id="{BE7A3BE4-8983-431A-B06E-041D1FC515FC}"/>
                </a:ext>
              </a:extLst>
            </p:cNvPr>
            <p:cNvSpPr>
              <a:spLocks/>
            </p:cNvSpPr>
            <p:nvPr/>
          </p:nvSpPr>
          <p:spPr bwMode="auto">
            <a:xfrm>
              <a:off x="7061201" y="3771900"/>
              <a:ext cx="350838" cy="1309688"/>
            </a:xfrm>
            <a:custGeom>
              <a:avLst/>
              <a:gdLst>
                <a:gd name="T0" fmla="*/ 53 w 88"/>
                <a:gd name="T1" fmla="*/ 229 h 330"/>
                <a:gd name="T2" fmla="*/ 88 w 88"/>
                <a:gd name="T3" fmla="*/ 330 h 330"/>
                <a:gd name="T4" fmla="*/ 88 w 88"/>
                <a:gd name="T5" fmla="*/ 308 h 330"/>
                <a:gd name="T6" fmla="*/ 88 w 88"/>
                <a:gd name="T7" fmla="*/ 304 h 330"/>
                <a:gd name="T8" fmla="*/ 62 w 88"/>
                <a:gd name="T9" fmla="*/ 226 h 330"/>
                <a:gd name="T10" fmla="*/ 0 w 88"/>
                <a:gd name="T11" fmla="*/ 0 h 330"/>
                <a:gd name="T12" fmla="*/ 7 w 88"/>
                <a:gd name="T13" fmla="*/ 63 h 330"/>
                <a:gd name="T14" fmla="*/ 53 w 88"/>
                <a:gd name="T15" fmla="*/ 229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36" name="Freeform 29">
              <a:extLst>
                <a:ext uri="{FF2B5EF4-FFF2-40B4-BE49-F238E27FC236}">
                  <a16:creationId xmlns:a16="http://schemas.microsoft.com/office/drawing/2014/main" id="{2950C45B-14C7-472B-AF28-131F5FC21F9F}"/>
                </a:ext>
              </a:extLst>
            </p:cNvPr>
            <p:cNvSpPr>
              <a:spLocks/>
            </p:cNvSpPr>
            <p:nvPr/>
          </p:nvSpPr>
          <p:spPr bwMode="auto">
            <a:xfrm>
              <a:off x="7439026" y="5053013"/>
              <a:ext cx="357188" cy="820738"/>
            </a:xfrm>
            <a:custGeom>
              <a:avLst/>
              <a:gdLst>
                <a:gd name="T0" fmla="*/ 6 w 90"/>
                <a:gd name="T1" fmla="*/ 15 h 207"/>
                <a:gd name="T2" fmla="*/ 0 w 90"/>
                <a:gd name="T3" fmla="*/ 0 h 207"/>
                <a:gd name="T4" fmla="*/ 1 w 90"/>
                <a:gd name="T5" fmla="*/ 29 h 207"/>
                <a:gd name="T6" fmla="*/ 42 w 90"/>
                <a:gd name="T7" fmla="*/ 127 h 207"/>
                <a:gd name="T8" fmla="*/ 80 w 90"/>
                <a:gd name="T9" fmla="*/ 207 h 207"/>
                <a:gd name="T10" fmla="*/ 90 w 90"/>
                <a:gd name="T11" fmla="*/ 207 h 207"/>
                <a:gd name="T12" fmla="*/ 50 w 90"/>
                <a:gd name="T13" fmla="*/ 123 h 207"/>
                <a:gd name="T14" fmla="*/ 6 w 90"/>
                <a:gd name="T15" fmla="*/ 15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37" name="Freeform 30">
              <a:extLst>
                <a:ext uri="{FF2B5EF4-FFF2-40B4-BE49-F238E27FC236}">
                  <a16:creationId xmlns:a16="http://schemas.microsoft.com/office/drawing/2014/main" id="{758AAA71-71DD-4562-B5D2-F4241D8EC159}"/>
                </a:ext>
              </a:extLst>
            </p:cNvPr>
            <p:cNvSpPr>
              <a:spLocks/>
            </p:cNvSpPr>
            <p:nvPr/>
          </p:nvSpPr>
          <p:spPr bwMode="auto">
            <a:xfrm>
              <a:off x="7037388" y="3811588"/>
              <a:ext cx="457200" cy="1852613"/>
            </a:xfrm>
            <a:custGeom>
              <a:avLst/>
              <a:gdLst>
                <a:gd name="T0" fmla="*/ 101 w 115"/>
                <a:gd name="T1" fmla="*/ 409 h 467"/>
                <a:gd name="T2" fmla="*/ 78 w 115"/>
                <a:gd name="T3" fmla="*/ 344 h 467"/>
                <a:gd name="T4" fmla="*/ 29 w 115"/>
                <a:gd name="T5" fmla="*/ 151 h 467"/>
                <a:gd name="T6" fmla="*/ 13 w 115"/>
                <a:gd name="T7" fmla="*/ 53 h 467"/>
                <a:gd name="T8" fmla="*/ 0 w 115"/>
                <a:gd name="T9" fmla="*/ 0 h 467"/>
                <a:gd name="T10" fmla="*/ 21 w 115"/>
                <a:gd name="T11" fmla="*/ 152 h 467"/>
                <a:gd name="T12" fmla="*/ 69 w 115"/>
                <a:gd name="T13" fmla="*/ 347 h 467"/>
                <a:gd name="T14" fmla="*/ 103 w 115"/>
                <a:gd name="T15" fmla="*/ 441 h 467"/>
                <a:gd name="T16" fmla="*/ 115 w 115"/>
                <a:gd name="T17" fmla="*/ 467 h 467"/>
                <a:gd name="T18" fmla="*/ 112 w 115"/>
                <a:gd name="T19" fmla="*/ 458 h 467"/>
                <a:gd name="T20" fmla="*/ 101 w 115"/>
                <a:gd name="T21" fmla="*/ 40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38" name="Freeform 31">
              <a:extLst>
                <a:ext uri="{FF2B5EF4-FFF2-40B4-BE49-F238E27FC236}">
                  <a16:creationId xmlns:a16="http://schemas.microsoft.com/office/drawing/2014/main" id="{1877FA8A-CFCD-446E-89D4-798E5F75BA05}"/>
                </a:ext>
              </a:extLst>
            </p:cNvPr>
            <p:cNvSpPr>
              <a:spLocks/>
            </p:cNvSpPr>
            <p:nvPr/>
          </p:nvSpPr>
          <p:spPr bwMode="auto">
            <a:xfrm>
              <a:off x="6992938" y="1263650"/>
              <a:ext cx="144463" cy="2508250"/>
            </a:xfrm>
            <a:custGeom>
              <a:avLst/>
              <a:gdLst>
                <a:gd name="T0" fmla="*/ 17 w 36"/>
                <a:gd name="T1" fmla="*/ 633 h 633"/>
                <a:gd name="T2" fmla="*/ 13 w 36"/>
                <a:gd name="T3" fmla="*/ 597 h 633"/>
                <a:gd name="T4" fmla="*/ 5 w 36"/>
                <a:gd name="T5" fmla="*/ 398 h 633"/>
                <a:gd name="T6" fmla="*/ 13 w 36"/>
                <a:gd name="T7" fmla="*/ 198 h 633"/>
                <a:gd name="T8" fmla="*/ 22 w 36"/>
                <a:gd name="T9" fmla="*/ 99 h 633"/>
                <a:gd name="T10" fmla="*/ 36 w 36"/>
                <a:gd name="T11" fmla="*/ 0 h 633"/>
                <a:gd name="T12" fmla="*/ 35 w 36"/>
                <a:gd name="T13" fmla="*/ 0 h 633"/>
                <a:gd name="T14" fmla="*/ 20 w 36"/>
                <a:gd name="T15" fmla="*/ 99 h 633"/>
                <a:gd name="T16" fmla="*/ 10 w 36"/>
                <a:gd name="T17" fmla="*/ 198 h 633"/>
                <a:gd name="T18" fmla="*/ 1 w 36"/>
                <a:gd name="T19" fmla="*/ 398 h 633"/>
                <a:gd name="T20" fmla="*/ 7 w 36"/>
                <a:gd name="T21" fmla="*/ 589 h 633"/>
                <a:gd name="T22" fmla="*/ 16 w 36"/>
                <a:gd name="T23" fmla="*/ 632 h 633"/>
                <a:gd name="T24" fmla="*/ 17 w 36"/>
                <a:gd name="T25"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39" name="Freeform 32">
              <a:extLst>
                <a:ext uri="{FF2B5EF4-FFF2-40B4-BE49-F238E27FC236}">
                  <a16:creationId xmlns:a16="http://schemas.microsoft.com/office/drawing/2014/main" id="{2E687FA7-3CA0-4C56-BB6C-C6BE44CFF974}"/>
                </a:ext>
              </a:extLst>
            </p:cNvPr>
            <p:cNvSpPr>
              <a:spLocks/>
            </p:cNvSpPr>
            <p:nvPr/>
          </p:nvSpPr>
          <p:spPr bwMode="auto">
            <a:xfrm>
              <a:off x="7526338" y="5640388"/>
              <a:ext cx="111125" cy="233363"/>
            </a:xfrm>
            <a:custGeom>
              <a:avLst/>
              <a:gdLst>
                <a:gd name="T0" fmla="*/ 22 w 28"/>
                <a:gd name="T1" fmla="*/ 59 h 59"/>
                <a:gd name="T2" fmla="*/ 28 w 28"/>
                <a:gd name="T3" fmla="*/ 59 h 59"/>
                <a:gd name="T4" fmla="*/ 0 w 28"/>
                <a:gd name="T5" fmla="*/ 0 h 59"/>
                <a:gd name="T6" fmla="*/ 22 w 28"/>
                <a:gd name="T7" fmla="*/ 59 h 59"/>
              </a:gdLst>
              <a:ahLst/>
              <a:cxnLst>
                <a:cxn ang="0">
                  <a:pos x="T0" y="T1"/>
                </a:cxn>
                <a:cxn ang="0">
                  <a:pos x="T2" y="T3"/>
                </a:cxn>
                <a:cxn ang="0">
                  <a:pos x="T4" y="T5"/>
                </a:cxn>
                <a:cxn ang="0">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40" name="Freeform 33">
              <a:extLst>
                <a:ext uri="{FF2B5EF4-FFF2-40B4-BE49-F238E27FC236}">
                  <a16:creationId xmlns:a16="http://schemas.microsoft.com/office/drawing/2014/main" id="{A5F405D9-C771-4E58-AF7C-FEE24A6D2E08}"/>
                </a:ext>
              </a:extLst>
            </p:cNvPr>
            <p:cNvSpPr>
              <a:spLocks/>
            </p:cNvSpPr>
            <p:nvPr/>
          </p:nvSpPr>
          <p:spPr bwMode="auto">
            <a:xfrm>
              <a:off x="7021513" y="3598863"/>
              <a:ext cx="68263" cy="423863"/>
            </a:xfrm>
            <a:custGeom>
              <a:avLst/>
              <a:gdLst>
                <a:gd name="T0" fmla="*/ 4 w 17"/>
                <a:gd name="T1" fmla="*/ 54 h 107"/>
                <a:gd name="T2" fmla="*/ 17 w 17"/>
                <a:gd name="T3" fmla="*/ 107 h 107"/>
                <a:gd name="T4" fmla="*/ 10 w 17"/>
                <a:gd name="T5" fmla="*/ 44 h 107"/>
                <a:gd name="T6" fmla="*/ 9 w 17"/>
                <a:gd name="T7" fmla="*/ 43 h 107"/>
                <a:gd name="T8" fmla="*/ 0 w 17"/>
                <a:gd name="T9" fmla="*/ 0 h 107"/>
                <a:gd name="T10" fmla="*/ 0 w 17"/>
                <a:gd name="T11" fmla="*/ 8 h 107"/>
                <a:gd name="T12" fmla="*/ 4 w 17"/>
                <a:gd name="T13" fmla="*/ 54 h 107"/>
              </a:gdLst>
              <a:ahLst/>
              <a:cxnLst>
                <a:cxn ang="0">
                  <a:pos x="T0" y="T1"/>
                </a:cxn>
                <a:cxn ang="0">
                  <a:pos x="T2" y="T3"/>
                </a:cxn>
                <a:cxn ang="0">
                  <a:pos x="T4" y="T5"/>
                </a:cxn>
                <a:cxn ang="0">
                  <a:pos x="T6" y="T7"/>
                </a:cxn>
                <a:cxn ang="0">
                  <a:pos x="T8" y="T9"/>
                </a:cxn>
                <a:cxn ang="0">
                  <a:pos x="T10" y="T11"/>
                </a:cxn>
                <a:cxn ang="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41" name="Freeform 34">
              <a:extLst>
                <a:ext uri="{FF2B5EF4-FFF2-40B4-BE49-F238E27FC236}">
                  <a16:creationId xmlns:a16="http://schemas.microsoft.com/office/drawing/2014/main" id="{995DB062-D7C6-44D1-94BC-73FF401B834F}"/>
                </a:ext>
              </a:extLst>
            </p:cNvPr>
            <p:cNvSpPr>
              <a:spLocks/>
            </p:cNvSpPr>
            <p:nvPr/>
          </p:nvSpPr>
          <p:spPr bwMode="auto">
            <a:xfrm>
              <a:off x="7412038" y="2801938"/>
              <a:ext cx="1168400" cy="2251075"/>
            </a:xfrm>
            <a:custGeom>
              <a:avLst/>
              <a:gdLst>
                <a:gd name="T0" fmla="*/ 8 w 294"/>
                <a:gd name="T1" fmla="*/ 553 h 568"/>
                <a:gd name="T2" fmla="*/ 35 w 294"/>
                <a:gd name="T3" fmla="*/ 397 h 568"/>
                <a:gd name="T4" fmla="*/ 99 w 294"/>
                <a:gd name="T5" fmla="*/ 252 h 568"/>
                <a:gd name="T6" fmla="*/ 187 w 294"/>
                <a:gd name="T7" fmla="*/ 119 h 568"/>
                <a:gd name="T8" fmla="*/ 238 w 294"/>
                <a:gd name="T9" fmla="*/ 58 h 568"/>
                <a:gd name="T10" fmla="*/ 265 w 294"/>
                <a:gd name="T11" fmla="*/ 28 h 568"/>
                <a:gd name="T12" fmla="*/ 294 w 294"/>
                <a:gd name="T13" fmla="*/ 0 h 568"/>
                <a:gd name="T14" fmla="*/ 293 w 294"/>
                <a:gd name="T15" fmla="*/ 0 h 568"/>
                <a:gd name="T16" fmla="*/ 264 w 294"/>
                <a:gd name="T17" fmla="*/ 27 h 568"/>
                <a:gd name="T18" fmla="*/ 237 w 294"/>
                <a:gd name="T19" fmla="*/ 56 h 568"/>
                <a:gd name="T20" fmla="*/ 185 w 294"/>
                <a:gd name="T21" fmla="*/ 117 h 568"/>
                <a:gd name="T22" fmla="*/ 95 w 294"/>
                <a:gd name="T23" fmla="*/ 249 h 568"/>
                <a:gd name="T24" fmla="*/ 30 w 294"/>
                <a:gd name="T25" fmla="*/ 396 h 568"/>
                <a:gd name="T26" fmla="*/ 0 w 294"/>
                <a:gd name="T27" fmla="*/ 549 h 568"/>
                <a:gd name="T28" fmla="*/ 7 w 294"/>
                <a:gd name="T29" fmla="*/ 568 h 568"/>
                <a:gd name="T30" fmla="*/ 8 w 294"/>
                <a:gd name="T31" fmla="*/ 55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42" name="Freeform 35">
              <a:extLst>
                <a:ext uri="{FF2B5EF4-FFF2-40B4-BE49-F238E27FC236}">
                  <a16:creationId xmlns:a16="http://schemas.microsoft.com/office/drawing/2014/main" id="{27A5C01D-4E15-4442-A037-0D61AAE3E2A9}"/>
                </a:ext>
              </a:extLst>
            </p:cNvPr>
            <p:cNvSpPr>
              <a:spLocks/>
            </p:cNvSpPr>
            <p:nvPr/>
          </p:nvSpPr>
          <p:spPr bwMode="auto">
            <a:xfrm>
              <a:off x="7494588" y="5664200"/>
              <a:ext cx="100013" cy="209550"/>
            </a:xfrm>
            <a:custGeom>
              <a:avLst/>
              <a:gdLst>
                <a:gd name="T0" fmla="*/ 0 w 25"/>
                <a:gd name="T1" fmla="*/ 0 h 53"/>
                <a:gd name="T2" fmla="*/ 19 w 25"/>
                <a:gd name="T3" fmla="*/ 53 h 53"/>
                <a:gd name="T4" fmla="*/ 25 w 25"/>
                <a:gd name="T5" fmla="*/ 53 h 53"/>
                <a:gd name="T6" fmla="*/ 0 w 25"/>
                <a:gd name="T7" fmla="*/ 0 h 53"/>
              </a:gdLst>
              <a:ahLst/>
              <a:cxnLst>
                <a:cxn ang="0">
                  <a:pos x="T0" y="T1"/>
                </a:cxn>
                <a:cxn ang="0">
                  <a:pos x="T2" y="T3"/>
                </a:cxn>
                <a:cxn ang="0">
                  <a:pos x="T4" y="T5"/>
                </a:cxn>
                <a:cxn ang="0">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43" name="Freeform 36">
              <a:extLst>
                <a:ext uri="{FF2B5EF4-FFF2-40B4-BE49-F238E27FC236}">
                  <a16:creationId xmlns:a16="http://schemas.microsoft.com/office/drawing/2014/main" id="{B08F8729-CA30-4097-A957-2AD86C0FFF5F}"/>
                </a:ext>
              </a:extLst>
            </p:cNvPr>
            <p:cNvSpPr>
              <a:spLocks/>
            </p:cNvSpPr>
            <p:nvPr/>
          </p:nvSpPr>
          <p:spPr bwMode="auto">
            <a:xfrm>
              <a:off x="7412038" y="5081588"/>
              <a:ext cx="114300" cy="558800"/>
            </a:xfrm>
            <a:custGeom>
              <a:avLst/>
              <a:gdLst>
                <a:gd name="T0" fmla="*/ 0 w 29"/>
                <a:gd name="T1" fmla="*/ 0 h 141"/>
                <a:gd name="T2" fmla="*/ 7 w 29"/>
                <a:gd name="T3" fmla="*/ 89 h 141"/>
                <a:gd name="T4" fmla="*/ 18 w 29"/>
                <a:gd name="T5" fmla="*/ 117 h 141"/>
                <a:gd name="T6" fmla="*/ 29 w 29"/>
                <a:gd name="T7" fmla="*/ 141 h 141"/>
                <a:gd name="T8" fmla="*/ 27 w 29"/>
                <a:gd name="T9" fmla="*/ 135 h 141"/>
                <a:gd name="T10" fmla="*/ 8 w 29"/>
                <a:gd name="T11" fmla="*/ 22 h 141"/>
                <a:gd name="T12" fmla="*/ 4 w 29"/>
                <a:gd name="T13" fmla="*/ 11 h 141"/>
                <a:gd name="T14" fmla="*/ 0 w 29"/>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44" name="Freeform 37">
              <a:extLst>
                <a:ext uri="{FF2B5EF4-FFF2-40B4-BE49-F238E27FC236}">
                  <a16:creationId xmlns:a16="http://schemas.microsoft.com/office/drawing/2014/main" id="{D273EC63-522A-4F40-8121-F82ED26ECE6D}"/>
                </a:ext>
              </a:extLst>
            </p:cNvPr>
            <p:cNvSpPr>
              <a:spLocks/>
            </p:cNvSpPr>
            <p:nvPr/>
          </p:nvSpPr>
          <p:spPr bwMode="auto">
            <a:xfrm>
              <a:off x="7412038" y="4978400"/>
              <a:ext cx="31750" cy="188913"/>
            </a:xfrm>
            <a:custGeom>
              <a:avLst/>
              <a:gdLst>
                <a:gd name="T0" fmla="*/ 0 w 8"/>
                <a:gd name="T1" fmla="*/ 26 h 48"/>
                <a:gd name="T2" fmla="*/ 4 w 8"/>
                <a:gd name="T3" fmla="*/ 37 h 48"/>
                <a:gd name="T4" fmla="*/ 8 w 8"/>
                <a:gd name="T5" fmla="*/ 48 h 48"/>
                <a:gd name="T6" fmla="*/ 7 w 8"/>
                <a:gd name="T7" fmla="*/ 19 h 48"/>
                <a:gd name="T8" fmla="*/ 0 w 8"/>
                <a:gd name="T9" fmla="*/ 0 h 48"/>
                <a:gd name="T10" fmla="*/ 0 w 8"/>
                <a:gd name="T11" fmla="*/ 4 h 48"/>
                <a:gd name="T12" fmla="*/ 0 w 8"/>
                <a:gd name="T13" fmla="*/ 26 h 48"/>
              </a:gdLst>
              <a:ahLst/>
              <a:cxnLst>
                <a:cxn ang="0">
                  <a:pos x="T0" y="T1"/>
                </a:cxn>
                <a:cxn ang="0">
                  <a:pos x="T2" y="T3"/>
                </a:cxn>
                <a:cxn ang="0">
                  <a:pos x="T4" y="T5"/>
                </a:cxn>
                <a:cxn ang="0">
                  <a:pos x="T6" y="T7"/>
                </a:cxn>
                <a:cxn ang="0">
                  <a:pos x="T8" y="T9"/>
                </a:cxn>
                <a:cxn ang="0">
                  <a:pos x="T10" y="T11"/>
                </a:cxn>
                <a:cxn ang="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45" name="Freeform 38">
              <a:extLst>
                <a:ext uri="{FF2B5EF4-FFF2-40B4-BE49-F238E27FC236}">
                  <a16:creationId xmlns:a16="http://schemas.microsoft.com/office/drawing/2014/main" id="{54079AB6-ABE1-4B47-B50F-B8F9FD9B6FA9}"/>
                </a:ext>
              </a:extLst>
            </p:cNvPr>
            <p:cNvSpPr>
              <a:spLocks/>
            </p:cNvSpPr>
            <p:nvPr/>
          </p:nvSpPr>
          <p:spPr bwMode="auto">
            <a:xfrm>
              <a:off x="7439026" y="5434013"/>
              <a:ext cx="174625" cy="439738"/>
            </a:xfrm>
            <a:custGeom>
              <a:avLst/>
              <a:gdLst>
                <a:gd name="T0" fmla="*/ 11 w 44"/>
                <a:gd name="T1" fmla="*/ 28 h 111"/>
                <a:gd name="T2" fmla="*/ 0 w 44"/>
                <a:gd name="T3" fmla="*/ 0 h 111"/>
                <a:gd name="T4" fmla="*/ 11 w 44"/>
                <a:gd name="T5" fmla="*/ 49 h 111"/>
                <a:gd name="T6" fmla="*/ 14 w 44"/>
                <a:gd name="T7" fmla="*/ 58 h 111"/>
                <a:gd name="T8" fmla="*/ 39 w 44"/>
                <a:gd name="T9" fmla="*/ 111 h 111"/>
                <a:gd name="T10" fmla="*/ 44 w 44"/>
                <a:gd name="T11" fmla="*/ 111 h 111"/>
                <a:gd name="T12" fmla="*/ 22 w 44"/>
                <a:gd name="T13" fmla="*/ 52 h 111"/>
                <a:gd name="T14" fmla="*/ 11 w 44"/>
                <a:gd name="T15" fmla="*/ 2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7" name="Rectangle 6">
            <a:extLst>
              <a:ext uri="{FF2B5EF4-FFF2-40B4-BE49-F238E27FC236}">
                <a16:creationId xmlns:a16="http://schemas.microsoft.com/office/drawing/2014/main" id="{7858F92E-5DA8-497C-B3F4-7154783D910E}"/>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a:extLst>
              <a:ext uri="{FF2B5EF4-FFF2-40B4-BE49-F238E27FC236}">
                <a16:creationId xmlns:a16="http://schemas.microsoft.com/office/drawing/2014/main" id="{B4ED5BB7-BB9A-4A2E-804E-16B0E08E3050}"/>
              </a:ext>
            </a:extLst>
          </p:cNvPr>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 naslova matrice</a:t>
            </a:r>
            <a:endParaRPr lang="en-US" altLang="sl-SI"/>
          </a:p>
        </p:txBody>
      </p:sp>
      <p:sp>
        <p:nvSpPr>
          <p:cNvPr id="1030" name="Text Placeholder 2">
            <a:extLst>
              <a:ext uri="{FF2B5EF4-FFF2-40B4-BE49-F238E27FC236}">
                <a16:creationId xmlns:a16="http://schemas.microsoft.com/office/drawing/2014/main" id="{F18846B9-73CE-4B20-B344-C23762F96D58}"/>
              </a:ext>
            </a:extLst>
          </p:cNvPr>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4" name="Date Placeholder 3">
            <a:extLst>
              <a:ext uri="{FF2B5EF4-FFF2-40B4-BE49-F238E27FC236}">
                <a16:creationId xmlns:a16="http://schemas.microsoft.com/office/drawing/2014/main" id="{15DF2F94-28BF-4A0D-B0D0-C4F92683DF96}"/>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cs typeface="+mn-cs"/>
              </a:defRPr>
            </a:lvl1pPr>
          </a:lstStyle>
          <a:p>
            <a:pPr>
              <a:defRPr/>
            </a:pPr>
            <a:fld id="{5A6FD515-4262-4D48-BE41-29483C3B02B5}" type="datetimeFigureOut">
              <a:rPr lang="sl-SI"/>
              <a:pPr>
                <a:defRPr/>
              </a:pPr>
              <a:t>3. 06. 2019</a:t>
            </a:fld>
            <a:endParaRPr lang="sl-SI" dirty="0"/>
          </a:p>
        </p:txBody>
      </p:sp>
      <p:sp>
        <p:nvSpPr>
          <p:cNvPr id="5" name="Footer Placeholder 4">
            <a:extLst>
              <a:ext uri="{FF2B5EF4-FFF2-40B4-BE49-F238E27FC236}">
                <a16:creationId xmlns:a16="http://schemas.microsoft.com/office/drawing/2014/main" id="{F7082164-7421-4CFE-966B-8F7A33C4EB18}"/>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fontAlgn="auto">
              <a:spcBef>
                <a:spcPts val="0"/>
              </a:spcBef>
              <a:spcAft>
                <a:spcPts val="0"/>
              </a:spcAft>
              <a:defRPr sz="900" dirty="0">
                <a:solidFill>
                  <a:schemeClr val="tx1">
                    <a:tint val="75000"/>
                  </a:schemeClr>
                </a:solidFill>
                <a:latin typeface="+mn-lt"/>
                <a:cs typeface="+mn-cs"/>
              </a:defRPr>
            </a:lvl1pPr>
          </a:lstStyle>
          <a:p>
            <a:pPr>
              <a:defRPr/>
            </a:pPr>
            <a:endParaRPr lang="sl-SI"/>
          </a:p>
        </p:txBody>
      </p:sp>
      <p:sp>
        <p:nvSpPr>
          <p:cNvPr id="6" name="Slide Number Placeholder 5">
            <a:extLst>
              <a:ext uri="{FF2B5EF4-FFF2-40B4-BE49-F238E27FC236}">
                <a16:creationId xmlns:a16="http://schemas.microsoft.com/office/drawing/2014/main" id="{958F03D4-DC59-402A-B8FE-05CC77F7AB41}"/>
              </a:ext>
            </a:extLst>
          </p:cNvPr>
          <p:cNvSpPr>
            <a:spLocks noGrp="1"/>
          </p:cNvSpPr>
          <p:nvPr>
            <p:ph type="sldNum" sz="quarter" idx="4"/>
          </p:nvPr>
        </p:nvSpPr>
        <p:spPr bwMode="gray">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a:defRPr sz="2000">
                <a:solidFill>
                  <a:srgbClr val="FEFFFF"/>
                </a:solidFill>
              </a:defRPr>
            </a:lvl1pPr>
          </a:lstStyle>
          <a:p>
            <a:fld id="{DDC4E2CB-F1EB-408C-8286-DC067B8BD8C1}"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Lst>
  <p:txStyles>
    <p:titleStyle>
      <a:lvl1pPr algn="l" defTabSz="457200" rtl="0" fontAlgn="base">
        <a:spcBef>
          <a:spcPct val="0"/>
        </a:spcBef>
        <a:spcAft>
          <a:spcPct val="0"/>
        </a:spcAft>
        <a:defRPr sz="3600" kern="1200">
          <a:solidFill>
            <a:srgbClr val="262626"/>
          </a:solidFill>
          <a:latin typeface="+mj-lt"/>
          <a:ea typeface="+mj-ea"/>
          <a:cs typeface="+mj-cs"/>
        </a:defRPr>
      </a:lvl1pPr>
      <a:lvl2pPr algn="l" defTabSz="457200" rtl="0" fontAlgn="base">
        <a:spcBef>
          <a:spcPct val="0"/>
        </a:spcBef>
        <a:spcAft>
          <a:spcPct val="0"/>
        </a:spcAft>
        <a:defRPr sz="3600">
          <a:solidFill>
            <a:srgbClr val="262626"/>
          </a:solidFill>
          <a:latin typeface="Century Gothic" panose="020B0502020202020204" pitchFamily="34" charset="0"/>
        </a:defRPr>
      </a:lvl2pPr>
      <a:lvl3pPr algn="l" defTabSz="457200" rtl="0" fontAlgn="base">
        <a:spcBef>
          <a:spcPct val="0"/>
        </a:spcBef>
        <a:spcAft>
          <a:spcPct val="0"/>
        </a:spcAft>
        <a:defRPr sz="3600">
          <a:solidFill>
            <a:srgbClr val="262626"/>
          </a:solidFill>
          <a:latin typeface="Century Gothic" panose="020B0502020202020204" pitchFamily="34" charset="0"/>
        </a:defRPr>
      </a:lvl3pPr>
      <a:lvl4pPr algn="l" defTabSz="457200" rtl="0" fontAlgn="base">
        <a:spcBef>
          <a:spcPct val="0"/>
        </a:spcBef>
        <a:spcAft>
          <a:spcPct val="0"/>
        </a:spcAft>
        <a:defRPr sz="3600">
          <a:solidFill>
            <a:srgbClr val="262626"/>
          </a:solidFill>
          <a:latin typeface="Century Gothic" panose="020B0502020202020204" pitchFamily="34" charset="0"/>
        </a:defRPr>
      </a:lvl4pPr>
      <a:lvl5pPr algn="l" defTabSz="457200" rtl="0" fontAlgn="base">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slov 1">
            <a:extLst>
              <a:ext uri="{FF2B5EF4-FFF2-40B4-BE49-F238E27FC236}">
                <a16:creationId xmlns:a16="http://schemas.microsoft.com/office/drawing/2014/main" id="{29E53AD0-C5F3-4C19-B57D-FB89CD985C63}"/>
              </a:ext>
            </a:extLst>
          </p:cNvPr>
          <p:cNvSpPr>
            <a:spLocks noGrp="1"/>
          </p:cNvSpPr>
          <p:nvPr>
            <p:ph type="ctrTitle"/>
          </p:nvPr>
        </p:nvSpPr>
        <p:spPr>
          <a:xfrm>
            <a:off x="2808288" y="322263"/>
            <a:ext cx="8915400" cy="927100"/>
          </a:xfrm>
        </p:spPr>
        <p:txBody>
          <a:bodyPr/>
          <a:lstStyle/>
          <a:p>
            <a:r>
              <a:rPr lang="sl-SI" altLang="sl-SI" sz="4800"/>
              <a:t>Anton Tomaž Linhart</a:t>
            </a:r>
          </a:p>
        </p:txBody>
      </p:sp>
      <p:sp>
        <p:nvSpPr>
          <p:cNvPr id="3" name="Podnaslov 2">
            <a:extLst>
              <a:ext uri="{FF2B5EF4-FFF2-40B4-BE49-F238E27FC236}">
                <a16:creationId xmlns:a16="http://schemas.microsoft.com/office/drawing/2014/main" id="{446E74EA-4231-4913-925A-6F0231A1E53C}"/>
              </a:ext>
            </a:extLst>
          </p:cNvPr>
          <p:cNvSpPr>
            <a:spLocks noGrp="1"/>
          </p:cNvSpPr>
          <p:nvPr>
            <p:ph type="subTitle" idx="1"/>
          </p:nvPr>
        </p:nvSpPr>
        <p:spPr>
          <a:xfrm>
            <a:off x="841375" y="1416050"/>
            <a:ext cx="7932738" cy="2563813"/>
          </a:xfrm>
        </p:spPr>
        <p:txBody>
          <a:bodyPr rtlCol="0">
            <a:noAutofit/>
          </a:bodyPr>
          <a:lstStyle/>
          <a:p>
            <a:pPr fontAlgn="auto">
              <a:spcAft>
                <a:spcPts val="0"/>
              </a:spcAft>
              <a:buFont typeface="Wingdings 3" charset="2"/>
              <a:buNone/>
              <a:defRPr/>
            </a:pPr>
            <a:r>
              <a:rPr lang="sl-SI" sz="6600" b="1" dirty="0">
                <a:solidFill>
                  <a:schemeClr val="tx1">
                    <a:lumMod val="85000"/>
                    <a:lumOff val="15000"/>
                  </a:schemeClr>
                </a:solidFill>
              </a:rPr>
              <a:t>TA VESELI DAN ali</a:t>
            </a:r>
          </a:p>
          <a:p>
            <a:pPr fontAlgn="auto">
              <a:spcAft>
                <a:spcPts val="0"/>
              </a:spcAft>
              <a:buFont typeface="Wingdings 3" charset="2"/>
              <a:buNone/>
              <a:defRPr/>
            </a:pPr>
            <a:r>
              <a:rPr lang="sl-SI" sz="6600" b="1" dirty="0">
                <a:solidFill>
                  <a:schemeClr val="tx1">
                    <a:lumMod val="85000"/>
                    <a:lumOff val="15000"/>
                  </a:schemeClr>
                </a:solidFill>
              </a:rPr>
              <a:t>MATIČEK SE ŽENI</a:t>
            </a:r>
          </a:p>
        </p:txBody>
      </p:sp>
      <p:pic>
        <p:nvPicPr>
          <p:cNvPr id="1026" name="Picture 2" descr="http://mmc.bolha.com/3/image/112028/113414/TA-VESELI-DAN-ALI-MATICEK-SE-ZENI_4fe4cb03c5192.jpg">
            <a:extLst>
              <a:ext uri="{FF2B5EF4-FFF2-40B4-BE49-F238E27FC236}">
                <a16:creationId xmlns:a16="http://schemas.microsoft.com/office/drawing/2014/main" id="{85ED5601-A52A-4EB7-A123-7405C42EB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4291" y="2956043"/>
            <a:ext cx="2694215" cy="35922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437" name="Picture 2" descr="http://www2.arnes.si/~oskratl1s/slikeatl/lingraf.jpg">
            <a:extLst>
              <a:ext uri="{FF2B5EF4-FFF2-40B4-BE49-F238E27FC236}">
                <a16:creationId xmlns:a16="http://schemas.microsoft.com/office/drawing/2014/main" id="{8AAB838E-314E-486E-872E-05D7BC762AD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45625" y="296863"/>
            <a:ext cx="19050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slov 1">
            <a:extLst>
              <a:ext uri="{FF2B5EF4-FFF2-40B4-BE49-F238E27FC236}">
                <a16:creationId xmlns:a16="http://schemas.microsoft.com/office/drawing/2014/main" id="{B9D7C278-15E5-4536-95A8-7E988196C420}"/>
              </a:ext>
            </a:extLst>
          </p:cNvPr>
          <p:cNvSpPr>
            <a:spLocks noGrp="1"/>
          </p:cNvSpPr>
          <p:nvPr>
            <p:ph type="title"/>
          </p:nvPr>
        </p:nvSpPr>
        <p:spPr>
          <a:xfrm>
            <a:off x="2592388" y="482600"/>
            <a:ext cx="8912225" cy="1281113"/>
          </a:xfrm>
        </p:spPr>
        <p:txBody>
          <a:bodyPr/>
          <a:lstStyle/>
          <a:p>
            <a:r>
              <a:rPr lang="sl-SI" altLang="sl-SI" sz="5400" b="1"/>
              <a:t>ANTON TOMAŽ LINHART</a:t>
            </a:r>
          </a:p>
        </p:txBody>
      </p:sp>
      <p:sp>
        <p:nvSpPr>
          <p:cNvPr id="6" name="PoljeZBesedilom 5">
            <a:extLst>
              <a:ext uri="{FF2B5EF4-FFF2-40B4-BE49-F238E27FC236}">
                <a16:creationId xmlns:a16="http://schemas.microsoft.com/office/drawing/2014/main" id="{55C6AE84-7E63-4440-816B-914BCC7534BA}"/>
              </a:ext>
            </a:extLst>
          </p:cNvPr>
          <p:cNvSpPr txBox="1"/>
          <p:nvPr/>
        </p:nvSpPr>
        <p:spPr>
          <a:xfrm>
            <a:off x="6896100" y="6002338"/>
            <a:ext cx="4899025" cy="430212"/>
          </a:xfrm>
          <a:prstGeom prst="rect">
            <a:avLst/>
          </a:prstGeom>
          <a:noFill/>
        </p:spPr>
        <p:txBody>
          <a:bodyPr>
            <a:spAutoFit/>
          </a:bodyPr>
          <a:lstStyle/>
          <a:p>
            <a:pPr fontAlgn="auto">
              <a:spcBef>
                <a:spcPts val="0"/>
              </a:spcBef>
              <a:spcAft>
                <a:spcPts val="0"/>
              </a:spcAft>
              <a:defRPr/>
            </a:pPr>
            <a:r>
              <a:rPr lang="sl-SI" sz="2200" dirty="0">
                <a:solidFill>
                  <a:schemeClr val="tx1">
                    <a:lumMod val="75000"/>
                    <a:lumOff val="25000"/>
                  </a:schemeClr>
                </a:solidFill>
                <a:latin typeface="+mn-lt"/>
                <a:cs typeface="+mn-cs"/>
              </a:rPr>
              <a:t>Linhartova rojstna hiša v Radovljici</a:t>
            </a:r>
          </a:p>
        </p:txBody>
      </p:sp>
      <p:pic>
        <p:nvPicPr>
          <p:cNvPr id="2056" name="Picture 8" descr="http://www.aktivni.si/media/upload/Photo/2012/01/24/radovljica-linhartova-hisa.jpg">
            <a:extLst>
              <a:ext uri="{FF2B5EF4-FFF2-40B4-BE49-F238E27FC236}">
                <a16:creationId xmlns:a16="http://schemas.microsoft.com/office/drawing/2014/main" id="{9485D5EE-5B21-4DB5-8045-1E39A0478133}"/>
              </a:ext>
            </a:extLst>
          </p:cNvPr>
          <p:cNvPicPr>
            <a:picLocks noChangeAspect="1" noChangeArrowheads="1"/>
          </p:cNvPicPr>
          <p:nvPr/>
        </p:nvPicPr>
        <p:blipFill>
          <a:blip r:embed="rId3"/>
          <a:srcRect/>
          <a:stretch>
            <a:fillRect/>
          </a:stretch>
        </p:blipFill>
        <p:spPr bwMode="auto">
          <a:xfrm>
            <a:off x="7048500" y="1635125"/>
            <a:ext cx="4408488" cy="4260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461" name="Pravokotnik 6">
            <a:extLst>
              <a:ext uri="{FF2B5EF4-FFF2-40B4-BE49-F238E27FC236}">
                <a16:creationId xmlns:a16="http://schemas.microsoft.com/office/drawing/2014/main" id="{AAC3B5FD-7160-4A87-BF68-419B6C3C12EB}"/>
              </a:ext>
            </a:extLst>
          </p:cNvPr>
          <p:cNvSpPr>
            <a:spLocks noChangeArrowheads="1"/>
          </p:cNvSpPr>
          <p:nvPr/>
        </p:nvSpPr>
        <p:spPr bwMode="auto">
          <a:xfrm>
            <a:off x="5111750" y="3244850"/>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endParaRPr lang="sl-SI" altLang="sl-SI"/>
          </a:p>
        </p:txBody>
      </p:sp>
      <p:sp>
        <p:nvSpPr>
          <p:cNvPr id="19462" name="Označba mesta vsebine 7">
            <a:extLst>
              <a:ext uri="{FF2B5EF4-FFF2-40B4-BE49-F238E27FC236}">
                <a16:creationId xmlns:a16="http://schemas.microsoft.com/office/drawing/2014/main" id="{22C25031-BADB-488B-A99E-1BD11D5516CE}"/>
              </a:ext>
            </a:extLst>
          </p:cNvPr>
          <p:cNvSpPr>
            <a:spLocks noGrp="1"/>
          </p:cNvSpPr>
          <p:nvPr>
            <p:ph idx="1"/>
          </p:nvPr>
        </p:nvSpPr>
        <p:spPr>
          <a:xfrm>
            <a:off x="1687513" y="1725613"/>
            <a:ext cx="8915400" cy="3776662"/>
          </a:xfrm>
        </p:spPr>
        <p:txBody>
          <a:bodyPr/>
          <a:lstStyle/>
          <a:p>
            <a:r>
              <a:rPr lang="sl-SI" altLang="sl-SI" sz="2800"/>
              <a:t>11. 12. 1756 – 11. 7. 1795 </a:t>
            </a:r>
          </a:p>
          <a:p>
            <a:r>
              <a:rPr lang="sl-SI" altLang="sl-SI" sz="2800"/>
              <a:t>Prvi slovenski dramatik </a:t>
            </a:r>
          </a:p>
        </p:txBody>
      </p:sp>
      <p:pic>
        <p:nvPicPr>
          <p:cNvPr id="9" name="Slika 8">
            <a:extLst>
              <a:ext uri="{FF2B5EF4-FFF2-40B4-BE49-F238E27FC236}">
                <a16:creationId xmlns:a16="http://schemas.microsoft.com/office/drawing/2014/main" id="{86FFC735-7952-4E20-BBE6-3987815A6D68}"/>
              </a:ext>
            </a:extLst>
          </p:cNvPr>
          <p:cNvPicPr>
            <a:picLocks noChangeAspect="1"/>
          </p:cNvPicPr>
          <p:nvPr/>
        </p:nvPicPr>
        <p:blipFill>
          <a:blip r:embed="rId4"/>
          <a:stretch>
            <a:fillRect/>
          </a:stretch>
        </p:blipFill>
        <p:spPr>
          <a:xfrm>
            <a:off x="2652713" y="3135313"/>
            <a:ext cx="3570287" cy="34623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slov 1">
            <a:extLst>
              <a:ext uri="{FF2B5EF4-FFF2-40B4-BE49-F238E27FC236}">
                <a16:creationId xmlns:a16="http://schemas.microsoft.com/office/drawing/2014/main" id="{8E377D40-87DB-4A28-92B8-C57BE5113BD1}"/>
              </a:ext>
            </a:extLst>
          </p:cNvPr>
          <p:cNvSpPr>
            <a:spLocks noGrp="1"/>
          </p:cNvSpPr>
          <p:nvPr>
            <p:ph type="title"/>
          </p:nvPr>
        </p:nvSpPr>
        <p:spPr>
          <a:xfrm>
            <a:off x="2322513" y="469900"/>
            <a:ext cx="8912225" cy="1281113"/>
          </a:xfrm>
        </p:spPr>
        <p:txBody>
          <a:bodyPr/>
          <a:lstStyle/>
          <a:p>
            <a:r>
              <a:rPr lang="sl-SI" altLang="sl-SI" sz="5400" b="1"/>
              <a:t>VSEBINA</a:t>
            </a:r>
          </a:p>
        </p:txBody>
      </p:sp>
      <p:sp>
        <p:nvSpPr>
          <p:cNvPr id="3" name="Označba mesta vsebine 2">
            <a:extLst>
              <a:ext uri="{FF2B5EF4-FFF2-40B4-BE49-F238E27FC236}">
                <a16:creationId xmlns:a16="http://schemas.microsoft.com/office/drawing/2014/main" id="{5A422AEE-3A2F-46AD-940E-9ECA33D4C9F0}"/>
              </a:ext>
            </a:extLst>
          </p:cNvPr>
          <p:cNvSpPr>
            <a:spLocks noGrp="1"/>
          </p:cNvSpPr>
          <p:nvPr>
            <p:ph sz="half" idx="1"/>
          </p:nvPr>
        </p:nvSpPr>
        <p:spPr>
          <a:xfrm>
            <a:off x="7035800" y="2176463"/>
            <a:ext cx="5048250" cy="3541712"/>
          </a:xfrm>
        </p:spPr>
        <p:txBody>
          <a:bodyPr rtlCol="0">
            <a:normAutofit lnSpcReduction="10000"/>
          </a:bodyPr>
          <a:lstStyle/>
          <a:p>
            <a:pPr fontAlgn="auto">
              <a:spcAft>
                <a:spcPts val="0"/>
              </a:spcAft>
              <a:buFont typeface="Wingdings 3" charset="2"/>
              <a:buChar char=""/>
              <a:defRPr/>
            </a:pPr>
            <a:r>
              <a:rPr lang="sl-SI" sz="2400" dirty="0">
                <a:solidFill>
                  <a:schemeClr val="tx1">
                    <a:lumMod val="75000"/>
                    <a:lumOff val="25000"/>
                  </a:schemeClr>
                </a:solidFill>
              </a:rPr>
              <a:t>ŽUŽEK – grajski oskrbnik, oče Matička</a:t>
            </a:r>
          </a:p>
          <a:p>
            <a:pPr fontAlgn="auto">
              <a:spcAft>
                <a:spcPts val="0"/>
              </a:spcAft>
              <a:buFont typeface="Wingdings 3" charset="2"/>
              <a:buChar char=""/>
              <a:defRPr/>
            </a:pPr>
            <a:r>
              <a:rPr lang="sl-SI" sz="2400" dirty="0">
                <a:solidFill>
                  <a:schemeClr val="tx1">
                    <a:lumMod val="75000"/>
                    <a:lumOff val="25000"/>
                  </a:schemeClr>
                </a:solidFill>
              </a:rPr>
              <a:t>BUDALO – njegov pisar </a:t>
            </a:r>
          </a:p>
          <a:p>
            <a:pPr fontAlgn="auto">
              <a:spcAft>
                <a:spcPts val="0"/>
              </a:spcAft>
              <a:buFont typeface="Wingdings 3" charset="2"/>
              <a:buChar char=""/>
              <a:defRPr/>
            </a:pPr>
            <a:r>
              <a:rPr lang="sl-SI" sz="2400" dirty="0">
                <a:solidFill>
                  <a:schemeClr val="tx1">
                    <a:lumMod val="75000"/>
                    <a:lumOff val="25000"/>
                  </a:schemeClr>
                </a:solidFill>
              </a:rPr>
              <a:t>JAKA – lakaj</a:t>
            </a:r>
          </a:p>
          <a:p>
            <a:pPr fontAlgn="auto">
              <a:spcAft>
                <a:spcPts val="0"/>
              </a:spcAft>
              <a:buFont typeface="Wingdings 3" charset="2"/>
              <a:buChar char=""/>
              <a:defRPr/>
            </a:pPr>
            <a:r>
              <a:rPr lang="sl-SI" sz="2400" dirty="0">
                <a:solidFill>
                  <a:schemeClr val="tx1">
                    <a:lumMod val="75000"/>
                    <a:lumOff val="25000"/>
                  </a:schemeClr>
                </a:solidFill>
              </a:rPr>
              <a:t>GAŠPER – delavec, pijanec</a:t>
            </a:r>
          </a:p>
          <a:p>
            <a:pPr fontAlgn="auto">
              <a:spcAft>
                <a:spcPts val="0"/>
              </a:spcAft>
              <a:buFont typeface="Wingdings 3" charset="2"/>
              <a:buChar char=""/>
              <a:defRPr/>
            </a:pPr>
            <a:r>
              <a:rPr lang="sl-SI" sz="2400" dirty="0">
                <a:solidFill>
                  <a:schemeClr val="tx1">
                    <a:lumMod val="75000"/>
                    <a:lumOff val="25000"/>
                  </a:schemeClr>
                </a:solidFill>
              </a:rPr>
              <a:t>MARKA – rihtni hlapec</a:t>
            </a:r>
          </a:p>
          <a:p>
            <a:pPr fontAlgn="auto">
              <a:spcAft>
                <a:spcPts val="0"/>
              </a:spcAft>
              <a:buFont typeface="Wingdings 3" charset="2"/>
              <a:buChar char=""/>
              <a:defRPr/>
            </a:pPr>
            <a:r>
              <a:rPr lang="sl-SI" sz="2400" dirty="0">
                <a:solidFill>
                  <a:schemeClr val="tx1">
                    <a:lumMod val="75000"/>
                    <a:lumOff val="25000"/>
                  </a:schemeClr>
                </a:solidFill>
              </a:rPr>
              <a:t>Godci</a:t>
            </a:r>
          </a:p>
          <a:p>
            <a:pPr fontAlgn="auto">
              <a:spcAft>
                <a:spcPts val="0"/>
              </a:spcAft>
              <a:buFont typeface="Wingdings 3" charset="2"/>
              <a:buChar char=""/>
              <a:defRPr/>
            </a:pPr>
            <a:r>
              <a:rPr lang="sl-SI" sz="2400" dirty="0">
                <a:solidFill>
                  <a:schemeClr val="tx1">
                    <a:lumMod val="75000"/>
                    <a:lumOff val="25000"/>
                  </a:schemeClr>
                </a:solidFill>
              </a:rPr>
              <a:t>Kmetiški fantje in dekliči</a:t>
            </a:r>
          </a:p>
          <a:p>
            <a:pPr fontAlgn="auto">
              <a:spcAft>
                <a:spcPts val="0"/>
              </a:spcAft>
              <a:buFont typeface="Wingdings 3" charset="2"/>
              <a:buChar char=""/>
              <a:defRPr/>
            </a:pPr>
            <a:endParaRPr lang="sl-SI" sz="2400" dirty="0">
              <a:solidFill>
                <a:schemeClr val="tx1">
                  <a:lumMod val="75000"/>
                  <a:lumOff val="25000"/>
                </a:schemeClr>
              </a:solidFill>
            </a:endParaRPr>
          </a:p>
          <a:p>
            <a:pPr marL="0" indent="0" fontAlgn="auto">
              <a:spcAft>
                <a:spcPts val="0"/>
              </a:spcAft>
              <a:buFont typeface="Wingdings 3" charset="2"/>
              <a:buNone/>
              <a:defRPr/>
            </a:pPr>
            <a:endParaRPr lang="sl-SI" sz="2400" dirty="0">
              <a:solidFill>
                <a:schemeClr val="tx1">
                  <a:lumMod val="75000"/>
                  <a:lumOff val="25000"/>
                </a:schemeClr>
              </a:solidFill>
            </a:endParaRPr>
          </a:p>
        </p:txBody>
      </p:sp>
      <p:sp>
        <p:nvSpPr>
          <p:cNvPr id="4" name="Označba mesta vsebine 3">
            <a:extLst>
              <a:ext uri="{FF2B5EF4-FFF2-40B4-BE49-F238E27FC236}">
                <a16:creationId xmlns:a16="http://schemas.microsoft.com/office/drawing/2014/main" id="{13F17549-23D4-4685-92A6-3D75264A831A}"/>
              </a:ext>
            </a:extLst>
          </p:cNvPr>
          <p:cNvSpPr>
            <a:spLocks noGrp="1"/>
          </p:cNvSpPr>
          <p:nvPr>
            <p:ph sz="half" idx="2"/>
          </p:nvPr>
        </p:nvSpPr>
        <p:spPr>
          <a:xfrm>
            <a:off x="1179513" y="1622425"/>
            <a:ext cx="5856287" cy="4095750"/>
          </a:xfrm>
        </p:spPr>
        <p:txBody>
          <a:bodyPr rtlCol="0">
            <a:normAutofit lnSpcReduction="10000"/>
          </a:bodyPr>
          <a:lstStyle/>
          <a:p>
            <a:pPr marL="0" indent="0" fontAlgn="auto">
              <a:spcAft>
                <a:spcPts val="0"/>
              </a:spcAft>
              <a:buFont typeface="Wingdings 3" charset="2"/>
              <a:buNone/>
              <a:defRPr/>
            </a:pPr>
            <a:r>
              <a:rPr lang="sl-SI" sz="3200" b="1" dirty="0">
                <a:solidFill>
                  <a:schemeClr val="tx1">
                    <a:lumMod val="75000"/>
                    <a:lumOff val="25000"/>
                  </a:schemeClr>
                </a:solidFill>
              </a:rPr>
              <a:t>OSEBE:</a:t>
            </a:r>
          </a:p>
          <a:p>
            <a:pPr fontAlgn="auto">
              <a:spcAft>
                <a:spcPts val="0"/>
              </a:spcAft>
              <a:buFont typeface="Wingdings 3" charset="2"/>
              <a:buChar char=""/>
              <a:defRPr/>
            </a:pPr>
            <a:r>
              <a:rPr lang="sl-SI" sz="2400" dirty="0">
                <a:solidFill>
                  <a:schemeClr val="tx1">
                    <a:lumMod val="75000"/>
                    <a:lumOff val="25000"/>
                  </a:schemeClr>
                </a:solidFill>
              </a:rPr>
              <a:t>BARON NALETEL</a:t>
            </a:r>
          </a:p>
          <a:p>
            <a:pPr fontAlgn="auto">
              <a:spcAft>
                <a:spcPts val="0"/>
              </a:spcAft>
              <a:buFont typeface="Wingdings 3" charset="2"/>
              <a:buChar char=""/>
              <a:defRPr/>
            </a:pPr>
            <a:r>
              <a:rPr lang="sl-SI" sz="2400" dirty="0">
                <a:solidFill>
                  <a:schemeClr val="tx1">
                    <a:lumMod val="75000"/>
                    <a:lumOff val="25000"/>
                  </a:schemeClr>
                </a:solidFill>
              </a:rPr>
              <a:t>ROZALA ali gospa – baronova žena </a:t>
            </a:r>
          </a:p>
          <a:p>
            <a:pPr fontAlgn="auto">
              <a:spcAft>
                <a:spcPts val="0"/>
              </a:spcAft>
              <a:buFont typeface="Wingdings 3" charset="2"/>
              <a:buChar char=""/>
              <a:defRPr/>
            </a:pPr>
            <a:r>
              <a:rPr lang="sl-SI" sz="2400" dirty="0">
                <a:solidFill>
                  <a:schemeClr val="tx1">
                    <a:lumMod val="75000"/>
                    <a:lumOff val="25000"/>
                  </a:schemeClr>
                </a:solidFill>
              </a:rPr>
              <a:t>MATIČEK – graščinski vrtnar</a:t>
            </a:r>
          </a:p>
          <a:p>
            <a:pPr fontAlgn="auto">
              <a:spcAft>
                <a:spcPts val="0"/>
              </a:spcAft>
              <a:buFont typeface="Wingdings 3" charset="2"/>
              <a:buChar char=""/>
              <a:defRPr/>
            </a:pPr>
            <a:r>
              <a:rPr lang="sl-SI" sz="2400" dirty="0">
                <a:solidFill>
                  <a:schemeClr val="tx1">
                    <a:lumMod val="75000"/>
                    <a:lumOff val="25000"/>
                  </a:schemeClr>
                </a:solidFill>
              </a:rPr>
              <a:t>NEŽKA – hišna, služabnica Rozale</a:t>
            </a:r>
          </a:p>
          <a:p>
            <a:pPr fontAlgn="auto">
              <a:spcAft>
                <a:spcPts val="0"/>
              </a:spcAft>
              <a:buFont typeface="Wingdings 3" charset="2"/>
              <a:buChar char=""/>
              <a:defRPr/>
            </a:pPr>
            <a:r>
              <a:rPr lang="sl-SI" sz="2400" dirty="0">
                <a:solidFill>
                  <a:schemeClr val="tx1">
                    <a:lumMod val="75000"/>
                    <a:lumOff val="25000"/>
                  </a:schemeClr>
                </a:solidFill>
              </a:rPr>
              <a:t>TONČEK – študent na počitnicah</a:t>
            </a:r>
          </a:p>
          <a:p>
            <a:pPr fontAlgn="auto">
              <a:spcAft>
                <a:spcPts val="0"/>
              </a:spcAft>
              <a:buFont typeface="Wingdings 3" charset="2"/>
              <a:buChar char=""/>
              <a:defRPr/>
            </a:pPr>
            <a:r>
              <a:rPr lang="sl-SI" sz="2400" dirty="0">
                <a:solidFill>
                  <a:schemeClr val="tx1">
                    <a:lumMod val="75000"/>
                    <a:lumOff val="25000"/>
                  </a:schemeClr>
                </a:solidFill>
              </a:rPr>
              <a:t>JERCA – županova hči</a:t>
            </a:r>
          </a:p>
          <a:p>
            <a:pPr fontAlgn="auto">
              <a:spcAft>
                <a:spcPts val="0"/>
              </a:spcAft>
              <a:buFont typeface="Wingdings 3" charset="2"/>
              <a:buChar char=""/>
              <a:defRPr/>
            </a:pPr>
            <a:r>
              <a:rPr lang="sl-SI" sz="2400" dirty="0">
                <a:solidFill>
                  <a:schemeClr val="tx1">
                    <a:lumMod val="75000"/>
                    <a:lumOff val="25000"/>
                  </a:schemeClr>
                </a:solidFill>
              </a:rPr>
              <a:t>ZMEŠNJAVA – advokat na deželi</a:t>
            </a:r>
          </a:p>
          <a:p>
            <a:pPr fontAlgn="auto">
              <a:spcAft>
                <a:spcPts val="0"/>
              </a:spcAft>
              <a:buFont typeface="Wingdings 3" charset="2"/>
              <a:buChar char=""/>
              <a:defRPr/>
            </a:pPr>
            <a:endParaRPr lang="sl-SI" sz="2400" dirty="0">
              <a:solidFill>
                <a:schemeClr val="tx1">
                  <a:lumMod val="75000"/>
                  <a:lumOff val="25000"/>
                </a:schemeClr>
              </a:solidFill>
            </a:endParaRPr>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slov 1">
            <a:extLst>
              <a:ext uri="{FF2B5EF4-FFF2-40B4-BE49-F238E27FC236}">
                <a16:creationId xmlns:a16="http://schemas.microsoft.com/office/drawing/2014/main" id="{DEF33391-7741-4FBA-B975-2B52615018FB}"/>
              </a:ext>
            </a:extLst>
          </p:cNvPr>
          <p:cNvSpPr>
            <a:spLocks noGrp="1"/>
          </p:cNvSpPr>
          <p:nvPr>
            <p:ph type="title"/>
          </p:nvPr>
        </p:nvSpPr>
        <p:spPr>
          <a:xfrm>
            <a:off x="2305050" y="482600"/>
            <a:ext cx="8912225" cy="1281113"/>
          </a:xfrm>
        </p:spPr>
        <p:txBody>
          <a:bodyPr/>
          <a:lstStyle/>
          <a:p>
            <a:r>
              <a:rPr lang="sl-SI" altLang="sl-SI" sz="5400" b="1"/>
              <a:t>KRONOTOP</a:t>
            </a:r>
            <a:endParaRPr lang="sl-SI" altLang="sl-SI" sz="5400"/>
          </a:p>
        </p:txBody>
      </p:sp>
      <p:sp>
        <p:nvSpPr>
          <p:cNvPr id="3" name="Označba mesta vsebine 2">
            <a:extLst>
              <a:ext uri="{FF2B5EF4-FFF2-40B4-BE49-F238E27FC236}">
                <a16:creationId xmlns:a16="http://schemas.microsoft.com/office/drawing/2014/main" id="{11EF2EEA-C67A-4FDB-B1AF-69B8902218BE}"/>
              </a:ext>
            </a:extLst>
          </p:cNvPr>
          <p:cNvSpPr>
            <a:spLocks noGrp="1"/>
          </p:cNvSpPr>
          <p:nvPr>
            <p:ph sz="half" idx="1"/>
          </p:nvPr>
        </p:nvSpPr>
        <p:spPr>
          <a:xfrm>
            <a:off x="1636713" y="2108200"/>
            <a:ext cx="9683750" cy="1751013"/>
          </a:xfrm>
        </p:spPr>
        <p:txBody>
          <a:bodyPr rtlCol="0">
            <a:normAutofit fontScale="85000" lnSpcReduction="10000"/>
          </a:bodyPr>
          <a:lstStyle/>
          <a:p>
            <a:pPr fontAlgn="auto">
              <a:spcAft>
                <a:spcPts val="0"/>
              </a:spcAft>
              <a:buFont typeface="Wingdings 3" charset="2"/>
              <a:buChar char=""/>
              <a:defRPr/>
            </a:pPr>
            <a:r>
              <a:rPr lang="sl-SI" sz="3200" b="1" dirty="0">
                <a:solidFill>
                  <a:schemeClr val="tx1">
                    <a:lumMod val="75000"/>
                    <a:lumOff val="25000"/>
                  </a:schemeClr>
                </a:solidFill>
              </a:rPr>
              <a:t>KRAJ DOGAJANJA:</a:t>
            </a:r>
          </a:p>
          <a:p>
            <a:pPr marL="0" indent="0" algn="just" fontAlgn="auto">
              <a:lnSpc>
                <a:spcPct val="110000"/>
              </a:lnSpc>
              <a:spcAft>
                <a:spcPts val="0"/>
              </a:spcAft>
              <a:buFont typeface="Wingdings 3" charset="2"/>
              <a:buNone/>
              <a:defRPr/>
            </a:pPr>
            <a:r>
              <a:rPr lang="sl-SI" sz="2400" dirty="0">
                <a:solidFill>
                  <a:schemeClr val="tx1">
                    <a:lumMod val="75000"/>
                    <a:lumOff val="25000"/>
                  </a:schemeClr>
                </a:solidFill>
              </a:rPr>
              <a:t>Dogajanje je postavljeno na Gorenjsko, na grad v bližini vasi. Možni model za ta grad bi bil grad Brdo pri Kranju. Prva štiri dejanja se dogajajo v različnih prostorih v gradu, zadnje pa v neposredni grajski okolici.</a:t>
            </a:r>
          </a:p>
        </p:txBody>
      </p:sp>
      <p:sp>
        <p:nvSpPr>
          <p:cNvPr id="4" name="Označba mesta vsebine 3">
            <a:extLst>
              <a:ext uri="{FF2B5EF4-FFF2-40B4-BE49-F238E27FC236}">
                <a16:creationId xmlns:a16="http://schemas.microsoft.com/office/drawing/2014/main" id="{0D3A1993-52DF-440C-B0EE-8AECECE6B476}"/>
              </a:ext>
            </a:extLst>
          </p:cNvPr>
          <p:cNvSpPr>
            <a:spLocks noGrp="1"/>
          </p:cNvSpPr>
          <p:nvPr>
            <p:ph sz="half" idx="2"/>
          </p:nvPr>
        </p:nvSpPr>
        <p:spPr>
          <a:xfrm>
            <a:off x="1636713" y="4233863"/>
            <a:ext cx="10007600" cy="2043112"/>
          </a:xfrm>
        </p:spPr>
        <p:txBody>
          <a:bodyPr rtlCol="0">
            <a:normAutofit fontScale="85000" lnSpcReduction="10000"/>
          </a:bodyPr>
          <a:lstStyle/>
          <a:p>
            <a:pPr fontAlgn="auto">
              <a:spcAft>
                <a:spcPts val="0"/>
              </a:spcAft>
              <a:buFont typeface="Wingdings 3" charset="2"/>
              <a:buChar char=""/>
              <a:defRPr/>
            </a:pPr>
            <a:r>
              <a:rPr lang="sl-SI" sz="3200" b="1" dirty="0">
                <a:solidFill>
                  <a:schemeClr val="tx1">
                    <a:lumMod val="75000"/>
                    <a:lumOff val="25000"/>
                  </a:schemeClr>
                </a:solidFill>
              </a:rPr>
              <a:t>ČAS DOGAJANJA:</a:t>
            </a:r>
          </a:p>
          <a:p>
            <a:pPr marL="0" indent="0" algn="just" fontAlgn="auto">
              <a:lnSpc>
                <a:spcPct val="110000"/>
              </a:lnSpc>
              <a:spcAft>
                <a:spcPts val="0"/>
              </a:spcAft>
              <a:buFont typeface="Wingdings 3" charset="2"/>
              <a:buNone/>
              <a:defRPr/>
            </a:pPr>
            <a:r>
              <a:rPr lang="sl-SI" sz="2200" dirty="0">
                <a:solidFill>
                  <a:schemeClr val="tx1">
                    <a:lumMod val="75000"/>
                    <a:lumOff val="25000"/>
                  </a:schemeClr>
                </a:solidFill>
              </a:rPr>
              <a:t>Komedija je umeščena v čas, v katerem je nastajala torej v dobo razsvetljenstva (okoli leta 1790). Časovno je dogajanje omejeno na en dan začne, se zjutraj in konča zvečer, tako je nenazadnje že naslov komedije Ta veseli dan. Seveda pa imajo pomembno vlogo za zaplete tudi dogodki iz preteklosti.</a:t>
            </a:r>
          </a:p>
        </p:txBody>
      </p:sp>
      <p:pic>
        <p:nvPicPr>
          <p:cNvPr id="1026" name="Picture 2" descr="http://www.visitljubljana.com/file/456136/grad-brdo-1.jpg">
            <a:extLst>
              <a:ext uri="{FF2B5EF4-FFF2-40B4-BE49-F238E27FC236}">
                <a16:creationId xmlns:a16="http://schemas.microsoft.com/office/drawing/2014/main" id="{44DE75ED-E908-4A91-8C5E-5A340A6167A3}"/>
              </a:ext>
            </a:extLst>
          </p:cNvPr>
          <p:cNvPicPr>
            <a:picLocks noChangeAspect="1" noChangeArrowheads="1"/>
          </p:cNvPicPr>
          <p:nvPr/>
        </p:nvPicPr>
        <p:blipFill>
          <a:blip r:embed="rId2"/>
          <a:srcRect/>
          <a:stretch>
            <a:fillRect/>
          </a:stretch>
        </p:blipFill>
        <p:spPr bwMode="auto">
          <a:xfrm>
            <a:off x="7319963" y="138113"/>
            <a:ext cx="3330575" cy="2219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slov 1">
            <a:extLst>
              <a:ext uri="{FF2B5EF4-FFF2-40B4-BE49-F238E27FC236}">
                <a16:creationId xmlns:a16="http://schemas.microsoft.com/office/drawing/2014/main" id="{03EEEBAC-D7FC-47D9-A90E-3843D7F24300}"/>
              </a:ext>
            </a:extLst>
          </p:cNvPr>
          <p:cNvSpPr>
            <a:spLocks noGrp="1"/>
          </p:cNvSpPr>
          <p:nvPr>
            <p:ph type="title"/>
          </p:nvPr>
        </p:nvSpPr>
        <p:spPr>
          <a:xfrm>
            <a:off x="2473325" y="512763"/>
            <a:ext cx="3808413" cy="933450"/>
          </a:xfrm>
        </p:spPr>
        <p:txBody>
          <a:bodyPr/>
          <a:lstStyle/>
          <a:p>
            <a:r>
              <a:rPr lang="sl-SI" altLang="sl-SI" sz="5400" b="1"/>
              <a:t>OPIS OSEB:</a:t>
            </a:r>
          </a:p>
        </p:txBody>
      </p:sp>
      <p:sp>
        <p:nvSpPr>
          <p:cNvPr id="3" name="Označba mesta vsebine 2">
            <a:extLst>
              <a:ext uri="{FF2B5EF4-FFF2-40B4-BE49-F238E27FC236}">
                <a16:creationId xmlns:a16="http://schemas.microsoft.com/office/drawing/2014/main" id="{B394940F-9BED-42AE-B7FE-BC398A9AB94C}"/>
              </a:ext>
            </a:extLst>
          </p:cNvPr>
          <p:cNvSpPr>
            <a:spLocks noGrp="1"/>
          </p:cNvSpPr>
          <p:nvPr>
            <p:ph sz="half" idx="1"/>
          </p:nvPr>
        </p:nvSpPr>
        <p:spPr>
          <a:xfrm>
            <a:off x="2022475" y="1647825"/>
            <a:ext cx="9877425" cy="2525713"/>
          </a:xfrm>
        </p:spPr>
        <p:txBody>
          <a:bodyPr rtlCol="0">
            <a:normAutofit lnSpcReduction="10000"/>
          </a:bodyPr>
          <a:lstStyle/>
          <a:p>
            <a:pPr fontAlgn="auto">
              <a:spcAft>
                <a:spcPts val="0"/>
              </a:spcAft>
              <a:buFont typeface="Wingdings 3" charset="2"/>
              <a:buChar char=""/>
              <a:defRPr/>
            </a:pPr>
            <a:r>
              <a:rPr lang="sl-SI" sz="2700" b="1" dirty="0">
                <a:solidFill>
                  <a:schemeClr val="tx1">
                    <a:lumMod val="75000"/>
                    <a:lumOff val="25000"/>
                  </a:schemeClr>
                </a:solidFill>
              </a:rPr>
              <a:t>MATIČEK</a:t>
            </a:r>
            <a:endParaRPr lang="sl-SI" sz="2700" dirty="0">
              <a:solidFill>
                <a:schemeClr val="tx1">
                  <a:lumMod val="75000"/>
                  <a:lumOff val="25000"/>
                </a:schemeClr>
              </a:solidFill>
            </a:endParaRPr>
          </a:p>
          <a:p>
            <a:pPr marL="0" indent="0" algn="just" fontAlgn="auto">
              <a:spcAft>
                <a:spcPts val="0"/>
              </a:spcAft>
              <a:buFont typeface="Wingdings 3" charset="2"/>
              <a:buNone/>
              <a:defRPr/>
            </a:pPr>
            <a:r>
              <a:rPr lang="sl-SI" sz="2000" dirty="0">
                <a:solidFill>
                  <a:schemeClr val="tx1">
                    <a:lumMod val="75000"/>
                    <a:lumOff val="25000"/>
                  </a:schemeClr>
                </a:solidFill>
              </a:rPr>
              <a:t>Matiček je grajski vrtnar, ki se namerava poročiti z Nežko. Je prebrisan, pošten, pameten, iznajdljiv, samozavesten fant, ki s svojo pametjo in spretnostjo premaguje nadrejene. Je zvest Nežki in se je pripravljen spoprijeti z baronom ob misli da ga vara. V komediji spozna svoje starše, njegov oče je Žužek in mati Smrekarica. Je predstavnik nižjega sloja in je služabnik barona. </a:t>
            </a:r>
          </a:p>
          <a:p>
            <a:pPr fontAlgn="auto">
              <a:spcAft>
                <a:spcPts val="0"/>
              </a:spcAft>
              <a:buFont typeface="Wingdings 3" charset="2"/>
              <a:buChar char=""/>
              <a:defRPr/>
            </a:pPr>
            <a:endParaRPr lang="sl-SI" sz="2000" dirty="0">
              <a:solidFill>
                <a:schemeClr val="tx1">
                  <a:lumMod val="75000"/>
                  <a:lumOff val="25000"/>
                </a:schemeClr>
              </a:solidFill>
            </a:endParaRPr>
          </a:p>
        </p:txBody>
      </p:sp>
      <p:sp>
        <p:nvSpPr>
          <p:cNvPr id="4" name="Označba mesta vsebine 3">
            <a:extLst>
              <a:ext uri="{FF2B5EF4-FFF2-40B4-BE49-F238E27FC236}">
                <a16:creationId xmlns:a16="http://schemas.microsoft.com/office/drawing/2014/main" id="{5EF5E972-2717-492A-BC3B-1DDEE66AC80A}"/>
              </a:ext>
            </a:extLst>
          </p:cNvPr>
          <p:cNvSpPr>
            <a:spLocks noGrp="1"/>
          </p:cNvSpPr>
          <p:nvPr>
            <p:ph sz="half" idx="2"/>
          </p:nvPr>
        </p:nvSpPr>
        <p:spPr>
          <a:xfrm>
            <a:off x="2022475" y="4070350"/>
            <a:ext cx="9877425" cy="2433638"/>
          </a:xfrm>
        </p:spPr>
        <p:txBody>
          <a:bodyPr rtlCol="0">
            <a:normAutofit lnSpcReduction="10000"/>
          </a:bodyPr>
          <a:lstStyle/>
          <a:p>
            <a:pPr fontAlgn="auto">
              <a:spcAft>
                <a:spcPts val="0"/>
              </a:spcAft>
              <a:buFont typeface="Wingdings 3" charset="2"/>
              <a:buChar char=""/>
              <a:defRPr/>
            </a:pPr>
            <a:r>
              <a:rPr lang="sl-SI" sz="2700" b="1" dirty="0">
                <a:solidFill>
                  <a:schemeClr val="tx1">
                    <a:lumMod val="75000"/>
                    <a:lumOff val="25000"/>
                  </a:schemeClr>
                </a:solidFill>
              </a:rPr>
              <a:t>BARON NALETEL</a:t>
            </a:r>
            <a:endParaRPr lang="sl-SI" sz="2700" dirty="0">
              <a:solidFill>
                <a:schemeClr val="tx1">
                  <a:lumMod val="75000"/>
                  <a:lumOff val="25000"/>
                </a:schemeClr>
              </a:solidFill>
            </a:endParaRPr>
          </a:p>
          <a:p>
            <a:pPr marL="0" indent="0" algn="just" fontAlgn="auto">
              <a:spcAft>
                <a:spcPts val="0"/>
              </a:spcAft>
              <a:buFont typeface="Wingdings 3" charset="2"/>
              <a:buNone/>
              <a:defRPr/>
            </a:pPr>
            <a:r>
              <a:rPr lang="sl-SI" sz="2000" dirty="0">
                <a:solidFill>
                  <a:schemeClr val="tx1">
                    <a:lumMod val="75000"/>
                    <a:lumOff val="25000"/>
                  </a:schemeClr>
                </a:solidFill>
              </a:rPr>
              <a:t>Za barona je Linhart izbral zelo primerno ime, saj je v enem dnevu “naletel” kar trikrat. Dolgočasje in brezskrbnost sta ga privedla do tega, da je postal ukazovalen in zaverovan vase. Ker se je naveličal zveze z ženo, velikokrat spletkari z drugimi ženskami, čeprav globoko v sebi ve da ljubi svojo ženo. Barona bi označili kot brezobzirnega, nemoralnega, nezvestega, nepremišljenega, ljubosumnega predstavnika višjega sloja.</a:t>
            </a:r>
          </a:p>
          <a:p>
            <a:pPr fontAlgn="auto">
              <a:spcAft>
                <a:spcPts val="0"/>
              </a:spcAft>
              <a:buFont typeface="Wingdings 3" charset="2"/>
              <a:buChar char=""/>
              <a:defRPr/>
            </a:pPr>
            <a:endParaRPr lang="sl-SI" dirty="0">
              <a:solidFill>
                <a:schemeClr val="tx1">
                  <a:lumMod val="75000"/>
                  <a:lumOff val="25000"/>
                </a:schemeClr>
              </a:solidFill>
            </a:endParaRPr>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slov 1">
            <a:extLst>
              <a:ext uri="{FF2B5EF4-FFF2-40B4-BE49-F238E27FC236}">
                <a16:creationId xmlns:a16="http://schemas.microsoft.com/office/drawing/2014/main" id="{AB123564-A365-40DB-94AD-C18AD3DF2D82}"/>
              </a:ext>
            </a:extLst>
          </p:cNvPr>
          <p:cNvSpPr>
            <a:spLocks noGrp="1"/>
          </p:cNvSpPr>
          <p:nvPr>
            <p:ph type="title"/>
          </p:nvPr>
        </p:nvSpPr>
        <p:spPr>
          <a:xfrm>
            <a:off x="2451100" y="482600"/>
            <a:ext cx="8212138" cy="973138"/>
          </a:xfrm>
        </p:spPr>
        <p:txBody>
          <a:bodyPr/>
          <a:lstStyle/>
          <a:p>
            <a:r>
              <a:rPr lang="sl-SI" altLang="sl-SI" sz="5400" b="1"/>
              <a:t>MISEL, ki mi je bila všeč</a:t>
            </a:r>
          </a:p>
        </p:txBody>
      </p:sp>
      <p:sp>
        <p:nvSpPr>
          <p:cNvPr id="3" name="Označba mesta vsebine 2">
            <a:extLst>
              <a:ext uri="{FF2B5EF4-FFF2-40B4-BE49-F238E27FC236}">
                <a16:creationId xmlns:a16="http://schemas.microsoft.com/office/drawing/2014/main" id="{4B34BCA2-7DA2-4D01-B4E3-7B538B96798A}"/>
              </a:ext>
            </a:extLst>
          </p:cNvPr>
          <p:cNvSpPr>
            <a:spLocks noGrp="1"/>
          </p:cNvSpPr>
          <p:nvPr>
            <p:ph idx="1"/>
          </p:nvPr>
        </p:nvSpPr>
        <p:spPr>
          <a:xfrm>
            <a:off x="1635125" y="2524125"/>
            <a:ext cx="9844088" cy="3927475"/>
          </a:xfrm>
        </p:spPr>
        <p:txBody>
          <a:bodyPr rtlCol="0">
            <a:normAutofit/>
          </a:bodyPr>
          <a:lstStyle/>
          <a:p>
            <a:pPr fontAlgn="auto">
              <a:spcAft>
                <a:spcPts val="0"/>
              </a:spcAft>
              <a:buFont typeface="Wingdings 3" charset="2"/>
              <a:buChar char=""/>
              <a:defRPr/>
            </a:pPr>
            <a:r>
              <a:rPr lang="sl-SI" sz="3600" b="1" dirty="0">
                <a:solidFill>
                  <a:schemeClr val="tx1">
                    <a:lumMod val="75000"/>
                    <a:lumOff val="25000"/>
                  </a:schemeClr>
                </a:solidFill>
              </a:rPr>
              <a:t>MISEL</a:t>
            </a:r>
            <a:r>
              <a:rPr lang="sl-SI" sz="3600" dirty="0">
                <a:solidFill>
                  <a:schemeClr val="tx1">
                    <a:lumMod val="75000"/>
                    <a:lumOff val="25000"/>
                  </a:schemeClr>
                </a:solidFill>
              </a:rPr>
              <a:t>, ki jo izreče Matiček:</a:t>
            </a:r>
            <a:endParaRPr lang="sl-SI" sz="2800" dirty="0">
              <a:solidFill>
                <a:schemeClr val="tx1">
                  <a:lumMod val="75000"/>
                  <a:lumOff val="25000"/>
                </a:schemeClr>
              </a:solidFill>
            </a:endParaRPr>
          </a:p>
          <a:p>
            <a:pPr marL="0" indent="0" algn="just" fontAlgn="auto">
              <a:spcAft>
                <a:spcPts val="0"/>
              </a:spcAft>
              <a:buFont typeface="Wingdings 3" charset="2"/>
              <a:buNone/>
              <a:defRPr/>
            </a:pPr>
            <a:endParaRPr lang="sl-SI" sz="400" dirty="0">
              <a:solidFill>
                <a:schemeClr val="tx1">
                  <a:lumMod val="75000"/>
                  <a:lumOff val="25000"/>
                </a:schemeClr>
              </a:solidFill>
            </a:endParaRPr>
          </a:p>
          <a:p>
            <a:pPr marL="0" indent="0" algn="just" fontAlgn="auto">
              <a:spcAft>
                <a:spcPts val="0"/>
              </a:spcAft>
              <a:buFont typeface="Wingdings 3" charset="2"/>
              <a:buNone/>
              <a:defRPr/>
            </a:pPr>
            <a:r>
              <a:rPr lang="sl-SI" sz="3200" dirty="0">
                <a:solidFill>
                  <a:schemeClr val="tx1">
                    <a:lumMod val="75000"/>
                    <a:lumOff val="25000"/>
                  </a:schemeClr>
                </a:solidFill>
              </a:rPr>
              <a:t>O, žene, žene! Kaj ste ve za ene kače! – kako se sukate in zvijate okoli nas; sam med, sama dobrota vam je na jeziku – in tistikrat nas najbolj pičite!</a:t>
            </a:r>
          </a:p>
          <a:p>
            <a:pPr fontAlgn="auto">
              <a:spcAft>
                <a:spcPts val="0"/>
              </a:spcAft>
              <a:buFont typeface="Wingdings 3" charset="2"/>
              <a:buChar char=""/>
              <a:defRPr/>
            </a:pPr>
            <a:endParaRPr lang="sl-SI" dirty="0">
              <a:solidFill>
                <a:schemeClr val="tx1">
                  <a:lumMod val="75000"/>
                  <a:lumOff val="25000"/>
                </a:schemeClr>
              </a:solidFill>
            </a:endParaRPr>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slov 1">
            <a:extLst>
              <a:ext uri="{FF2B5EF4-FFF2-40B4-BE49-F238E27FC236}">
                <a16:creationId xmlns:a16="http://schemas.microsoft.com/office/drawing/2014/main" id="{A35BA466-B7AD-4786-9336-43EA53F64DEF}"/>
              </a:ext>
            </a:extLst>
          </p:cNvPr>
          <p:cNvSpPr>
            <a:spLocks noGrp="1"/>
          </p:cNvSpPr>
          <p:nvPr>
            <p:ph type="title"/>
          </p:nvPr>
        </p:nvSpPr>
        <p:spPr>
          <a:xfrm>
            <a:off x="2589213" y="482600"/>
            <a:ext cx="7323137" cy="960438"/>
          </a:xfrm>
        </p:spPr>
        <p:txBody>
          <a:bodyPr/>
          <a:lstStyle/>
          <a:p>
            <a:r>
              <a:rPr lang="sl-SI" altLang="sl-SI" sz="5400" b="1"/>
              <a:t>IDEJA DELA</a:t>
            </a:r>
          </a:p>
        </p:txBody>
      </p:sp>
      <p:sp>
        <p:nvSpPr>
          <p:cNvPr id="24579" name="Označba mesta vsebine 2">
            <a:extLst>
              <a:ext uri="{FF2B5EF4-FFF2-40B4-BE49-F238E27FC236}">
                <a16:creationId xmlns:a16="http://schemas.microsoft.com/office/drawing/2014/main" id="{C003B51C-5C97-4A01-8C77-27B0BFD5DAE3}"/>
              </a:ext>
            </a:extLst>
          </p:cNvPr>
          <p:cNvSpPr>
            <a:spLocks noGrp="1"/>
          </p:cNvSpPr>
          <p:nvPr>
            <p:ph idx="1"/>
          </p:nvPr>
        </p:nvSpPr>
        <p:spPr>
          <a:xfrm>
            <a:off x="1403350" y="2262188"/>
            <a:ext cx="10161588" cy="3236912"/>
          </a:xfrm>
        </p:spPr>
        <p:txBody>
          <a:bodyPr/>
          <a:lstStyle/>
          <a:p>
            <a:pPr algn="just"/>
            <a:r>
              <a:rPr lang="sl-SI" altLang="sl-SI" sz="2800" b="1"/>
              <a:t>Ideja komedije je prikaz višjega in nižjega sloja ter prikaz nasprotij in boja, ki poteka njima. Namen je osmešiti višji sloj. Linhart v delu poudarja pamet, iznajdljivost nizkega in manj izobraženega sloja ter meni, da na njih sloni prihodnost. </a:t>
            </a:r>
          </a:p>
        </p:txBody>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slov 1">
            <a:extLst>
              <a:ext uri="{FF2B5EF4-FFF2-40B4-BE49-F238E27FC236}">
                <a16:creationId xmlns:a16="http://schemas.microsoft.com/office/drawing/2014/main" id="{02F1FBD0-E4E2-41A4-AFA3-D25752ED2291}"/>
              </a:ext>
            </a:extLst>
          </p:cNvPr>
          <p:cNvSpPr>
            <a:spLocks noGrp="1"/>
          </p:cNvSpPr>
          <p:nvPr>
            <p:ph type="title"/>
          </p:nvPr>
        </p:nvSpPr>
        <p:spPr>
          <a:xfrm>
            <a:off x="2589213" y="457200"/>
            <a:ext cx="5159375" cy="958850"/>
          </a:xfrm>
        </p:spPr>
        <p:txBody>
          <a:bodyPr/>
          <a:lstStyle/>
          <a:p>
            <a:r>
              <a:rPr lang="sl-SI" altLang="sl-SI" sz="5400" b="1"/>
              <a:t>MOJE MNENJE</a:t>
            </a:r>
          </a:p>
        </p:txBody>
      </p:sp>
      <p:pic>
        <p:nvPicPr>
          <p:cNvPr id="25603" name="Picture 2" descr="http://www2.arnes.si/~oskratl1s/slikeatl/lingraf.jpg">
            <a:extLst>
              <a:ext uri="{FF2B5EF4-FFF2-40B4-BE49-F238E27FC236}">
                <a16:creationId xmlns:a16="http://schemas.microsoft.com/office/drawing/2014/main" id="{287F223D-437B-4AEE-A09A-2B66FE7B093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56675" y="3530600"/>
            <a:ext cx="19050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Označba mesta vsebine 5">
            <a:extLst>
              <a:ext uri="{FF2B5EF4-FFF2-40B4-BE49-F238E27FC236}">
                <a16:creationId xmlns:a16="http://schemas.microsoft.com/office/drawing/2014/main" id="{AC2BE082-3CE8-4AA5-B263-A3A45B1AD9F0}"/>
              </a:ext>
            </a:extLst>
          </p:cNvPr>
          <p:cNvSpPr>
            <a:spLocks noGrp="1"/>
          </p:cNvSpPr>
          <p:nvPr>
            <p:ph idx="1"/>
          </p:nvPr>
        </p:nvSpPr>
        <p:spPr>
          <a:xfrm>
            <a:off x="1171575" y="2368550"/>
            <a:ext cx="10728325" cy="696913"/>
          </a:xfrm>
        </p:spPr>
        <p:txBody>
          <a:bodyPr/>
          <a:lstStyle/>
          <a:p>
            <a:r>
              <a:rPr lang="sl-SI" altLang="sl-SI" sz="2800" b="1"/>
              <a:t>Komedija mi je bila zelo všeč in sem jo z veseljem prebral.</a:t>
            </a:r>
          </a:p>
        </p:txBody>
      </p:sp>
      <p:pic>
        <p:nvPicPr>
          <p:cNvPr id="3" name="Slika 2">
            <a:extLst>
              <a:ext uri="{FF2B5EF4-FFF2-40B4-BE49-F238E27FC236}">
                <a16:creationId xmlns:a16="http://schemas.microsoft.com/office/drawing/2014/main" id="{D0049E7B-6FF4-4D16-93E5-110D115339F7}"/>
              </a:ext>
            </a:extLst>
          </p:cNvPr>
          <p:cNvPicPr>
            <a:picLocks noChangeAspect="1"/>
          </p:cNvPicPr>
          <p:nvPr/>
        </p:nvPicPr>
        <p:blipFill>
          <a:blip r:embed="rId3"/>
          <a:stretch>
            <a:fillRect/>
          </a:stretch>
        </p:blipFill>
        <p:spPr>
          <a:xfrm>
            <a:off x="3667125" y="3232150"/>
            <a:ext cx="2386013" cy="32305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besedila 3">
            <a:extLst>
              <a:ext uri="{FF2B5EF4-FFF2-40B4-BE49-F238E27FC236}">
                <a16:creationId xmlns:a16="http://schemas.microsoft.com/office/drawing/2014/main" id="{F763BB76-F438-4487-BDC0-8607E5317873}"/>
              </a:ext>
            </a:extLst>
          </p:cNvPr>
          <p:cNvSpPr>
            <a:spLocks noGrp="1"/>
          </p:cNvSpPr>
          <p:nvPr>
            <p:ph type="body" sz="half" idx="2"/>
          </p:nvPr>
        </p:nvSpPr>
        <p:spPr>
          <a:xfrm>
            <a:off x="2589213" y="5988050"/>
            <a:ext cx="4610100" cy="566738"/>
          </a:xfrm>
        </p:spPr>
        <p:txBody>
          <a:bodyPr>
            <a:noAutofit/>
          </a:bodyPr>
          <a:lstStyle/>
          <a:p>
            <a:pPr fontAlgn="auto">
              <a:spcAft>
                <a:spcPts val="0"/>
              </a:spcAft>
              <a:buFont typeface="Wingdings 3" charset="2"/>
              <a:buNone/>
              <a:defRPr/>
            </a:pPr>
            <a:endParaRPr lang="sl-SI" dirty="0"/>
          </a:p>
        </p:txBody>
      </p:sp>
      <p:sp>
        <p:nvSpPr>
          <p:cNvPr id="26627" name="Naslov 1">
            <a:extLst>
              <a:ext uri="{FF2B5EF4-FFF2-40B4-BE49-F238E27FC236}">
                <a16:creationId xmlns:a16="http://schemas.microsoft.com/office/drawing/2014/main" id="{98BB9387-0459-4B38-B334-CCDB018C49C8}"/>
              </a:ext>
            </a:extLst>
          </p:cNvPr>
          <p:cNvSpPr>
            <a:spLocks noGrp="1"/>
          </p:cNvSpPr>
          <p:nvPr>
            <p:ph type="title"/>
          </p:nvPr>
        </p:nvSpPr>
        <p:spPr>
          <a:xfrm>
            <a:off x="2498725" y="447675"/>
            <a:ext cx="8915400" cy="968375"/>
          </a:xfrm>
        </p:spPr>
        <p:txBody>
          <a:bodyPr/>
          <a:lstStyle/>
          <a:p>
            <a:r>
              <a:rPr lang="sl-SI" altLang="sl-SI" sz="5400" b="1"/>
              <a:t>VPRAŠANJA</a:t>
            </a:r>
          </a:p>
        </p:txBody>
      </p:sp>
      <p:sp>
        <p:nvSpPr>
          <p:cNvPr id="26628" name="Označba mesta besedila 4">
            <a:extLst>
              <a:ext uri="{FF2B5EF4-FFF2-40B4-BE49-F238E27FC236}">
                <a16:creationId xmlns:a16="http://schemas.microsoft.com/office/drawing/2014/main" id="{2B836DD5-B610-4837-AE55-6289F674B85A}"/>
              </a:ext>
            </a:extLst>
          </p:cNvPr>
          <p:cNvSpPr>
            <a:spLocks noGrp="1"/>
          </p:cNvSpPr>
          <p:nvPr>
            <p:ph type="body" sz="quarter" idx="13"/>
          </p:nvPr>
        </p:nvSpPr>
        <p:spPr>
          <a:xfrm>
            <a:off x="2589213" y="1773238"/>
            <a:ext cx="8915400" cy="4184650"/>
          </a:xfrm>
        </p:spPr>
        <p:txBody>
          <a:bodyPr anchor="t"/>
          <a:lstStyle/>
          <a:p>
            <a:r>
              <a:rPr lang="sl-SI" altLang="sl-SI" sz="2600"/>
              <a:t>Katera je prva slovenska komedija in kdo jo je ustvaril?</a:t>
            </a:r>
          </a:p>
          <a:p>
            <a:endParaRPr lang="sl-SI" altLang="sl-SI" sz="2600"/>
          </a:p>
          <a:p>
            <a:r>
              <a:rPr lang="sl-SI" altLang="sl-SI" sz="2600"/>
              <a:t>Našteje nekaj značilnosti komedije.</a:t>
            </a:r>
          </a:p>
          <a:p>
            <a:endParaRPr lang="sl-SI" altLang="sl-SI" sz="2600"/>
          </a:p>
          <a:p>
            <a:r>
              <a:rPr lang="sl-SI" altLang="sl-SI" sz="2600"/>
              <a:t>Kdaj in kje se komedija Matiček se ženi odvija?</a:t>
            </a:r>
          </a:p>
          <a:p>
            <a:endParaRPr lang="sl-SI" altLang="sl-SI" sz="2600"/>
          </a:p>
          <a:p>
            <a:r>
              <a:rPr lang="sl-SI" altLang="sl-SI" sz="2600"/>
              <a:t>Kaj vi mislite o Baronovem dvorjenjem Nežki?</a:t>
            </a:r>
          </a:p>
        </p:txBody>
      </p:sp>
    </p:spTree>
  </p:cSld>
  <p:clrMapOvr>
    <a:masterClrMapping/>
  </p:clrMapOvr>
  <p:transition spd="med">
    <p:pull/>
  </p:transition>
</p:sld>
</file>

<file path=ppt/theme/theme1.xml><?xml version="1.0" encoding="utf-8"?>
<a:theme xmlns:a="http://schemas.openxmlformats.org/drawingml/2006/main" name="Jata">
  <a:themeElements>
    <a:clrScheme name="Jat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Jat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Jat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506</Words>
  <Application>Microsoft Office PowerPoint</Application>
  <PresentationFormat>Widescreen</PresentationFormat>
  <Paragraphs>50</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 3</vt:lpstr>
      <vt:lpstr>Jata</vt:lpstr>
      <vt:lpstr>Anton Tomaž Linhart</vt:lpstr>
      <vt:lpstr>ANTON TOMAŽ LINHART</vt:lpstr>
      <vt:lpstr>VSEBINA</vt:lpstr>
      <vt:lpstr>KRONOTOP</vt:lpstr>
      <vt:lpstr>OPIS OSEB:</vt:lpstr>
      <vt:lpstr>MISEL, ki mi je bila všeč</vt:lpstr>
      <vt:lpstr>IDEJA DELA</vt:lpstr>
      <vt:lpstr>MOJE MNENJE</vt:lpstr>
      <vt:lpstr>VPRAŠANJA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2019-06-03T09:08:31Z</dcterms:created>
  <dcterms:modified xsi:type="dcterms:W3CDTF">2019-06-03T09:08:31Z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