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4B780AF4-14DE-41AB-B4FF-E149EF52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CDFF-939D-48A7-A85C-021B7C151CD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9729B6E7-F2E4-4454-B402-5DA88E7E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1FFD552C-0128-46FB-8DE7-CECE2454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90A3AF9-A91A-4C55-BB6E-14ED59C6195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6421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638BC14D-D18E-4A00-B23F-74681259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4D71-792A-4F12-BEC8-831CA4950B8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9AB5128-CC38-439C-9530-58E0B371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24DD171-E94F-414B-8B9F-ED095E1D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4A8FB-2E81-410F-ACEA-08446EAF7A9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3077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863DBB0-72BE-4974-AADB-C35C2AA7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7C0B-FA02-4BE3-96A6-2760D4752E6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EBF8A95-4293-4E81-B601-231507A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4BEAA51-6512-4933-921D-4A4DAB1D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67777-4252-4A21-A546-1F4BAA15C83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542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E43E389-BAAD-4CFD-B670-A2BA688F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0A2D-9250-4E3E-97A2-10B3A886EF2F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7EA5A03-6D23-469D-BA95-12D145AB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BE0ED88-7992-49F8-A643-145C1150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407D-4BC4-497D-8F5D-04310190880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7825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011FF17-F6D6-4272-82A0-2A0B6A70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B95A-B7B5-4F5C-8EEC-E52D867A975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6D3A635-1653-495C-87B7-F87E38C6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05F9B2D-929A-4173-A866-22CD7F07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883B579-A825-4BD8-A329-904F295E2CC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24773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ECEBE3F7-B935-4D12-AE1E-C8867E1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832A-94B0-42FE-92EC-91A046D2776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0F3FD28C-1921-4FA2-A408-E6122192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395DD727-1382-434F-8751-21C2A81C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20A1-3CAB-47CF-A87B-3542FFFC330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7409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5BB9A280-D81B-456E-BC9B-96678886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BEEE-C9EB-4F55-B6B0-E008D3994FF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46530372-69C7-4651-AC2D-556C7BA0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04ECDE96-395C-4485-BEBB-13C3485C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3E521-D17D-4829-AD83-9DAF45BA2CC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5831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E60745B6-4251-443E-A89C-588328BA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DF22-E4A9-46A5-A0A8-5C4E5369424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F78992E8-2441-4455-8B16-AC7D290D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84CF07F9-26F4-49CD-9E1B-E130BA54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09F35-DFE8-4F2E-ABA8-FAFC452F380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726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A5A68907-F163-4995-B12C-DDD0898F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D43D-2099-4BD3-93EB-0E44F15771AF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866F56C9-9E51-48BF-9291-8D5036AE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0AF6D5E7-A60E-49EC-A4F9-9E64DCF4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01027-CAF4-4B3F-82A5-3C2FF8BE0F4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8157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94F7FF29-9699-4EC7-B1DC-83B08505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7211-83CF-48BF-A1C0-1D9C5CE1106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5FC1666F-27AA-44C3-BF5A-742E9882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91384238-B683-475C-9975-5783AC53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0424-3513-4BA3-B08D-8E51229BD5D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158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71C2D2C5-4234-4014-AD25-B10187007B4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72E543FF-84E9-43B9-8B66-39F34F5E693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4A71928D-3CE1-4D8C-BC9A-B193FD9F888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4A9BCB55-E706-49AD-84D8-7261B9449E3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225BAEB3-0034-486D-9A3B-A1568286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D62B-7D56-47FE-8F92-2FA67ED1CA7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5019653A-FE20-4075-910F-82D9CFCA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4D4B82CC-2580-4044-9C2F-E731A3EA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71E078C-AA54-4731-B484-4432696FE7F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027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EC2033DC-B222-4669-84BB-2794197677C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E7422C37-61E1-4DE1-8C9F-CCE28D57CE5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3EB4F174-2874-47B3-9C63-68E8C11F22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8013B50E-6648-4C3A-8F6B-BAD761CEF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D66F074B-9282-42DE-8D1D-B727CAB76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CBF88-3158-4A71-8949-9E6DFBA6C61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59121A6F-BFCE-48B7-8A8E-79CBBBFB8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818DB0DD-BF21-4845-9BB8-2B904F17F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601BB78E-0F4F-4F8F-9D4A-096D714602C9}" type="slidenum">
              <a:rPr lang="en-US" altLang="sl-SI"/>
              <a:pPr/>
              <a:t>‹#›</a:t>
            </a:fld>
            <a:endParaRPr lang="en-US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1A803E96-F292-45C0-9D22-BBC50A3BA59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A7504036-0288-441C-8FC3-4A064B32E59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39AFC846-6CAC-4110-816F-C48E49766B5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2DBD41-D820-4018-8240-2F2BD8281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tx1"/>
                </a:solidFill>
              </a:rPr>
              <a:t>ŽUPANOVA MICKA</a:t>
            </a:r>
            <a:endParaRPr lang="en-US" sz="8000" dirty="0">
              <a:solidFill>
                <a:schemeClr val="tx1"/>
              </a:solidFill>
              <a:latin typeface="Greek Diner Inline TT" pitchFamily="34" charset="0"/>
            </a:endParaRPr>
          </a:p>
        </p:txBody>
      </p:sp>
      <p:pic>
        <p:nvPicPr>
          <p:cNvPr id="5123" name="Picture 2" descr="http://www.svetizbesed.com/pic/ilus-zupanova_micka.jpg">
            <a:extLst>
              <a:ext uri="{FF2B5EF4-FFF2-40B4-BE49-F238E27FC236}">
                <a16:creationId xmlns:a16="http://schemas.microsoft.com/office/drawing/2014/main" id="{A0CE1B7A-572A-40A8-B864-70108108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4590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13065F8B-74DA-4380-8E29-7675F7C9F764}"/>
              </a:ext>
            </a:extLst>
          </p:cNvPr>
          <p:cNvSpPr/>
          <p:nvPr/>
        </p:nvSpPr>
        <p:spPr>
          <a:xfrm>
            <a:off x="2286000" y="1905000"/>
            <a:ext cx="4267200" cy="34290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E1C9A00-C375-4799-B377-048594D65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VRH:</a:t>
            </a:r>
          </a:p>
          <a:p>
            <a:pPr algn="ctr"/>
            <a:r>
              <a:rPr lang="sl-SI" altLang="sl-SI" sz="2400"/>
              <a:t>zapeljivec misli, da je z nakano uspel in pade v nastavljeno past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A7DDE6F-A9F0-4345-85EE-DAA47705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2200"/>
            <a:ext cx="281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/>
              <a:t>ZAPLET:</a:t>
            </a:r>
          </a:p>
          <a:p>
            <a:r>
              <a:rPr lang="sl-SI" altLang="sl-SI" sz="2400"/>
              <a:t>goljufoma nastavita past oče Jaka in Anže</a:t>
            </a:r>
            <a:endParaRPr lang="en-US" altLang="sl-SI" sz="240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F36FFE2-1785-474B-8F9F-3B8961D5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22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/>
              <a:t>RAZPLET:</a:t>
            </a:r>
          </a:p>
          <a:p>
            <a:r>
              <a:rPr lang="sl-SI" altLang="sl-SI" sz="2400"/>
              <a:t>goljufa plačata kazen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572E9C7-94DA-457B-B7B6-2490AFC2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41850"/>
            <a:ext cx="3352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RAZSNOVA:</a:t>
            </a:r>
          </a:p>
          <a:p>
            <a:pPr algn="ctr"/>
            <a:r>
              <a:rPr lang="sl-SI" altLang="sl-SI" sz="2400"/>
              <a:t>vdova razdre zaroko in goljufivca prisili, da prispevata k nevestini doti</a:t>
            </a:r>
            <a:endParaRPr lang="en-US" altLang="sl-SI" sz="2400"/>
          </a:p>
          <a:p>
            <a:endParaRPr lang="en-US" alt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715DE68-B553-4DCA-92CA-E3862D71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800600"/>
            <a:ext cx="3124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ZASNOVA:</a:t>
            </a:r>
          </a:p>
          <a:p>
            <a:pPr algn="ctr"/>
            <a:r>
              <a:rPr lang="sl-SI" altLang="sl-SI" sz="2400"/>
              <a:t>naivni Miciki godi dvorjenje žlahtnega Tulpenheima</a:t>
            </a:r>
            <a:endParaRPr lang="en-US" altLang="sl-SI" sz="2400"/>
          </a:p>
          <a:p>
            <a:endParaRPr lang="en-US" altLang="sl-SI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B2E972-E2A3-4E2F-872F-3C606A43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6934200" cy="4029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>
                <a:solidFill>
                  <a:schemeClr val="tx1"/>
                </a:solidFill>
                <a:latin typeface="+mn-lt"/>
              </a:rPr>
              <a:t>ŽELIMO VAM LEP OGLED PREDSTAVE</a:t>
            </a:r>
            <a:endParaRPr sz="8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63" name="TextBox 5">
            <a:extLst>
              <a:ext uri="{FF2B5EF4-FFF2-40B4-BE49-F238E27FC236}">
                <a16:creationId xmlns:a16="http://schemas.microsoft.com/office/drawing/2014/main" id="{49885DB5-67A3-498B-8926-E0688802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3600" b="1"/>
              <a:t>DOBRO NAPNITE UŠESA </a:t>
            </a:r>
            <a:endParaRPr lang="en-US" altLang="sl-SI" sz="3600" b="1"/>
          </a:p>
        </p:txBody>
      </p:sp>
      <p:pic>
        <p:nvPicPr>
          <p:cNvPr id="15364" name="Picture 2" descr="http://oomlaut.com/wp-content/uploads/2013/07/listening.jpg">
            <a:extLst>
              <a:ext uri="{FF2B5EF4-FFF2-40B4-BE49-F238E27FC236}">
                <a16:creationId xmlns:a16="http://schemas.microsoft.com/office/drawing/2014/main" id="{A6B46947-1D39-428E-9441-6409C604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achnet.eu/tobrien/files/06_french_revolution.cover_.jpg">
            <a:extLst>
              <a:ext uri="{FF2B5EF4-FFF2-40B4-BE49-F238E27FC236}">
                <a16:creationId xmlns:a16="http://schemas.microsoft.com/office/drawing/2014/main" id="{67E35930-CA75-4E8B-A03F-C03D1CD6E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54E6420C-9645-4A94-998B-77C2EB2D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sl-SI" altLang="sl-SI"/>
              <a:t>RAZSVETLJENSTVO </a:t>
            </a:r>
            <a:endParaRPr lang="en-US" altLang="sl-SI"/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CD500960-76DF-4A5C-A086-3C3BC434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>
                <a:latin typeface="Calibri" panose="020F0502020204030204" pitchFamily="34" charset="0"/>
              </a:rPr>
              <a:t>2. polovica 18. do začetka 19. stoletja </a:t>
            </a:r>
          </a:p>
          <a:p>
            <a:endParaRPr lang="sl-SI" altLang="sl-SI">
              <a:latin typeface="Calibri" panose="020F0502020204030204" pitchFamily="34" charset="0"/>
            </a:endParaRPr>
          </a:p>
          <a:p>
            <a:r>
              <a:rPr lang="sl-SI" altLang="sl-SI">
                <a:latin typeface="Calibri" panose="020F0502020204030204" pitchFamily="34" charset="0"/>
              </a:rPr>
              <a:t>ZNAČILNOSTI:</a:t>
            </a:r>
          </a:p>
          <a:p>
            <a:pPr>
              <a:buFontTx/>
              <a:buChar char="-"/>
            </a:pPr>
            <a:r>
              <a:rPr lang="sl-SI" altLang="sl-SI">
                <a:latin typeface="Calibri" panose="020F0502020204030204" pitchFamily="34" charset="0"/>
              </a:rPr>
              <a:t> francoska revolucija 1789 (svob</a:t>
            </a:r>
            <a:r>
              <a:rPr lang="sl-SI" altLang="sl-SI">
                <a:solidFill>
                  <a:schemeClr val="bg1"/>
                </a:solidFill>
                <a:latin typeface="Calibri" panose="020F0502020204030204" pitchFamily="34" charset="0"/>
              </a:rPr>
              <a:t>oda, bratstvo, enakost),</a:t>
            </a:r>
          </a:p>
          <a:p>
            <a:pPr>
              <a:buFontTx/>
              <a:buChar char="-"/>
            </a:pPr>
            <a:r>
              <a:rPr lang="sl-SI" altLang="sl-SI">
                <a:latin typeface="Calibri" panose="020F0502020204030204" pitchFamily="34" charset="0"/>
              </a:rPr>
              <a:t> rušenje fevdalnega reda,</a:t>
            </a:r>
          </a:p>
          <a:p>
            <a:pPr>
              <a:buFontTx/>
              <a:buChar char="-"/>
            </a:pPr>
            <a:r>
              <a:rPr lang="sl-SI" altLang="sl-SI">
                <a:latin typeface="Calibri" panose="020F0502020204030204" pitchFamily="34" charset="0"/>
              </a:rPr>
              <a:t> začetek kapitalizma (Marija Ter</a:t>
            </a:r>
            <a:r>
              <a:rPr lang="sl-SI" altLang="sl-SI">
                <a:solidFill>
                  <a:schemeClr val="bg1"/>
                </a:solidFill>
                <a:latin typeface="Calibri" panose="020F0502020204030204" pitchFamily="34" charset="0"/>
              </a:rPr>
              <a:t>ezija in Jožef II. – uvedba </a:t>
            </a:r>
            <a:r>
              <a:rPr lang="sl-SI" altLang="sl-SI">
                <a:latin typeface="Calibri" panose="020F0502020204030204" pitchFamily="34" charset="0"/>
              </a:rPr>
              <a:t>obveznega šolstva 1774),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alibri" panose="020F0502020204030204" pitchFamily="34" charset="0"/>
              </a:rPr>
              <a:t> </a:t>
            </a:r>
          </a:p>
          <a:p>
            <a:r>
              <a:rPr lang="sl-SI" altLang="sl-SI">
                <a:latin typeface="Calibri" panose="020F0502020204030204" pitchFamily="34" charset="0"/>
              </a:rPr>
              <a:t>k nam pride z zamudo</a:t>
            </a:r>
          </a:p>
          <a:p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5D7E12BC-5AED-43C5-8896-6EFCE2F9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4114800" cy="20574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 sz="2400"/>
              <a:t>   </a:t>
            </a:r>
            <a:r>
              <a:rPr lang="sl-SI" altLang="sl-SI"/>
              <a:t>Budi se slovenska narodna zavest – zahteve po uporabi slovenščine v javnosti.</a:t>
            </a:r>
          </a:p>
        </p:txBody>
      </p:sp>
      <p:sp>
        <p:nvSpPr>
          <p:cNvPr id="7171" name="PoljeZBesedilom 3">
            <a:extLst>
              <a:ext uri="{FF2B5EF4-FFF2-40B4-BE49-F238E27FC236}">
                <a16:creationId xmlns:a16="http://schemas.microsoft.com/office/drawing/2014/main" id="{8D8F9A2F-C625-4D3C-A8B1-7F886A0C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0"/>
            <a:ext cx="2819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600"/>
              <a:t>Vzgoja in izobrazba kmeta.</a:t>
            </a:r>
          </a:p>
          <a:p>
            <a:endParaRPr lang="en-US" altLang="sl-SI"/>
          </a:p>
        </p:txBody>
      </p:sp>
      <p:sp>
        <p:nvSpPr>
          <p:cNvPr id="7172" name="PoljeZBesedilom 4">
            <a:extLst>
              <a:ext uri="{FF2B5EF4-FFF2-40B4-BE49-F238E27FC236}">
                <a16:creationId xmlns:a16="http://schemas.microsoft.com/office/drawing/2014/main" id="{CD181AF6-AD5F-4674-9073-9190EC67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038600"/>
            <a:ext cx="4495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600"/>
              <a:t>Končno se razvije posvetna književnost (poučne pesmi, basni, uganke).</a:t>
            </a:r>
          </a:p>
        </p:txBody>
      </p:sp>
      <p:pic>
        <p:nvPicPr>
          <p:cNvPr id="9218" name="Picture 2" descr="http://projekti.gimvic.org/2008/2c/2c_ita/toskana/slovenia.gif">
            <a:extLst>
              <a:ext uri="{FF2B5EF4-FFF2-40B4-BE49-F238E27FC236}">
                <a16:creationId xmlns:a16="http://schemas.microsoft.com/office/drawing/2014/main" id="{B5A4CBBC-21E9-4500-B192-9D34FDBA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695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encrypted-tbn2.gstatic.com/images?q=tbn:ANd9GcTzrKskWBlwB5fzNkAR0js4bvpGyCmXOa9VJNIKWjct-HxqtcaP">
            <a:extLst>
              <a:ext uri="{FF2B5EF4-FFF2-40B4-BE49-F238E27FC236}">
                <a16:creationId xmlns:a16="http://schemas.microsoft.com/office/drawing/2014/main" id="{3BBF412B-3386-41C5-9DDB-25F91D84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285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EC2AC295-ABDA-4BED-8FF8-014D1119F04C}"/>
              </a:ext>
            </a:extLst>
          </p:cNvPr>
          <p:cNvSpPr/>
          <p:nvPr/>
        </p:nvSpPr>
        <p:spPr>
          <a:xfrm>
            <a:off x="1066800" y="1066800"/>
            <a:ext cx="3505200" cy="381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PoljeZBesedilom 4">
            <a:extLst>
              <a:ext uri="{FF2B5EF4-FFF2-40B4-BE49-F238E27FC236}">
                <a16:creationId xmlns:a16="http://schemas.microsoft.com/office/drawing/2014/main" id="{7EB524EF-0B40-42EA-9A5B-46F891F1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3429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400" b="1">
                <a:latin typeface="Calibri" panose="020F0502020204030204" pitchFamily="34" charset="0"/>
              </a:rPr>
              <a:t> </a:t>
            </a:r>
            <a:r>
              <a:rPr lang="sl-SI" altLang="sl-SI" sz="2400">
                <a:latin typeface="Calibri" panose="020F0502020204030204" pitchFamily="34" charset="0"/>
              </a:rPr>
              <a:t>Anton Tomaž Linhart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 Žiga Zois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 Valentin Vodnik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 Jurij Japelj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 Blaž Kumerdej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 Jernej Kopitar</a:t>
            </a:r>
          </a:p>
          <a:p>
            <a:endParaRPr lang="en-US" altLang="sl-SI"/>
          </a:p>
        </p:txBody>
      </p:sp>
      <p:sp>
        <p:nvSpPr>
          <p:cNvPr id="8198" name="PoljeZBesedilom 5">
            <a:extLst>
              <a:ext uri="{FF2B5EF4-FFF2-40B4-BE49-F238E27FC236}">
                <a16:creationId xmlns:a16="http://schemas.microsoft.com/office/drawing/2014/main" id="{42008379-3829-4283-8A2D-6855E6A96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3200" b="1"/>
              <a:t>ZOISOV KROG</a:t>
            </a:r>
            <a:endParaRPr lang="en-US" altLang="sl-SI" sz="3200" b="1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89B593D0-ACC7-4374-8E62-9BB82EE4910D}"/>
              </a:ext>
            </a:extLst>
          </p:cNvPr>
          <p:cNvSpPr/>
          <p:nvPr/>
        </p:nvSpPr>
        <p:spPr>
          <a:xfrm>
            <a:off x="5715000" y="3505200"/>
            <a:ext cx="2590800" cy="2743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2" name="PoljeZBesedilom 7">
            <a:extLst>
              <a:ext uri="{FF2B5EF4-FFF2-40B4-BE49-F238E27FC236}">
                <a16:creationId xmlns:a16="http://schemas.microsoft.com/office/drawing/2014/main" id="{3980B973-4AC9-4B4A-A836-C6553D0A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100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3200" b="1"/>
              <a:t>POHLINOV   KROG </a:t>
            </a:r>
            <a:endParaRPr lang="en-US" altLang="sl-SI" sz="3200" b="1"/>
          </a:p>
        </p:txBody>
      </p:sp>
      <p:sp>
        <p:nvSpPr>
          <p:cNvPr id="8203" name="PoljeZBesedilom 8">
            <a:extLst>
              <a:ext uri="{FF2B5EF4-FFF2-40B4-BE49-F238E27FC236}">
                <a16:creationId xmlns:a16="http://schemas.microsoft.com/office/drawing/2014/main" id="{35FE4A2A-1726-400C-84B1-79DFBB826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95800"/>
            <a:ext cx="3200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oče Marko Pohlin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>
                <a:latin typeface="Calibri" panose="020F0502020204030204" pitchFamily="34" charset="0"/>
              </a:rPr>
              <a:t> Janez Demascen Dev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sl-SI"/>
          </a:p>
        </p:txBody>
      </p:sp>
      <p:sp>
        <p:nvSpPr>
          <p:cNvPr id="8204" name="AutoShape 2" descr="data:image/jpeg;base64,/9j/4AAQSkZJRgABAQAAAQABAAD/2wCEAAkGBxMSEhQUExQWFBUXGBgYGBcXFxcXFxoYGBcXFxcaFxUYHCggHBolHBQVITEhJSkrLi4uFx8zODMsNygtLisBCgoKDg0OGxAQGiwkHxwsLCw0LCwsLCwsLCwsLCwsLCwsLCwsLCwsLCwsLCwsLCwsLCwsLCwsLCwsLDcrLCwrN//AABEIAQcAvwMBIgACEQEDEQH/xAAbAAAABwEAAAAAAAAAAAAAAAABAgMEBQYHAP/EAEsQAAECAwMGCAgKCQUBAAAAAAEAAgMRIQQxQQUHElFhcQYigZGhsdHwE1RzkrLB4fEWIyQlMjRTcpPCFTNCYoKDorPSFERSY8ND/8QAGQEAAwEBAQAAAAAAAAAAAAAAAAECAwQF/8QAJREAAgICAgIDAQADAQAAAAAAAAECESExAxIyQRMicVFCYfAE/9oADAMBAAIRAxEAPwCzZ4Y7mizScW1fcSLtHtWXOynEBIER/nFaPnudL/S/zT/bl1rJ4kSpoO+pYTdM6ONfUkDleN9o/wA89qKcsxwf1sTz3KNLqd5JIOQpM0omxl6OK+GiD+Y7tXHhDaPtou7wjue9QZiIPCJ9mInTwhtP28YfzHdqJ8J7V4xG/Ed2qFLsb0Rp7+5PvgVZLC3hPa7haIv4j+1Kw+E9r8Zi+e7tUNY7I55FCrNk/g25wnK/FR8jH1Q3+FFrwtMbzz2o3woto/3EXz3KchcF3YAdCRtPB54nxTvEku8g6ohzwstor/qIvnuuv1rvhhbR/uY3nHtTiNkqQND36lH2jJ3J1bFPyP2Pqhw3htbvGYo/jKFvDa3T+sxfOPYoU2WU8NUsNqbxWObOd2vWqXLYvjRYjw6t0vrMXzvYh+Hdv8aic4VTc+ovXOida07snoi2/D23z+sxOcdi4cPrf4zE6OxVB0T3INM70uzDoi6N4fW/xl/9P+KO3OBb5fWH/wBH+KprYlyFr8EdmHRF1bw/yh4w7mZ/irTm84VWq02sQ40UvboPMiGymAJXBZMw0OydZq95n628eTf+VZ8knQnFE/nxd9V3Rf8AzWSxBqwWtZ8GzNl3ReuGsmc2V/cdqueyuPxCPpt9aROPX6ko4T73Iuj31qUWEA51zDKR7612jOiFsIk9aZIBAOE7ye1SWSMnGK4UmE1sVlL3ACd9+wXrTuDuSBDAn6r1nJlJCORsitZe1WKz2YClyWZDDUrBhkrknyuLwbKBzABcSnMIT1S2pRlmojOhyS+Vj6oaWnJzH3gVVXyvwcc0kgTFblcGwnXo2ngQqXOtSIfG/RlloyS+dGG6aRfkkSNJEjGi0216BM5KsZXsxdM3c2CJTitMr42ZtbsnlspToZKOcJTmrZlKEQdvq7VXbfCF4u6VvxcloylGhg6q6ZE7+4XOFeRDMyF/YtyBVh9SNOaTE++5C00QA8h4HkCv2Z36/wDy38/FWfB3uC0DM0Pl58i/0mLOfoT0TOfBx0rLL/jE62LKDM98Vque8TfZh+5E9JqytwoK9dJLWew4vER2dyiE17ErEZ7knKk+n1KKKZ2kuEu+vsRSJo9nhTcBPn1IbwCLLwZs0q4laRk2HJoVN4PWecpXAY7ZK+ZObogalESg8VpmKJzZ2ySkZgMpIrWyuXJyw+x0QeB5DKVcyaSggcqVcVKjgl7CFoTW0AdynLym0WVyiawVDZHxRhgozKBBBopqO2ii7TBWJ0VZTbdDvHWq5aWXjE9WCuuUYBldcqplODeZCWrsXVxSObkhTKy9oBI1LpdfPsS1qh8ac++CS0TPv1ruTs5mcjg96InTt1o7RSdduzcmIVg4Tu5VoeZv6+7yL/SYs8gjnv5Nu1aJmXHy13kX+nDWfJ6/RN4JDPgfjbP9x/pBZWad71qWe4/HWfyTvS9iy9x2T9W2S35Ni4/ETc7viiT77Edx5EVSUJubLk2p1k9mlEAPKkWbu9/rUhkpo0p4Ya69SiTwBfuD0IaION/Z0SVusVZ9XsVVyHGGjt7FaITpAFaRqgJGDUIsI7UnCiSF96DR1Lk5pZOnjHQiCaJabfDbefWk/B0lOutN41khN+kJkrn7mlIRi8J7OLyRLYloGUIcQTYQ4b1HR8kNcDowm+tRsTJwhniEsdO7A8imTtBFZ0WZ7kxthGuSTssYkVvRcovAbXBc5tZC5UcJVKqNsr+1uTrKtriRnlrJS6tSio2S3tmSa69ewjFdfFFLFnPyysiLY2Xe/vNN28qdWrknq1JuHbea5d0dHK9gnpPV6kMOch2dYQEpURbpHftCoQaFTlvWjZmW/LH+Rf6cNZ3CfXZhS5aPmbkbY8iX6l1332LPk9fpM9Cue79fA8kfTPYsxIWnZ7PrEHyOPlHLL338sltPyoOPxALZ99owRSRTkke1CTqXEzrzqSgAKqWyVANDrxrK/aoiEKiXIdSs9gaMdnTiFnP+AWHJrSGikpDpJVrgv4u5VexuqBtv2Db7VPwYwE9VOpXeB0OXuNNqeMiTUeYukQpAQ6CQXn/+iT74OuEcB41p0RPFQFry2yE7SiTcTQNbKZ3zuClbRAmKzTYZFhPDgWz0hJ07yN+CyUk9mrwsELZOFv8AqHmHDs4JrLjV4t/KlHWlxJaZgi9rvpA7Nif5MyFAsTjEa15dUAmst1UlEeIkZry2RNJm++fIqm49cC41Ox5Z8JhQ/Ct7ocMkbuegVwjwGi4KMy5k0R4Lm7KKVFKQuzaMrh5UZCvZpunUkybuO1KWi3hw09Aw9KYmKgySP6OaXFjqPaSCBilMpu+KbCA4rccb8V1fTH9MLdUQdsAwOF+1NGsvp396dWqUhK/VhtKQ2+tdUdGD2AG9vq60ZoQH3+xKDCXuCoQdrDMdetaZmVZ8pi+SPpsWasIJGzC+e3qWl5lD8pjeSI/rb2KJK6Ino7PWflUHyP53rMnNvv8AZfNaZnq+twvJCn8T8VmhM9nc0Ws9jh4iU6T5l272+5Afeik3dCSKFrOJke5WewQ/o11GtZX0VasgpM61ZLDcK7+dZT2Uyw2U6MtezvvTx9skDcdLsCgnRA3Xr3I0CLWZPuTlNaGiyWZ/GlNTcKNcqzYoukdIKWZFPftXn8jV2d0EmiZNQm/hNA3yCPBjTAmmdtdO7nWOslqNuhe1xQRemVjs03hxw1oIEKdSjRbURPAJynaLXF6RLOtEwcJIIEaaibNFMpuuvkoq08KwHuZDZpFt8rhzoTcnZEoxiiN4dZLMKILQwUppbDrVdjtDwCKkqb4RcLPCQjDc0TI6cFWbC86Gr1Lrins5Z7wR9rZKcxd3vTZoNE5tVd/XPqTZhvXVHRhJZBR2Akz1Vlr2Ihaeg8yDS1dyrIFmG/1YbCtNzJ/WI3kvzNWXtN2GvGfKtRzKD4+0eTHp+xRJ6JnoRz1P+VQ9kIcnHes2c7vrWiZ6XfLGeSb6TlnBW0lkIeKCl1FwOHP3wRHVohvU0ULQXy1A8vTrUzY7UNG667nVemlmRtGSicfZSZZo9qnOtKDvzoTFAm7SkPVcq6+1X33IgeSo6MZpuRpeDmDTYpVpoNyr/BGfgGt2TU7DbgVwT3R3ceh1ZoxklZAqPYSCU8sxKxeDYWjPDW0UeJvNfo+tLWhszsUTlXKfgyBXfIyFZVRGPbREp0iajOa4SI77Cq7l2DDa2TQGOdiLzPWTendnylBDRN89ybWq0wI5AnLRreFphEvKM/yhCLYhFTPbftT5g4gv37dSWy++E+MPBn91IOhFoIOrvVdd4RzVRFWlxmTd6tyQbd36Sj2wyCQZRdMdGMtirDyoXNqk9JHY6QA6FRAuMOq/l3LUMyn660VnxB6SyxrTNapmSHx1o+43rKzn6Jnojs8/15uPxTaX4uqs5iELQ88/15tP/kyuqrlnb10S2EPETa2iMaBcXU17UWVa8vKpKAPQgneudVASDsEuZAC9kg6XGJ4ovOq69KxI2kaU1DZS5JOicQDbzy1hOMlQpu0jc2p34BS/9gaLwCbpwSy9zTfsOAU1FbI0ULm5iSc87j0kK65WsX7bRQiuwrj5IfXtE6OLkorzvpJ9BfNIGFI3I8ESXK1g627Qo9tUi1g2HkBSsY4iiZ+F2KKoVHWiHDlMAA8nYq5lDKUFpk6GCdYAVlfZ2uFesqMtmRoJqRUcvQmowvIXL0U+1tDogc0BrZzlr2exHypFBGEz0akvleE1k5dHWoKLEnydK64Ruv4jlk8ja1SmJ+/emrecI0V/Grqu1IrXVuC7IrBzt5OFB35UoCk5TRg4A8/sVAOYZnyYa1quZIfGWis+IzrKysGUqbtm9atmSHHtO5nW5RP0TPxIXPP9f3QmfmWeuFVoOeV3y/8AlM5uMTy9qz80W0thDxQk8oJLiJkU5FxUlBDNF0kqBTbj70RzjMXT5wgAXatStPAKxsiuiNeKFuF4kbx2bVVi6ZA1UV0zdg+EJpVTyaX6Gyc4GsEO1RGTuGhzFaVYyHN0XXFZUyYtD3i8veQdkzceYLRskWsxWB1z20cN2IUR9ousYGmULCYbp1LcD6kxdsKuZaIgwljioXKGRSKsrsx5AuXk4aNYcq0yJEiKqIt7XMdMT0b6YdaeW4vZUXYjHmTYZRabzyFZdTotPQm3KAlWVFHWzLTZSK7KUKE4HRdI7FVbbZzcHzHSNycYKWzOXJJBMr27TdId5ayot7+XqSr4ciJY49dEBbfPD13LsgklSOdttkfIVv8Aagb70raIREjtSWjTvyrZGMthge/QjFJTr374I2lQ7EwTHUIe9a5mSbJ9p3M63LI4L5791JLXsyBn/qf4PzLPk9BPRXM8jvnB3k4fUVQHvv3e1XzPE75wfW5kPk4pVDcJraWwjpCOkh0tXfajABEiFKh2cHIulWa4ie/mCCSaRIdpvqrlwJeRoypM36tqpbVoWblmlOmBnykLOfr9LiSWTrM/TLD9JriOWdD0zVuhWcw9Ew/pNAAOvYdaj4w8HF0yJh4n/E3XySKnclQTohxvNOW/mAmiMa2OxWzZQM5OocRKk9YKe/pAXGvQU1fAGpDBye1zXGZl3uQwfX2JW6HDfQ1ngbxuKrdu4PMJJnLYRNWC0WNwdIEVumZTlvUZa7PEbPG/6JBXPPWjaP6VW1ZAeDxZEbJKKi5KcJlwa0DEmqslrtoGM8NSrGV4s5kGe80Waa9DlGkQ1tZImVde/ANCawmuIOsmQPVPUlY7td4w1I9kfotLv+ILqi84c161ijJkZlQBp0Bc28zqSmrXosR8zM41O83o9AuhKjJsI+a4HYlZc/vQw2A9+aiYg8A19XYtjzHg6Npn/wBf5ulZBBbdXEci2LMj9C074fU5RJfaP6KWioZ33fOMT7rB/QD61R3FXXO8fnGNuh/22lUUm5bNZCOkdEJ3HaiHBC48qS0udCQzp7EaVEQlA19U2gFQFpGbccV2FPWs0D9a0jNo9pDpyG+6dSPUoktfpUS9NZ4RpGIqPX1KSsFpa4ADUec07VFm2NbaIdQeKS/YAJifMedJ8G4hcwu1mm4zlyKXspIszAXmQxnyBO2uAJlc0SlsTWyOAE9o5hega+TnE3HtSv2KrY24QPnoGUmjSBOILpSVfEBzHTYSCDM7RswVjyi9ugS6Xgy0iR/aOwb1V7VG0JNcTUyMsLp3FYcyd2a8bpYInhDADZvAGi+u5wnMcyqlokBKWNeein+Eltk4wZANaSQ3HjC8zxlLnVessExXBgpPHUBiVMkk8AFsNhMWJMt4sxWXeiLl+xaEDwjLnEB41AninnorVaILYEEBu/n1nbIqnZby0Hw2wWfQEi46yLgP3QVtFZM5srzej1owb7VwOqSEOu7n3LUzDHvsklYLNneSRA9u3vRLQiQZ9PJcgBeGBQz9uElruZEcS074fU5ZDBddSow7FsGZIfF2jezqcspt2v8AvQpaKRncd85R90P+0xUglXTO1XKdov8A/n/ZhqlkrplsI6QmTJJJRyTTQwCdSAlGnJFNcAUybO0lec3dp4zmEymPcFRpcitHBVgDXO/aAnM4UnzzCz5HgqG7L3abN4JsVzb3gCZN2k4TlyTU1wabKG3E6R6LlXrVaD4GE3FzieQCQ9JTvByIGiHO4OM5d71j2+5vWCxvjNY06ZkG4TqS4zATB+VKaRbOlADQcqZ2wuiEky0Z8VurbvTG2vOjKgmlKTWUEIgRLVFikvcZgXAGjRqATbLFq+TvcDxxoChkQJ1OvUnMJxbAabp6Ta7HXqFtkn6TcWscHk1Eh9E7DOXOs1F2r9lvRXoz9IGcyb7zU606yHDDQZ1Jprxn1KP0iOaQ786bW3KJhNLRPScJUwnea60optkMPwqy+YrjDYfixIXmpCrhcivFTWe1BJddGLdhpyRwdV/eiRdhSSVDUUIcCV+GAxu1IW1vSTDSSUhE0v7EgF4d45+81seZIfFWg/vM6nLHRO6oNdxu27FsuZRsoNo++3qKza+0f0UtGe52D852nfD/ALUNUknFXbOofnO0/eZ/ah9ipcRdL2KOhEos9iUAQYoKEi5GkJIy54TJCTUxwddpRQ2ZEyKDEi5ROinmSY/g4jXjA9dPWomriCLxbrZOLoi6HJo1TnN0z0cis3B86TRhxjTpNVR8lP0mkmZOlXGZKuOQQePq0TyE3LlTrkOpeJZYlfoznKcsN1VXrXFHhCbmtBJmDfcBVOhbtHQBvJ0fVRJ8KNHRhaP7QJf/AAuIA6VUlasLrAk6O42WDpCvGMsTpOJFFX+EVt8EGw2n6QnEleXE0adgBHKVKZTykGQw1g4wbozpxRITlhpVqcJqhG03vcSZTv14Ce4qfdg3SH9otrYLZkaT8QTRVi0RnPOk4zJQ2mMXkk+7YEjoraEKMJTsDTRmoAAhkrIOBSsE99STYEdoSY0G0utKw3T9dyKIffFHhJDHEjMd5cq2bMkPiLRP7Rvo+1Y1Dwmff3ktnzK/V4/lB6IUPyj+ky0ZznOrlK1feHQxipzm71bs5hP6StX3/wAjFUiV0S2EdCcwiSnijaSB53YoQ2wujRDoVvQzmuKYgGjrQsnToRXvpqRg5ICy5EiEsc3GhGztWmZIgCHZmve4MaZkk3nVICp5FlfBkEvkMZDp9qumWC4hpnOTQyX/ABLRKmqa5a6ybNllUPrTliGCDBYXFs+O+UhPENx5U1NsdFb4SK6elxQJAANnO4b1DxYxMMNx5tyexoJAa3UEW5q0EnWBrlhvg5ieE2nWHVn31Kj2uISZA0GGsnFXvLcQOsbn00oYa3fpGXqnyLPn61pCJnKXoJLv7FxmitKNNWSBoowQaVSunRAAzqlRVEaad58iUDqpMaFRdr2o0Pk2orAlYUhI36pJDF4fMVtGZcfJ4/lfyBY1DPtW0Zm/q8c/9vU1qj/KP6TPRmGcoH9I2nylPNCqUQq0ZyD842ryhHQFVCukS0FKIV00E6etAw7QuJRQb0YmiACONEdEITywQg59TQVPZ0pMCycEoHgyHH6TpSF8hrG0qepx2uJkcJ4i48ir+SoxBDpjZs2HDnCs0KzNc7UJaR3XnvtWKzZVkbFshbEEM6wSbqGo5FI5biva/RaLqTko2NlHSiOimom2QGppoPNUbwi4Q2gRXhrw1hHFAFzSKaMxMexKEVkUmxpl63cTwIumHO3yIAnPaVAO1z7866I8kzJmdeNUib1okSChmkwZoQrAPNdNAGyCDGiATsO0pQDakA9KQ3HkU0FjlrkrAPe7GvUmjSUvBftSZSY9hnbTvetrzNN+TRjri/8AmxYlDEzq1rcMzglZImPxv5GLN+USZaMmzkn5wtflT1BVRytecMTyjavKux3KsOhHcugFoQcUnpJcw0n4JABQ4oZ1QmHqkhMPcgTYQuqp/J1ogMgtnCdEcSZu0y3ROAAF5lrUGIRKdWSNoCUtJpvHrGopMaJ+DEgXiNogmZa5rtPcMCn8fLJe3QYJNNCcXS1kqpGGDVtdSsEXKkOztDIENrnhvGixBM6Rv0G3ADWsnH+F3gUZE8E0xIw4puZi83SA1TvKreUbc+M8xH1LuYC4ADUBRFtDnvJL3OcTrKT8CdyqMaJbsSL0nNLGFvRDCKslsJyoxcMEIYuMNMVhSumj6CAsQCdCZRwRgh8GlGQqICwQU4hOGpIFlKIWMKloLJCFG5BitxzN/VIh/wC0+gxYPBB1SW85m2/In+VPotWbX2QXgvDrO03tad4CKbHDP7DPNb2Lly2ICmwQvs4fmN7EX9GwfsofmN7Fy5AHHJkH7KH5jexF/RMD7GF+GzsQrkAFORrP9hC/DZ2Iv6Es32EH8NnYuXIAD9BWb7CD+G3sQHIFl8Xg/hs7Fy5ABTwcsh/20H8NnYgPBmx+KwPw2di5cgAp4L2LxWB+EzsRTwUsPikD8JnYuXIAL8EbB4pZ/wAJnYu+CFg8UgfhN7Fy5ABPgZk/xOz/AIbexAeBWT/E4H4YXLkAAeBGTvFIPmoPgPk7xSF5vtXLkAAeAuTvFIXMe1B8BcneKwv6u1cuQFnfAXJ/i0P+r/JS+S8lwbM0sgsENpM5Ccp66rlyKA//2Q==">
            <a:extLst>
              <a:ext uri="{FF2B5EF4-FFF2-40B4-BE49-F238E27FC236}">
                <a16:creationId xmlns:a16="http://schemas.microsoft.com/office/drawing/2014/main" id="{C2515D0B-AAF4-4259-97B9-E328C09916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81188"/>
            <a:ext cx="28575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8205" name="AutoShape 4" descr="data:image/jpeg;base64,/9j/4AAQSkZJRgABAQAAAQABAAD/2wCEAAkGBxMSEhQUExQWFBUXGBgYGBcXFxcXFxoYGBcXFxcaFxUYHCggHBolHBQVITEhJSkrLi4uFx8zODMsNygtLisBCgoKDg0OGxAQGiwkHxwsLCw0LCwsLCwsLCwsLCwsLCwsLCwsLCwsLCwsLCwsLCwsLCwsLCwsLCwsLDcrLCwrN//AABEIAQcAvwMBIgACEQEDEQH/xAAbAAAABwEAAAAAAAAAAAAAAAABAgMEBQYHAP/EAEsQAAECAwMGCAgKCQUBAAAAAAEAAgMRIQQxQQUHElFhcQYigZGhsdHwE1RzkrLB4fEWIyQlMjRTcpPCFTNCYoKDorPSFERSY8ND/8QAGQEAAwEBAQAAAAAAAAAAAAAAAAECAwQF/8QAJREAAgICAgIDAQADAQAAAAAAAAECESExAxIyQRMicVFCYfAE/9oADAMBAAIRAxEAPwCzZ4Y7mizScW1fcSLtHtWXOynEBIER/nFaPnudL/S/zT/bl1rJ4kSpoO+pYTdM6ONfUkDleN9o/wA89qKcsxwf1sTz3KNLqd5JIOQpM0omxl6OK+GiD+Y7tXHhDaPtou7wjue9QZiIPCJ9mInTwhtP28YfzHdqJ8J7V4xG/Ed2qFLsb0Rp7+5PvgVZLC3hPa7haIv4j+1Kw+E9r8Zi+e7tUNY7I55FCrNk/g25wnK/FR8jH1Q3+FFrwtMbzz2o3woto/3EXz3KchcF3YAdCRtPB54nxTvEku8g6ohzwstor/qIvnuuv1rvhhbR/uY3nHtTiNkqQND36lH2jJ3J1bFPyP2Pqhw3htbvGYo/jKFvDa3T+sxfOPYoU2WU8NUsNqbxWObOd2vWqXLYvjRYjw6t0vrMXzvYh+Hdv8aic4VTc+ovXOida07snoi2/D23z+sxOcdi4cPrf4zE6OxVB0T3INM70uzDoi6N4fW/xl/9P+KO3OBb5fWH/wBH+KprYlyFr8EdmHRF1bw/yh4w7mZ/irTm84VWq02sQ40UvboPMiGymAJXBZMw0OydZq95n628eTf+VZ8knQnFE/nxd9V3Rf8AzWSxBqwWtZ8GzNl3ReuGsmc2V/cdqueyuPxCPpt9aROPX6ko4T73Iuj31qUWEA51zDKR7612jOiFsIk9aZIBAOE7ye1SWSMnGK4UmE1sVlL3ACd9+wXrTuDuSBDAn6r1nJlJCORsitZe1WKz2YClyWZDDUrBhkrknyuLwbKBzABcSnMIT1S2pRlmojOhyS+Vj6oaWnJzH3gVVXyvwcc0kgTFblcGwnXo2ngQqXOtSIfG/RlloyS+dGG6aRfkkSNJEjGi0216BM5KsZXsxdM3c2CJTitMr42ZtbsnlspToZKOcJTmrZlKEQdvq7VXbfCF4u6VvxcloylGhg6q6ZE7+4XOFeRDMyF/YtyBVh9SNOaTE++5C00QA8h4HkCv2Z36/wDy38/FWfB3uC0DM0Pl58i/0mLOfoT0TOfBx0rLL/jE62LKDM98Vque8TfZh+5E9JqytwoK9dJLWew4vER2dyiE17ErEZ7knKk+n1KKKZ2kuEu+vsRSJo9nhTcBPn1IbwCLLwZs0q4laRk2HJoVN4PWecpXAY7ZK+ZObogalESg8VpmKJzZ2ySkZgMpIrWyuXJyw+x0QeB5DKVcyaSggcqVcVKjgl7CFoTW0AdynLym0WVyiawVDZHxRhgozKBBBopqO2ii7TBWJ0VZTbdDvHWq5aWXjE9WCuuUYBldcqplODeZCWrsXVxSObkhTKy9oBI1LpdfPsS1qh8ac++CS0TPv1ruTs5mcjg96InTt1o7RSdduzcmIVg4Tu5VoeZv6+7yL/SYs8gjnv5Nu1aJmXHy13kX+nDWfJ6/RN4JDPgfjbP9x/pBZWad71qWe4/HWfyTvS9iy9x2T9W2S35Ni4/ETc7viiT77Edx5EVSUJubLk2p1k9mlEAPKkWbu9/rUhkpo0p4Ya69SiTwBfuD0IaION/Z0SVusVZ9XsVVyHGGjt7FaITpAFaRqgJGDUIsI7UnCiSF96DR1Lk5pZOnjHQiCaJabfDbefWk/B0lOutN41khN+kJkrn7mlIRi8J7OLyRLYloGUIcQTYQ4b1HR8kNcDowm+tRsTJwhniEsdO7A8imTtBFZ0WZ7kxthGuSTssYkVvRcovAbXBc5tZC5UcJVKqNsr+1uTrKtriRnlrJS6tSio2S3tmSa69ewjFdfFFLFnPyysiLY2Xe/vNN28qdWrknq1JuHbea5d0dHK9gnpPV6kMOch2dYQEpURbpHftCoQaFTlvWjZmW/LH+Rf6cNZ3CfXZhS5aPmbkbY8iX6l1332LPk9fpM9Cue79fA8kfTPYsxIWnZ7PrEHyOPlHLL338sltPyoOPxALZ99owRSRTkke1CTqXEzrzqSgAKqWyVANDrxrK/aoiEKiXIdSs9gaMdnTiFnP+AWHJrSGikpDpJVrgv4u5VexuqBtv2Db7VPwYwE9VOpXeB0OXuNNqeMiTUeYukQpAQ6CQXn/+iT74OuEcB41p0RPFQFry2yE7SiTcTQNbKZ3zuClbRAmKzTYZFhPDgWz0hJ07yN+CyUk9mrwsELZOFv8AqHmHDs4JrLjV4t/KlHWlxJaZgi9rvpA7Nif5MyFAsTjEa15dUAmst1UlEeIkZry2RNJm++fIqm49cC41Ox5Z8JhQ/Ct7ocMkbuegVwjwGi4KMy5k0R4Lm7KKVFKQuzaMrh5UZCvZpunUkybuO1KWi3hw09Aw9KYmKgySP6OaXFjqPaSCBilMpu+KbCA4rccb8V1fTH9MLdUQdsAwOF+1NGsvp396dWqUhK/VhtKQ2+tdUdGD2AG9vq60ZoQH3+xKDCXuCoQdrDMdetaZmVZ8pi+SPpsWasIJGzC+e3qWl5lD8pjeSI/rb2KJK6Ino7PWflUHyP53rMnNvv8AZfNaZnq+twvJCn8T8VmhM9nc0Ws9jh4iU6T5l272+5Afeik3dCSKFrOJke5WewQ/o11GtZX0VasgpM61ZLDcK7+dZT2Uyw2U6MtezvvTx9skDcdLsCgnRA3Xr3I0CLWZPuTlNaGiyWZ/GlNTcKNcqzYoukdIKWZFPftXn8jV2d0EmiZNQm/hNA3yCPBjTAmmdtdO7nWOslqNuhe1xQRemVjs03hxw1oIEKdSjRbURPAJynaLXF6RLOtEwcJIIEaaibNFMpuuvkoq08KwHuZDZpFt8rhzoTcnZEoxiiN4dZLMKILQwUppbDrVdjtDwCKkqb4RcLPCQjDc0TI6cFWbC86Gr1Lrins5Z7wR9rZKcxd3vTZoNE5tVd/XPqTZhvXVHRhJZBR2Akz1Vlr2Ihaeg8yDS1dyrIFmG/1YbCtNzJ/WI3kvzNWXtN2GvGfKtRzKD4+0eTHp+xRJ6JnoRz1P+VQ9kIcnHes2c7vrWiZ6XfLGeSb6TlnBW0lkIeKCl1FwOHP3wRHVohvU0ULQXy1A8vTrUzY7UNG667nVemlmRtGSicfZSZZo9qnOtKDvzoTFAm7SkPVcq6+1X33IgeSo6MZpuRpeDmDTYpVpoNyr/BGfgGt2TU7DbgVwT3R3ceh1ZoxklZAqPYSCU8sxKxeDYWjPDW0UeJvNfo+tLWhszsUTlXKfgyBXfIyFZVRGPbREp0iajOa4SI77Cq7l2DDa2TQGOdiLzPWTendnylBDRN89ybWq0wI5AnLRreFphEvKM/yhCLYhFTPbftT5g4gv37dSWy++E+MPBn91IOhFoIOrvVdd4RzVRFWlxmTd6tyQbd36Sj2wyCQZRdMdGMtirDyoXNqk9JHY6QA6FRAuMOq/l3LUMyn660VnxB6SyxrTNapmSHx1o+43rKzn6Jnojs8/15uPxTaX4uqs5iELQ88/15tP/kyuqrlnb10S2EPETa2iMaBcXU17UWVa8vKpKAPQgneudVASDsEuZAC9kg6XGJ4ovOq69KxI2kaU1DZS5JOicQDbzy1hOMlQpu0jc2p34BS/9gaLwCbpwSy9zTfsOAU1FbI0ULm5iSc87j0kK65WsX7bRQiuwrj5IfXtE6OLkorzvpJ9BfNIGFI3I8ESXK1g627Qo9tUi1g2HkBSsY4iiZ+F2KKoVHWiHDlMAA8nYq5lDKUFpk6GCdYAVlfZ2uFesqMtmRoJqRUcvQmowvIXL0U+1tDogc0BrZzlr2exHypFBGEz0akvleE1k5dHWoKLEnydK64Ruv4jlk8ja1SmJ+/emrecI0V/Grqu1IrXVuC7IrBzt5OFB35UoCk5TRg4A8/sVAOYZnyYa1quZIfGWis+IzrKysGUqbtm9atmSHHtO5nW5RP0TPxIXPP9f3QmfmWeuFVoOeV3y/8AlM5uMTy9qz80W0thDxQk8oJLiJkU5FxUlBDNF0kqBTbj70RzjMXT5wgAXatStPAKxsiuiNeKFuF4kbx2bVVi6ZA1UV0zdg+EJpVTyaX6Gyc4GsEO1RGTuGhzFaVYyHN0XXFZUyYtD3i8veQdkzceYLRskWsxWB1z20cN2IUR9ousYGmULCYbp1LcD6kxdsKuZaIgwljioXKGRSKsrsx5AuXk4aNYcq0yJEiKqIt7XMdMT0b6YdaeW4vZUXYjHmTYZRabzyFZdTotPQm3KAlWVFHWzLTZSK7KUKE4HRdI7FVbbZzcHzHSNycYKWzOXJJBMr27TdId5ayot7+XqSr4ciJY49dEBbfPD13LsgklSOdttkfIVv8Aagb70raIREjtSWjTvyrZGMthge/QjFJTr374I2lQ7EwTHUIe9a5mSbJ9p3M63LI4L5791JLXsyBn/qf4PzLPk9BPRXM8jvnB3k4fUVQHvv3e1XzPE75wfW5kPk4pVDcJraWwjpCOkh0tXfajABEiFKh2cHIulWa4ie/mCCSaRIdpvqrlwJeRoypM36tqpbVoWblmlOmBnykLOfr9LiSWTrM/TLD9JriOWdD0zVuhWcw9Ew/pNAAOvYdaj4w8HF0yJh4n/E3XySKnclQTohxvNOW/mAmiMa2OxWzZQM5OocRKk9YKe/pAXGvQU1fAGpDBye1zXGZl3uQwfX2JW6HDfQ1ngbxuKrdu4PMJJnLYRNWC0WNwdIEVumZTlvUZa7PEbPG/6JBXPPWjaP6VW1ZAeDxZEbJKKi5KcJlwa0DEmqslrtoGM8NSrGV4s5kGe80Waa9DlGkQ1tZImVde/ANCawmuIOsmQPVPUlY7td4w1I9kfotLv+ILqi84c161ijJkZlQBp0Bc28zqSmrXosR8zM41O83o9AuhKjJsI+a4HYlZc/vQw2A9+aiYg8A19XYtjzHg6Npn/wBf5ulZBBbdXEci2LMj9C074fU5RJfaP6KWioZ33fOMT7rB/QD61R3FXXO8fnGNuh/22lUUm5bNZCOkdEJ3HaiHBC48qS0udCQzp7EaVEQlA19U2gFQFpGbccV2FPWs0D9a0jNo9pDpyG+6dSPUoktfpUS9NZ4RpGIqPX1KSsFpa4ADUec07VFm2NbaIdQeKS/YAJifMedJ8G4hcwu1mm4zlyKXspIszAXmQxnyBO2uAJlc0SlsTWyOAE9o5hega+TnE3HtSv2KrY24QPnoGUmjSBOILpSVfEBzHTYSCDM7RswVjyi9ugS6Xgy0iR/aOwb1V7VG0JNcTUyMsLp3FYcyd2a8bpYInhDADZvAGi+u5wnMcyqlokBKWNeein+Eltk4wZANaSQ3HjC8zxlLnVessExXBgpPHUBiVMkk8AFsNhMWJMt4sxWXeiLl+xaEDwjLnEB41AninnorVaILYEEBu/n1nbIqnZby0Hw2wWfQEi46yLgP3QVtFZM5srzej1owb7VwOqSEOu7n3LUzDHvsklYLNneSRA9u3vRLQiQZ9PJcgBeGBQz9uElruZEcS074fU5ZDBddSow7FsGZIfF2jezqcspt2v8AvQpaKRncd85R90P+0xUglXTO1XKdov8A/n/ZhqlkrplsI6QmTJJJRyTTQwCdSAlGnJFNcAUybO0lec3dp4zmEymPcFRpcitHBVgDXO/aAnM4UnzzCz5HgqG7L3abN4JsVzb3gCZN2k4TlyTU1wabKG3E6R6LlXrVaD4GE3FzieQCQ9JTvByIGiHO4OM5d71j2+5vWCxvjNY06ZkG4TqS4zATB+VKaRbOlADQcqZ2wuiEky0Z8VurbvTG2vOjKgmlKTWUEIgRLVFikvcZgXAGjRqATbLFq+TvcDxxoChkQJ1OvUnMJxbAabp6Ta7HXqFtkn6TcWscHk1Eh9E7DOXOs1F2r9lvRXoz9IGcyb7zU606yHDDQZ1Jprxn1KP0iOaQ786bW3KJhNLRPScJUwnea60optkMPwqy+YrjDYfixIXmpCrhcivFTWe1BJddGLdhpyRwdV/eiRdhSSVDUUIcCV+GAxu1IW1vSTDSSUhE0v7EgF4d45+81seZIfFWg/vM6nLHRO6oNdxu27FsuZRsoNo++3qKza+0f0UtGe52D852nfD/ALUNUknFXbOofnO0/eZ/ah9ipcRdL2KOhEos9iUAQYoKEi5GkJIy54TJCTUxwddpRQ2ZEyKDEi5ROinmSY/g4jXjA9dPWomriCLxbrZOLoi6HJo1TnN0z0cis3B86TRhxjTpNVR8lP0mkmZOlXGZKuOQQePq0TyE3LlTrkOpeJZYlfoznKcsN1VXrXFHhCbmtBJmDfcBVOhbtHQBvJ0fVRJ8KNHRhaP7QJf/AAuIA6VUlasLrAk6O42WDpCvGMsTpOJFFX+EVt8EGw2n6QnEleXE0adgBHKVKZTykGQw1g4wbozpxRITlhpVqcJqhG03vcSZTv14Ce4qfdg3SH9otrYLZkaT8QTRVi0RnPOk4zJQ2mMXkk+7YEjoraEKMJTsDTRmoAAhkrIOBSsE99STYEdoSY0G0utKw3T9dyKIffFHhJDHEjMd5cq2bMkPiLRP7Rvo+1Y1Dwmff3ktnzK/V4/lB6IUPyj+ky0ZznOrlK1feHQxipzm71bs5hP6StX3/wAjFUiV0S2EdCcwiSnijaSB53YoQ2wujRDoVvQzmuKYgGjrQsnToRXvpqRg5ICy5EiEsc3GhGztWmZIgCHZmve4MaZkk3nVICp5FlfBkEvkMZDp9qumWC4hpnOTQyX/ABLRKmqa5a6ybNllUPrTliGCDBYXFs+O+UhPENx5U1NsdFb4SK6elxQJAANnO4b1DxYxMMNx5tyexoJAa3UEW5q0EnWBrlhvg5ieE2nWHVn31Kj2uISZA0GGsnFXvLcQOsbn00oYa3fpGXqnyLPn61pCJnKXoJLv7FxmitKNNWSBoowQaVSunRAAzqlRVEaad58iUDqpMaFRdr2o0Pk2orAlYUhI36pJDF4fMVtGZcfJ4/lfyBY1DPtW0Zm/q8c/9vU1qj/KP6TPRmGcoH9I2nylPNCqUQq0ZyD842ryhHQFVCukS0FKIV00E6etAw7QuJRQb0YmiACONEdEITywQg59TQVPZ0pMCycEoHgyHH6TpSF8hrG0qepx2uJkcJ4i48ir+SoxBDpjZs2HDnCs0KzNc7UJaR3XnvtWKzZVkbFshbEEM6wSbqGo5FI5biva/RaLqTko2NlHSiOimom2QGppoPNUbwi4Q2gRXhrw1hHFAFzSKaMxMexKEVkUmxpl63cTwIumHO3yIAnPaVAO1z7866I8kzJmdeNUib1okSChmkwZoQrAPNdNAGyCDGiATsO0pQDakA9KQ3HkU0FjlrkrAPe7GvUmjSUvBftSZSY9hnbTvetrzNN+TRjri/8AmxYlDEzq1rcMzglZImPxv5GLN+USZaMmzkn5wtflT1BVRytecMTyjavKux3KsOhHcugFoQcUnpJcw0n4JABQ4oZ1QmHqkhMPcgTYQuqp/J1ogMgtnCdEcSZu0y3ROAAF5lrUGIRKdWSNoCUtJpvHrGopMaJ+DEgXiNogmZa5rtPcMCn8fLJe3QYJNNCcXS1kqpGGDVtdSsEXKkOztDIENrnhvGixBM6Rv0G3ADWsnH+F3gUZE8E0xIw4puZi83SA1TvKreUbc+M8xH1LuYC4ADUBRFtDnvJL3OcTrKT8CdyqMaJbsSL0nNLGFvRDCKslsJyoxcMEIYuMNMVhSumj6CAsQCdCZRwRgh8GlGQqICwQU4hOGpIFlKIWMKloLJCFG5BitxzN/VIh/wC0+gxYPBB1SW85m2/In+VPotWbX2QXgvDrO03tad4CKbHDP7DPNb2Lly2ICmwQvs4fmN7EX9GwfsofmN7Fy5AHHJkH7KH5jexF/RMD7GF+GzsQrkAFORrP9hC/DZ2Iv6Es32EH8NnYuXIAD9BWb7CD+G3sQHIFl8Xg/hs7Fy5ABTwcsh/20H8NnYgPBmx+KwPw2di5cgAp4L2LxWB+EzsRTwUsPikD8JnYuXIAL8EbB4pZ/wAJnYu+CFg8UgfhN7Fy5ABPgZk/xOz/AIbexAeBWT/E4H4YXLkAAeBGTvFIPmoPgPk7xSF5vtXLkAAeAuTvFIXMe1B8BcneKwv6u1cuQFnfAXJ/i0P+r/JS+S8lwbM0sgsENpM5Ccp66rlyKA//2Q==">
            <a:extLst>
              <a:ext uri="{FF2B5EF4-FFF2-40B4-BE49-F238E27FC236}">
                <a16:creationId xmlns:a16="http://schemas.microsoft.com/office/drawing/2014/main" id="{870559F0-943D-4A76-AE91-FDB568D5B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81188"/>
            <a:ext cx="28575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8206" name="AutoShape 6" descr="data:image/jpeg;base64,/9j/4AAQSkZJRgABAQAAAQABAAD/2wCEAAkGBxMSEhQUExQWFBUXGBgYGBcXFxcXFxoYGBcXFxcaFxUYHCggHBolHBQVITEhJSkrLi4uFx8zODMsNygtLisBCgoKDg0OGxAQGiwkHxwsLCw0LCwsLCwsLCwsLCwsLCwsLCwsLCwsLCwsLCwsLCwsLCwsLCwsLCwsLDcrLCwrN//AABEIAQcAvwMBIgACEQEDEQH/xAAbAAAABwEAAAAAAAAAAAAAAAABAgMEBQYHAP/EAEsQAAECAwMGCAgKCQUBAAAAAAEAAgMRIQQxQQUHElFhcQYigZGhsdHwE1RzkrLB4fEWIyQlMjRTcpPCFTNCYoKDorPSFERSY8ND/8QAGQEAAwEBAQAAAAAAAAAAAAAAAAECAwQF/8QAJREAAgICAgIDAQADAQAAAAAAAAECESExAxIyQRMicVFCYfAE/9oADAMBAAIRAxEAPwCzZ4Y7mizScW1fcSLtHtWXOynEBIER/nFaPnudL/S/zT/bl1rJ4kSpoO+pYTdM6ONfUkDleN9o/wA89qKcsxwf1sTz3KNLqd5JIOQpM0omxl6OK+GiD+Y7tXHhDaPtou7wjue9QZiIPCJ9mInTwhtP28YfzHdqJ8J7V4xG/Ed2qFLsb0Rp7+5PvgVZLC3hPa7haIv4j+1Kw+E9r8Zi+e7tUNY7I55FCrNk/g25wnK/FR8jH1Q3+FFrwtMbzz2o3woto/3EXz3KchcF3YAdCRtPB54nxTvEku8g6ohzwstor/qIvnuuv1rvhhbR/uY3nHtTiNkqQND36lH2jJ3J1bFPyP2Pqhw3htbvGYo/jKFvDa3T+sxfOPYoU2WU8NUsNqbxWObOd2vWqXLYvjRYjw6t0vrMXzvYh+Hdv8aic4VTc+ovXOida07snoi2/D23z+sxOcdi4cPrf4zE6OxVB0T3INM70uzDoi6N4fW/xl/9P+KO3OBb5fWH/wBH+KprYlyFr8EdmHRF1bw/yh4w7mZ/irTm84VWq02sQ40UvboPMiGymAJXBZMw0OydZq95n628eTf+VZ8knQnFE/nxd9V3Rf8AzWSxBqwWtZ8GzNl3ReuGsmc2V/cdqueyuPxCPpt9aROPX6ko4T73Iuj31qUWEA51zDKR7612jOiFsIk9aZIBAOE7ye1SWSMnGK4UmE1sVlL3ACd9+wXrTuDuSBDAn6r1nJlJCORsitZe1WKz2YClyWZDDUrBhkrknyuLwbKBzABcSnMIT1S2pRlmojOhyS+Vj6oaWnJzH3gVVXyvwcc0kgTFblcGwnXo2ngQqXOtSIfG/RlloyS+dGG6aRfkkSNJEjGi0216BM5KsZXsxdM3c2CJTitMr42ZtbsnlspToZKOcJTmrZlKEQdvq7VXbfCF4u6VvxcloylGhg6q6ZE7+4XOFeRDMyF/YtyBVh9SNOaTE++5C00QA8h4HkCv2Z36/wDy38/FWfB3uC0DM0Pl58i/0mLOfoT0TOfBx0rLL/jE62LKDM98Vque8TfZh+5E9JqytwoK9dJLWew4vER2dyiE17ErEZ7knKk+n1KKKZ2kuEu+vsRSJo9nhTcBPn1IbwCLLwZs0q4laRk2HJoVN4PWecpXAY7ZK+ZObogalESg8VpmKJzZ2ySkZgMpIrWyuXJyw+x0QeB5DKVcyaSggcqVcVKjgl7CFoTW0AdynLym0WVyiawVDZHxRhgozKBBBopqO2ii7TBWJ0VZTbdDvHWq5aWXjE9WCuuUYBldcqplODeZCWrsXVxSObkhTKy9oBI1LpdfPsS1qh8ac++CS0TPv1ruTs5mcjg96InTt1o7RSdduzcmIVg4Tu5VoeZv6+7yL/SYs8gjnv5Nu1aJmXHy13kX+nDWfJ6/RN4JDPgfjbP9x/pBZWad71qWe4/HWfyTvS9iy9x2T9W2S35Ni4/ETc7viiT77Edx5EVSUJubLk2p1k9mlEAPKkWbu9/rUhkpo0p4Ya69SiTwBfuD0IaION/Z0SVusVZ9XsVVyHGGjt7FaITpAFaRqgJGDUIsI7UnCiSF96DR1Lk5pZOnjHQiCaJabfDbefWk/B0lOutN41khN+kJkrn7mlIRi8J7OLyRLYloGUIcQTYQ4b1HR8kNcDowm+tRsTJwhniEsdO7A8imTtBFZ0WZ7kxthGuSTssYkVvRcovAbXBc5tZC5UcJVKqNsr+1uTrKtriRnlrJS6tSio2S3tmSa69ewjFdfFFLFnPyysiLY2Xe/vNN28qdWrknq1JuHbea5d0dHK9gnpPV6kMOch2dYQEpURbpHftCoQaFTlvWjZmW/LH+Rf6cNZ3CfXZhS5aPmbkbY8iX6l1332LPk9fpM9Cue79fA8kfTPYsxIWnZ7PrEHyOPlHLL338sltPyoOPxALZ99owRSRTkke1CTqXEzrzqSgAKqWyVANDrxrK/aoiEKiXIdSs9gaMdnTiFnP+AWHJrSGikpDpJVrgv4u5VexuqBtv2Db7VPwYwE9VOpXeB0OXuNNqeMiTUeYukQpAQ6CQXn/+iT74OuEcB41p0RPFQFry2yE7SiTcTQNbKZ3zuClbRAmKzTYZFhPDgWz0hJ07yN+CyUk9mrwsELZOFv8AqHmHDs4JrLjV4t/KlHWlxJaZgi9rvpA7Nif5MyFAsTjEa15dUAmst1UlEeIkZry2RNJm++fIqm49cC41Ox5Z8JhQ/Ct7ocMkbuegVwjwGi4KMy5k0R4Lm7KKVFKQuzaMrh5UZCvZpunUkybuO1KWi3hw09Aw9KYmKgySP6OaXFjqPaSCBilMpu+KbCA4rccb8V1fTH9MLdUQdsAwOF+1NGsvp396dWqUhK/VhtKQ2+tdUdGD2AG9vq60ZoQH3+xKDCXuCoQdrDMdetaZmVZ8pi+SPpsWasIJGzC+e3qWl5lD8pjeSI/rb2KJK6Ino7PWflUHyP53rMnNvv8AZfNaZnq+twvJCn8T8VmhM9nc0Ws9jh4iU6T5l272+5Afeik3dCSKFrOJke5WewQ/o11GtZX0VasgpM61ZLDcK7+dZT2Uyw2U6MtezvvTx9skDcdLsCgnRA3Xr3I0CLWZPuTlNaGiyWZ/GlNTcKNcqzYoukdIKWZFPftXn8jV2d0EmiZNQm/hNA3yCPBjTAmmdtdO7nWOslqNuhe1xQRemVjs03hxw1oIEKdSjRbURPAJynaLXF6RLOtEwcJIIEaaibNFMpuuvkoq08KwHuZDZpFt8rhzoTcnZEoxiiN4dZLMKILQwUppbDrVdjtDwCKkqb4RcLPCQjDc0TI6cFWbC86Gr1Lrins5Z7wR9rZKcxd3vTZoNE5tVd/XPqTZhvXVHRhJZBR2Akz1Vlr2Ihaeg8yDS1dyrIFmG/1YbCtNzJ/WI3kvzNWXtN2GvGfKtRzKD4+0eTHp+xRJ6JnoRz1P+VQ9kIcnHes2c7vrWiZ6XfLGeSb6TlnBW0lkIeKCl1FwOHP3wRHVohvU0ULQXy1A8vTrUzY7UNG667nVemlmRtGSicfZSZZo9qnOtKDvzoTFAm7SkPVcq6+1X33IgeSo6MZpuRpeDmDTYpVpoNyr/BGfgGt2TU7DbgVwT3R3ceh1ZoxklZAqPYSCU8sxKxeDYWjPDW0UeJvNfo+tLWhszsUTlXKfgyBXfIyFZVRGPbREp0iajOa4SI77Cq7l2DDa2TQGOdiLzPWTendnylBDRN89ybWq0wI5AnLRreFphEvKM/yhCLYhFTPbftT5g4gv37dSWy++E+MPBn91IOhFoIOrvVdd4RzVRFWlxmTd6tyQbd36Sj2wyCQZRdMdGMtirDyoXNqk9JHY6QA6FRAuMOq/l3LUMyn660VnxB6SyxrTNapmSHx1o+43rKzn6Jnojs8/15uPxTaX4uqs5iELQ88/15tP/kyuqrlnb10S2EPETa2iMaBcXU17UWVa8vKpKAPQgneudVASDsEuZAC9kg6XGJ4ovOq69KxI2kaU1DZS5JOicQDbzy1hOMlQpu0jc2p34BS/9gaLwCbpwSy9zTfsOAU1FbI0ULm5iSc87j0kK65WsX7bRQiuwrj5IfXtE6OLkorzvpJ9BfNIGFI3I8ESXK1g627Qo9tUi1g2HkBSsY4iiZ+F2KKoVHWiHDlMAA8nYq5lDKUFpk6GCdYAVlfZ2uFesqMtmRoJqRUcvQmowvIXL0U+1tDogc0BrZzlr2exHypFBGEz0akvleE1k5dHWoKLEnydK64Ruv4jlk8ja1SmJ+/emrecI0V/Grqu1IrXVuC7IrBzt5OFB35UoCk5TRg4A8/sVAOYZnyYa1quZIfGWis+IzrKysGUqbtm9atmSHHtO5nW5RP0TPxIXPP9f3QmfmWeuFVoOeV3y/8AlM5uMTy9qz80W0thDxQk8oJLiJkU5FxUlBDNF0kqBTbj70RzjMXT5wgAXatStPAKxsiuiNeKFuF4kbx2bVVi6ZA1UV0zdg+EJpVTyaX6Gyc4GsEO1RGTuGhzFaVYyHN0XXFZUyYtD3i8veQdkzceYLRskWsxWB1z20cN2IUR9ousYGmULCYbp1LcD6kxdsKuZaIgwljioXKGRSKsrsx5AuXk4aNYcq0yJEiKqIt7XMdMT0b6YdaeW4vZUXYjHmTYZRabzyFZdTotPQm3KAlWVFHWzLTZSK7KUKE4HRdI7FVbbZzcHzHSNycYKWzOXJJBMr27TdId5ayot7+XqSr4ciJY49dEBbfPD13LsgklSOdttkfIVv8Aagb70raIREjtSWjTvyrZGMthge/QjFJTr374I2lQ7EwTHUIe9a5mSbJ9p3M63LI4L5791JLXsyBn/qf4PzLPk9BPRXM8jvnB3k4fUVQHvv3e1XzPE75wfW5kPk4pVDcJraWwjpCOkh0tXfajABEiFKh2cHIulWa4ie/mCCSaRIdpvqrlwJeRoypM36tqpbVoWblmlOmBnykLOfr9LiSWTrM/TLD9JriOWdD0zVuhWcw9Ew/pNAAOvYdaj4w8HF0yJh4n/E3XySKnclQTohxvNOW/mAmiMa2OxWzZQM5OocRKk9YKe/pAXGvQU1fAGpDBye1zXGZl3uQwfX2JW6HDfQ1ngbxuKrdu4PMJJnLYRNWC0WNwdIEVumZTlvUZa7PEbPG/6JBXPPWjaP6VW1ZAeDxZEbJKKi5KcJlwa0DEmqslrtoGM8NSrGV4s5kGe80Waa9DlGkQ1tZImVde/ANCawmuIOsmQPVPUlY7td4w1I9kfotLv+ILqi84c161ijJkZlQBp0Bc28zqSmrXosR8zM41O83o9AuhKjJsI+a4HYlZc/vQw2A9+aiYg8A19XYtjzHg6Npn/wBf5ulZBBbdXEci2LMj9C074fU5RJfaP6KWioZ33fOMT7rB/QD61R3FXXO8fnGNuh/22lUUm5bNZCOkdEJ3HaiHBC48qS0udCQzp7EaVEQlA19U2gFQFpGbccV2FPWs0D9a0jNo9pDpyG+6dSPUoktfpUS9NZ4RpGIqPX1KSsFpa4ADUec07VFm2NbaIdQeKS/YAJifMedJ8G4hcwu1mm4zlyKXspIszAXmQxnyBO2uAJlc0SlsTWyOAE9o5hega+TnE3HtSv2KrY24QPnoGUmjSBOILpSVfEBzHTYSCDM7RswVjyi9ugS6Xgy0iR/aOwb1V7VG0JNcTUyMsLp3FYcyd2a8bpYInhDADZvAGi+u5wnMcyqlokBKWNeein+Eltk4wZANaSQ3HjC8zxlLnVessExXBgpPHUBiVMkk8AFsNhMWJMt4sxWXeiLl+xaEDwjLnEB41AninnorVaILYEEBu/n1nbIqnZby0Hw2wWfQEi46yLgP3QVtFZM5srzej1owb7VwOqSEOu7n3LUzDHvsklYLNneSRA9u3vRLQiQZ9PJcgBeGBQz9uElruZEcS074fU5ZDBddSow7FsGZIfF2jezqcspt2v8AvQpaKRncd85R90P+0xUglXTO1XKdov8A/n/ZhqlkrplsI6QmTJJJRyTTQwCdSAlGnJFNcAUybO0lec3dp4zmEymPcFRpcitHBVgDXO/aAnM4UnzzCz5HgqG7L3abN4JsVzb3gCZN2k4TlyTU1wabKG3E6R6LlXrVaD4GE3FzieQCQ9JTvByIGiHO4OM5d71j2+5vWCxvjNY06ZkG4TqS4zATB+VKaRbOlADQcqZ2wuiEky0Z8VurbvTG2vOjKgmlKTWUEIgRLVFikvcZgXAGjRqATbLFq+TvcDxxoChkQJ1OvUnMJxbAabp6Ta7HXqFtkn6TcWscHk1Eh9E7DOXOs1F2r9lvRXoz9IGcyb7zU606yHDDQZ1Jprxn1KP0iOaQ786bW3KJhNLRPScJUwnea60optkMPwqy+YrjDYfixIXmpCrhcivFTWe1BJddGLdhpyRwdV/eiRdhSSVDUUIcCV+GAxu1IW1vSTDSSUhE0v7EgF4d45+81seZIfFWg/vM6nLHRO6oNdxu27FsuZRsoNo++3qKza+0f0UtGe52D852nfD/ALUNUknFXbOofnO0/eZ/ah9ipcRdL2KOhEos9iUAQYoKEi5GkJIy54TJCTUxwddpRQ2ZEyKDEi5ROinmSY/g4jXjA9dPWomriCLxbrZOLoi6HJo1TnN0z0cis3B86TRhxjTpNVR8lP0mkmZOlXGZKuOQQePq0TyE3LlTrkOpeJZYlfoznKcsN1VXrXFHhCbmtBJmDfcBVOhbtHQBvJ0fVRJ8KNHRhaP7QJf/AAuIA6VUlasLrAk6O42WDpCvGMsTpOJFFX+EVt8EGw2n6QnEleXE0adgBHKVKZTykGQw1g4wbozpxRITlhpVqcJqhG03vcSZTv14Ce4qfdg3SH9otrYLZkaT8QTRVi0RnPOk4zJQ2mMXkk+7YEjoraEKMJTsDTRmoAAhkrIOBSsE99STYEdoSY0G0utKw3T9dyKIffFHhJDHEjMd5cq2bMkPiLRP7Rvo+1Y1Dwmff3ktnzK/V4/lB6IUPyj+ky0ZznOrlK1feHQxipzm71bs5hP6StX3/wAjFUiV0S2EdCcwiSnijaSB53YoQ2wujRDoVvQzmuKYgGjrQsnToRXvpqRg5ICy5EiEsc3GhGztWmZIgCHZmve4MaZkk3nVICp5FlfBkEvkMZDp9qumWC4hpnOTQyX/ABLRKmqa5a6ybNllUPrTliGCDBYXFs+O+UhPENx5U1NsdFb4SK6elxQJAANnO4b1DxYxMMNx5tyexoJAa3UEW5q0EnWBrlhvg5ieE2nWHVn31Kj2uISZA0GGsnFXvLcQOsbn00oYa3fpGXqnyLPn61pCJnKXoJLv7FxmitKNNWSBoowQaVSunRAAzqlRVEaad58iUDqpMaFRdr2o0Pk2orAlYUhI36pJDF4fMVtGZcfJ4/lfyBY1DPtW0Zm/q8c/9vU1qj/KP6TPRmGcoH9I2nylPNCqUQq0ZyD842ryhHQFVCukS0FKIV00E6etAw7QuJRQb0YmiACONEdEITywQg59TQVPZ0pMCycEoHgyHH6TpSF8hrG0qepx2uJkcJ4i48ir+SoxBDpjZs2HDnCs0KzNc7UJaR3XnvtWKzZVkbFshbEEM6wSbqGo5FI5biva/RaLqTko2NlHSiOimom2QGppoPNUbwi4Q2gRXhrw1hHFAFzSKaMxMexKEVkUmxpl63cTwIumHO3yIAnPaVAO1z7866I8kzJmdeNUib1okSChmkwZoQrAPNdNAGyCDGiATsO0pQDakA9KQ3HkU0FjlrkrAPe7GvUmjSUvBftSZSY9hnbTvetrzNN+TRjri/8AmxYlDEzq1rcMzglZImPxv5GLN+USZaMmzkn5wtflT1BVRytecMTyjavKux3KsOhHcugFoQcUnpJcw0n4JABQ4oZ1QmHqkhMPcgTYQuqp/J1ogMgtnCdEcSZu0y3ROAAF5lrUGIRKdWSNoCUtJpvHrGopMaJ+DEgXiNogmZa5rtPcMCn8fLJe3QYJNNCcXS1kqpGGDVtdSsEXKkOztDIENrnhvGixBM6Rv0G3ADWsnH+F3gUZE8E0xIw4puZi83SA1TvKreUbc+M8xH1LuYC4ADUBRFtDnvJL3OcTrKT8CdyqMaJbsSL0nNLGFvRDCKslsJyoxcMEIYuMNMVhSumj6CAsQCdCZRwRgh8GlGQqICwQU4hOGpIFlKIWMKloLJCFG5BitxzN/VIh/wC0+gxYPBB1SW85m2/In+VPotWbX2QXgvDrO03tad4CKbHDP7DPNb2Lly2ICmwQvs4fmN7EX9GwfsofmN7Fy5AHHJkH7KH5jexF/RMD7GF+GzsQrkAFORrP9hC/DZ2Iv6Es32EH8NnYuXIAD9BWb7CD+G3sQHIFl8Xg/hs7Fy5ABTwcsh/20H8NnYgPBmx+KwPw2di5cgAp4L2LxWB+EzsRTwUsPikD8JnYuXIAL8EbB4pZ/wAJnYu+CFg8UgfhN7Fy5ABPgZk/xOz/AIbexAeBWT/E4H4YXLkAAeBGTvFIPmoPgPk7xSF5vtXLkAAeAuTvFIXMe1B8BcneKwv6u1cuQFnfAXJ/i0P+r/JS+S8lwbM0sgsENpM5Ccp66rlyKA//2Q==">
            <a:extLst>
              <a:ext uri="{FF2B5EF4-FFF2-40B4-BE49-F238E27FC236}">
                <a16:creationId xmlns:a16="http://schemas.microsoft.com/office/drawing/2014/main" id="{05C19625-E3FD-45A3-92E0-7D2FCD26F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81188"/>
            <a:ext cx="28575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8207" name="AutoShape 8" descr="data:image/jpeg;base64,/9j/4AAQSkZJRgABAQAAAQABAAD/2wCEAAkGBxMSEhQUExQWFBUXGBgYGBcXFxcXFxoYGBcXFxcaFxUYHCggHBolHBQVITEhJSkrLi4uFx8zODMsNygtLisBCgoKDg0OGxAQGiwkHxwsLCw0LCwsLCwsLCwsLCwsLCwsLCwsLCwsLCwsLCwsLCwsLCwsLCwsLCwsLDcrLCwrN//AABEIAQcAvwMBIgACEQEDEQH/xAAbAAAABwEAAAAAAAAAAAAAAAABAgMEBQYHAP/EAEsQAAECAwMGCAgKCQUBAAAAAAEAAgMRIQQxQQUHElFhcQYigZGhsdHwE1RzkrLB4fEWIyQlMjRTcpPCFTNCYoKDorPSFERSY8ND/8QAGQEAAwEBAQAAAAAAAAAAAAAAAAECAwQF/8QAJREAAgICAgIDAQADAQAAAAAAAAECESExAxIyQRMicVFCYfAE/9oADAMBAAIRAxEAPwCzZ4Y7mizScW1fcSLtHtWXOynEBIER/nFaPnudL/S/zT/bl1rJ4kSpoO+pYTdM6ONfUkDleN9o/wA89qKcsxwf1sTz3KNLqd5JIOQpM0omxl6OK+GiD+Y7tXHhDaPtou7wjue9QZiIPCJ9mInTwhtP28YfzHdqJ8J7V4xG/Ed2qFLsb0Rp7+5PvgVZLC3hPa7haIv4j+1Kw+E9r8Zi+e7tUNY7I55FCrNk/g25wnK/FR8jH1Q3+FFrwtMbzz2o3woto/3EXz3KchcF3YAdCRtPB54nxTvEku8g6ohzwstor/qIvnuuv1rvhhbR/uY3nHtTiNkqQND36lH2jJ3J1bFPyP2Pqhw3htbvGYo/jKFvDa3T+sxfOPYoU2WU8NUsNqbxWObOd2vWqXLYvjRYjw6t0vrMXzvYh+Hdv8aic4VTc+ovXOida07snoi2/D23z+sxOcdi4cPrf4zE6OxVB0T3INM70uzDoi6N4fW/xl/9P+KO3OBb5fWH/wBH+KprYlyFr8EdmHRF1bw/yh4w7mZ/irTm84VWq02sQ40UvboPMiGymAJXBZMw0OydZq95n628eTf+VZ8knQnFE/nxd9V3Rf8AzWSxBqwWtZ8GzNl3ReuGsmc2V/cdqueyuPxCPpt9aROPX6ko4T73Iuj31qUWEA51zDKR7612jOiFsIk9aZIBAOE7ye1SWSMnGK4UmE1sVlL3ACd9+wXrTuDuSBDAn6r1nJlJCORsitZe1WKz2YClyWZDDUrBhkrknyuLwbKBzABcSnMIT1S2pRlmojOhyS+Vj6oaWnJzH3gVVXyvwcc0kgTFblcGwnXo2ngQqXOtSIfG/RlloyS+dGG6aRfkkSNJEjGi0216BM5KsZXsxdM3c2CJTitMr42ZtbsnlspToZKOcJTmrZlKEQdvq7VXbfCF4u6VvxcloylGhg6q6ZE7+4XOFeRDMyF/YtyBVh9SNOaTE++5C00QA8h4HkCv2Z36/wDy38/FWfB3uC0DM0Pl58i/0mLOfoT0TOfBx0rLL/jE62LKDM98Vque8TfZh+5E9JqytwoK9dJLWew4vER2dyiE17ErEZ7knKk+n1KKKZ2kuEu+vsRSJo9nhTcBPn1IbwCLLwZs0q4laRk2HJoVN4PWecpXAY7ZK+ZObogalESg8VpmKJzZ2ySkZgMpIrWyuXJyw+x0QeB5DKVcyaSggcqVcVKjgl7CFoTW0AdynLym0WVyiawVDZHxRhgozKBBBopqO2ii7TBWJ0VZTbdDvHWq5aWXjE9WCuuUYBldcqplODeZCWrsXVxSObkhTKy9oBI1LpdfPsS1qh8ac++CS0TPv1ruTs5mcjg96InTt1o7RSdduzcmIVg4Tu5VoeZv6+7yL/SYs8gjnv5Nu1aJmXHy13kX+nDWfJ6/RN4JDPgfjbP9x/pBZWad71qWe4/HWfyTvS9iy9x2T9W2S35Ni4/ETc7viiT77Edx5EVSUJubLk2p1k9mlEAPKkWbu9/rUhkpo0p4Ya69SiTwBfuD0IaION/Z0SVusVZ9XsVVyHGGjt7FaITpAFaRqgJGDUIsI7UnCiSF96DR1Lk5pZOnjHQiCaJabfDbefWk/B0lOutN41khN+kJkrn7mlIRi8J7OLyRLYloGUIcQTYQ4b1HR8kNcDowm+tRsTJwhniEsdO7A8imTtBFZ0WZ7kxthGuSTssYkVvRcovAbXBc5tZC5UcJVKqNsr+1uTrKtriRnlrJS6tSio2S3tmSa69ewjFdfFFLFnPyysiLY2Xe/vNN28qdWrknq1JuHbea5d0dHK9gnpPV6kMOch2dYQEpURbpHftCoQaFTlvWjZmW/LH+Rf6cNZ3CfXZhS5aPmbkbY8iX6l1332LPk9fpM9Cue79fA8kfTPYsxIWnZ7PrEHyOPlHLL338sltPyoOPxALZ99owRSRTkke1CTqXEzrzqSgAKqWyVANDrxrK/aoiEKiXIdSs9gaMdnTiFnP+AWHJrSGikpDpJVrgv4u5VexuqBtv2Db7VPwYwE9VOpXeB0OXuNNqeMiTUeYukQpAQ6CQXn/+iT74OuEcB41p0RPFQFry2yE7SiTcTQNbKZ3zuClbRAmKzTYZFhPDgWz0hJ07yN+CyUk9mrwsELZOFv8AqHmHDs4JrLjV4t/KlHWlxJaZgi9rvpA7Nif5MyFAsTjEa15dUAmst1UlEeIkZry2RNJm++fIqm49cC41Ox5Z8JhQ/Ct7ocMkbuegVwjwGi4KMy5k0R4Lm7KKVFKQuzaMrh5UZCvZpunUkybuO1KWi3hw09Aw9KYmKgySP6OaXFjqPaSCBilMpu+KbCA4rccb8V1fTH9MLdUQdsAwOF+1NGsvp396dWqUhK/VhtKQ2+tdUdGD2AG9vq60ZoQH3+xKDCXuCoQdrDMdetaZmVZ8pi+SPpsWasIJGzC+e3qWl5lD8pjeSI/rb2KJK6Ino7PWflUHyP53rMnNvv8AZfNaZnq+twvJCn8T8VmhM9nc0Ws9jh4iU6T5l272+5Afeik3dCSKFrOJke5WewQ/o11GtZX0VasgpM61ZLDcK7+dZT2Uyw2U6MtezvvTx9skDcdLsCgnRA3Xr3I0CLWZPuTlNaGiyWZ/GlNTcKNcqzYoukdIKWZFPftXn8jV2d0EmiZNQm/hNA3yCPBjTAmmdtdO7nWOslqNuhe1xQRemVjs03hxw1oIEKdSjRbURPAJynaLXF6RLOtEwcJIIEaaibNFMpuuvkoq08KwHuZDZpFt8rhzoTcnZEoxiiN4dZLMKILQwUppbDrVdjtDwCKkqb4RcLPCQjDc0TI6cFWbC86Gr1Lrins5Z7wR9rZKcxd3vTZoNE5tVd/XPqTZhvXVHRhJZBR2Akz1Vlr2Ihaeg8yDS1dyrIFmG/1YbCtNzJ/WI3kvzNWXtN2GvGfKtRzKD4+0eTHp+xRJ6JnoRz1P+VQ9kIcnHes2c7vrWiZ6XfLGeSb6TlnBW0lkIeKCl1FwOHP3wRHVohvU0ULQXy1A8vTrUzY7UNG667nVemlmRtGSicfZSZZo9qnOtKDvzoTFAm7SkPVcq6+1X33IgeSo6MZpuRpeDmDTYpVpoNyr/BGfgGt2TU7DbgVwT3R3ceh1ZoxklZAqPYSCU8sxKxeDYWjPDW0UeJvNfo+tLWhszsUTlXKfgyBXfIyFZVRGPbREp0iajOa4SI77Cq7l2DDa2TQGOdiLzPWTendnylBDRN89ybWq0wI5AnLRreFphEvKM/yhCLYhFTPbftT5g4gv37dSWy++E+MPBn91IOhFoIOrvVdd4RzVRFWlxmTd6tyQbd36Sj2wyCQZRdMdGMtirDyoXNqk9JHY6QA6FRAuMOq/l3LUMyn660VnxB6SyxrTNapmSHx1o+43rKzn6Jnojs8/15uPxTaX4uqs5iELQ88/15tP/kyuqrlnb10S2EPETa2iMaBcXU17UWVa8vKpKAPQgneudVASDsEuZAC9kg6XGJ4ovOq69KxI2kaU1DZS5JOicQDbzy1hOMlQpu0jc2p34BS/9gaLwCbpwSy9zTfsOAU1FbI0ULm5iSc87j0kK65WsX7bRQiuwrj5IfXtE6OLkorzvpJ9BfNIGFI3I8ESXK1g627Qo9tUi1g2HkBSsY4iiZ+F2KKoVHWiHDlMAA8nYq5lDKUFpk6GCdYAVlfZ2uFesqMtmRoJqRUcvQmowvIXL0U+1tDogc0BrZzlr2exHypFBGEz0akvleE1k5dHWoKLEnydK64Ruv4jlk8ja1SmJ+/emrecI0V/Grqu1IrXVuC7IrBzt5OFB35UoCk5TRg4A8/sVAOYZnyYa1quZIfGWis+IzrKysGUqbtm9atmSHHtO5nW5RP0TPxIXPP9f3QmfmWeuFVoOeV3y/8AlM5uMTy9qz80W0thDxQk8oJLiJkU5FxUlBDNF0kqBTbj70RzjMXT5wgAXatStPAKxsiuiNeKFuF4kbx2bVVi6ZA1UV0zdg+EJpVTyaX6Gyc4GsEO1RGTuGhzFaVYyHN0XXFZUyYtD3i8veQdkzceYLRskWsxWB1z20cN2IUR9ousYGmULCYbp1LcD6kxdsKuZaIgwljioXKGRSKsrsx5AuXk4aNYcq0yJEiKqIt7XMdMT0b6YdaeW4vZUXYjHmTYZRabzyFZdTotPQm3KAlWVFHWzLTZSK7KUKE4HRdI7FVbbZzcHzHSNycYKWzOXJJBMr27TdId5ayot7+XqSr4ciJY49dEBbfPD13LsgklSOdttkfIVv8Aagb70raIREjtSWjTvyrZGMthge/QjFJTr374I2lQ7EwTHUIe9a5mSbJ9p3M63LI4L5791JLXsyBn/qf4PzLPk9BPRXM8jvnB3k4fUVQHvv3e1XzPE75wfW5kPk4pVDcJraWwjpCOkh0tXfajABEiFKh2cHIulWa4ie/mCCSaRIdpvqrlwJeRoypM36tqpbVoWblmlOmBnykLOfr9LiSWTrM/TLD9JriOWdD0zVuhWcw9Ew/pNAAOvYdaj4w8HF0yJh4n/E3XySKnclQTohxvNOW/mAmiMa2OxWzZQM5OocRKk9YKe/pAXGvQU1fAGpDBye1zXGZl3uQwfX2JW6HDfQ1ngbxuKrdu4PMJJnLYRNWC0WNwdIEVumZTlvUZa7PEbPG/6JBXPPWjaP6VW1ZAeDxZEbJKKi5KcJlwa0DEmqslrtoGM8NSrGV4s5kGe80Waa9DlGkQ1tZImVde/ANCawmuIOsmQPVPUlY7td4w1I9kfotLv+ILqi84c161ijJkZlQBp0Bc28zqSmrXosR8zM41O83o9AuhKjJsI+a4HYlZc/vQw2A9+aiYg8A19XYtjzHg6Npn/wBf5ulZBBbdXEci2LMj9C074fU5RJfaP6KWioZ33fOMT7rB/QD61R3FXXO8fnGNuh/22lUUm5bNZCOkdEJ3HaiHBC48qS0udCQzp7EaVEQlA19U2gFQFpGbccV2FPWs0D9a0jNo9pDpyG+6dSPUoktfpUS9NZ4RpGIqPX1KSsFpa4ADUec07VFm2NbaIdQeKS/YAJifMedJ8G4hcwu1mm4zlyKXspIszAXmQxnyBO2uAJlc0SlsTWyOAE9o5hega+TnE3HtSv2KrY24QPnoGUmjSBOILpSVfEBzHTYSCDM7RswVjyi9ugS6Xgy0iR/aOwb1V7VG0JNcTUyMsLp3FYcyd2a8bpYInhDADZvAGi+u5wnMcyqlokBKWNeein+Eltk4wZANaSQ3HjC8zxlLnVessExXBgpPHUBiVMkk8AFsNhMWJMt4sxWXeiLl+xaEDwjLnEB41AninnorVaILYEEBu/n1nbIqnZby0Hw2wWfQEi46yLgP3QVtFZM5srzej1owb7VwOqSEOu7n3LUzDHvsklYLNneSRA9u3vRLQiQZ9PJcgBeGBQz9uElruZEcS074fU5ZDBddSow7FsGZIfF2jezqcspt2v8AvQpaKRncd85R90P+0xUglXTO1XKdov8A/n/ZhqlkrplsI6QmTJJJRyTTQwCdSAlGnJFNcAUybO0lec3dp4zmEymPcFRpcitHBVgDXO/aAnM4UnzzCz5HgqG7L3abN4JsVzb3gCZN2k4TlyTU1wabKG3E6R6LlXrVaD4GE3FzieQCQ9JTvByIGiHO4OM5d71j2+5vWCxvjNY06ZkG4TqS4zATB+VKaRbOlADQcqZ2wuiEky0Z8VurbvTG2vOjKgmlKTWUEIgRLVFikvcZgXAGjRqATbLFq+TvcDxxoChkQJ1OvUnMJxbAabp6Ta7HXqFtkn6TcWscHk1Eh9E7DOXOs1F2r9lvRXoz9IGcyb7zU606yHDDQZ1Jprxn1KP0iOaQ786bW3KJhNLRPScJUwnea60optkMPwqy+YrjDYfixIXmpCrhcivFTWe1BJddGLdhpyRwdV/eiRdhSSVDUUIcCV+GAxu1IW1vSTDSSUhE0v7EgF4d45+81seZIfFWg/vM6nLHRO6oNdxu27FsuZRsoNo++3qKza+0f0UtGe52D852nfD/ALUNUknFXbOofnO0/eZ/ah9ipcRdL2KOhEos9iUAQYoKEi5GkJIy54TJCTUxwddpRQ2ZEyKDEi5ROinmSY/g4jXjA9dPWomriCLxbrZOLoi6HJo1TnN0z0cis3B86TRhxjTpNVR8lP0mkmZOlXGZKuOQQePq0TyE3LlTrkOpeJZYlfoznKcsN1VXrXFHhCbmtBJmDfcBVOhbtHQBvJ0fVRJ8KNHRhaP7QJf/AAuIA6VUlasLrAk6O42WDpCvGMsTpOJFFX+EVt8EGw2n6QnEleXE0adgBHKVKZTykGQw1g4wbozpxRITlhpVqcJqhG03vcSZTv14Ce4qfdg3SH9otrYLZkaT8QTRVi0RnPOk4zJQ2mMXkk+7YEjoraEKMJTsDTRmoAAhkrIOBSsE99STYEdoSY0G0utKw3T9dyKIffFHhJDHEjMd5cq2bMkPiLRP7Rvo+1Y1Dwmff3ktnzK/V4/lB6IUPyj+ky0ZznOrlK1feHQxipzm71bs5hP6StX3/wAjFUiV0S2EdCcwiSnijaSB53YoQ2wujRDoVvQzmuKYgGjrQsnToRXvpqRg5ICy5EiEsc3GhGztWmZIgCHZmve4MaZkk3nVICp5FlfBkEvkMZDp9qumWC4hpnOTQyX/ABLRKmqa5a6ybNllUPrTliGCDBYXFs+O+UhPENx5U1NsdFb4SK6elxQJAANnO4b1DxYxMMNx5tyexoJAa3UEW5q0EnWBrlhvg5ieE2nWHVn31Kj2uISZA0GGsnFXvLcQOsbn00oYa3fpGXqnyLPn61pCJnKXoJLv7FxmitKNNWSBoowQaVSunRAAzqlRVEaad58iUDqpMaFRdr2o0Pk2orAlYUhI36pJDF4fMVtGZcfJ4/lfyBY1DPtW0Zm/q8c/9vU1qj/KP6TPRmGcoH9I2nylPNCqUQq0ZyD842ryhHQFVCukS0FKIV00E6etAw7QuJRQb0YmiACONEdEITywQg59TQVPZ0pMCycEoHgyHH6TpSF8hrG0qepx2uJkcJ4i48ir+SoxBDpjZs2HDnCs0KzNc7UJaR3XnvtWKzZVkbFshbEEM6wSbqGo5FI5biva/RaLqTko2NlHSiOimom2QGppoPNUbwi4Q2gRXhrw1hHFAFzSKaMxMexKEVkUmxpl63cTwIumHO3yIAnPaVAO1z7866I8kzJmdeNUib1okSChmkwZoQrAPNdNAGyCDGiATsO0pQDakA9KQ3HkU0FjlrkrAPe7GvUmjSUvBftSZSY9hnbTvetrzNN+TRjri/8AmxYlDEzq1rcMzglZImPxv5GLN+USZaMmzkn5wtflT1BVRytecMTyjavKux3KsOhHcugFoQcUnpJcw0n4JABQ4oZ1QmHqkhMPcgTYQuqp/J1ogMgtnCdEcSZu0y3ROAAF5lrUGIRKdWSNoCUtJpvHrGopMaJ+DEgXiNogmZa5rtPcMCn8fLJe3QYJNNCcXS1kqpGGDVtdSsEXKkOztDIENrnhvGixBM6Rv0G3ADWsnH+F3gUZE8E0xIw4puZi83SA1TvKreUbc+M8xH1LuYC4ADUBRFtDnvJL3OcTrKT8CdyqMaJbsSL0nNLGFvRDCKslsJyoxcMEIYuMNMVhSumj6CAsQCdCZRwRgh8GlGQqICwQU4hOGpIFlKIWMKloLJCFG5BitxzN/VIh/wC0+gxYPBB1SW85m2/In+VPotWbX2QXgvDrO03tad4CKbHDP7DPNb2Lly2ICmwQvs4fmN7EX9GwfsofmN7Fy5AHHJkH7KH5jexF/RMD7GF+GzsQrkAFORrP9hC/DZ2Iv6Es32EH8NnYuXIAD9BWb7CD+G3sQHIFl8Xg/hs7Fy5ABTwcsh/20H8NnYgPBmx+KwPw2di5cgAp4L2LxWB+EzsRTwUsPikD8JnYuXIAL8EbB4pZ/wAJnYu+CFg8UgfhN7Fy5ABPgZk/xOz/AIbexAeBWT/E4H4YXLkAAeBGTvFIPmoPgPk7xSF5vtXLkAAeAuTvFIXMe1B8BcneKwv6u1cuQFnfAXJ/i0P+r/JS+S8lwbM0sgsENpM5Ccp66rlyKA//2Q==">
            <a:extLst>
              <a:ext uri="{FF2B5EF4-FFF2-40B4-BE49-F238E27FC236}">
                <a16:creationId xmlns:a16="http://schemas.microsoft.com/office/drawing/2014/main" id="{20CA88C1-B06B-4C04-89FE-7BFA8145F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81188"/>
            <a:ext cx="28575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8208" name="AutoShape 10" descr="data:image/jpeg;base64,/9j/4AAQSkZJRgABAQAAAQABAAD/2wCEAAkGBxMSEhQUExQWFBUXGBgYGBcXFxcXFxoYGBcXFxcaFxUYHCggHBolHBQVITEhJSkrLi4uFx8zODMsNygtLisBCgoKDg0OGxAQGiwkHxwsLCw0LCwsLCwsLCwsLCwsLCwsLCwsLCwsLCwsLCwsLCwsLCwsLCwsLCwsLDcrLCwrN//AABEIAQcAvwMBIgACEQEDEQH/xAAbAAAABwEAAAAAAAAAAAAAAAABAgMEBQYHAP/EAEsQAAECAwMGCAgKCQUBAAAAAAEAAgMRIQQxQQUHElFhcQYigZGhsdHwE1RzkrLB4fEWIyQlMjRTcpPCFTNCYoKDorPSFERSY8ND/8QAGQEAAwEBAQAAAAAAAAAAAAAAAAECAwQF/8QAJREAAgICAgIDAQADAQAAAAAAAAECESExAxIyQRMicVFCYfAE/9oADAMBAAIRAxEAPwCzZ4Y7mizScW1fcSLtHtWXOynEBIER/nFaPnudL/S/zT/bl1rJ4kSpoO+pYTdM6ONfUkDleN9o/wA89qKcsxwf1sTz3KNLqd5JIOQpM0omxl6OK+GiD+Y7tXHhDaPtou7wjue9QZiIPCJ9mInTwhtP28YfzHdqJ8J7V4xG/Ed2qFLsb0Rp7+5PvgVZLC3hPa7haIv4j+1Kw+E9r8Zi+e7tUNY7I55FCrNk/g25wnK/FR8jH1Q3+FFrwtMbzz2o3woto/3EXz3KchcF3YAdCRtPB54nxTvEku8g6ohzwstor/qIvnuuv1rvhhbR/uY3nHtTiNkqQND36lH2jJ3J1bFPyP2Pqhw3htbvGYo/jKFvDa3T+sxfOPYoU2WU8NUsNqbxWObOd2vWqXLYvjRYjw6t0vrMXzvYh+Hdv8aic4VTc+ovXOida07snoi2/D23z+sxOcdi4cPrf4zE6OxVB0T3INM70uzDoi6N4fW/xl/9P+KO3OBb5fWH/wBH+KprYlyFr8EdmHRF1bw/yh4w7mZ/irTm84VWq02sQ40UvboPMiGymAJXBZMw0OydZq95n628eTf+VZ8knQnFE/nxd9V3Rf8AzWSxBqwWtZ8GzNl3ReuGsmc2V/cdqueyuPxCPpt9aROPX6ko4T73Iuj31qUWEA51zDKR7612jOiFsIk9aZIBAOE7ye1SWSMnGK4UmE1sVlL3ACd9+wXrTuDuSBDAn6r1nJlJCORsitZe1WKz2YClyWZDDUrBhkrknyuLwbKBzABcSnMIT1S2pRlmojOhyS+Vj6oaWnJzH3gVVXyvwcc0kgTFblcGwnXo2ngQqXOtSIfG/RlloyS+dGG6aRfkkSNJEjGi0216BM5KsZXsxdM3c2CJTitMr42ZtbsnlspToZKOcJTmrZlKEQdvq7VXbfCF4u6VvxcloylGhg6q6ZE7+4XOFeRDMyF/YtyBVh9SNOaTE++5C00QA8h4HkCv2Z36/wDy38/FWfB3uC0DM0Pl58i/0mLOfoT0TOfBx0rLL/jE62LKDM98Vque8TfZh+5E9JqytwoK9dJLWew4vER2dyiE17ErEZ7knKk+n1KKKZ2kuEu+vsRSJo9nhTcBPn1IbwCLLwZs0q4laRk2HJoVN4PWecpXAY7ZK+ZObogalESg8VpmKJzZ2ySkZgMpIrWyuXJyw+x0QeB5DKVcyaSggcqVcVKjgl7CFoTW0AdynLym0WVyiawVDZHxRhgozKBBBopqO2ii7TBWJ0VZTbdDvHWq5aWXjE9WCuuUYBldcqplODeZCWrsXVxSObkhTKy9oBI1LpdfPsS1qh8ac++CS0TPv1ruTs5mcjg96InTt1o7RSdduzcmIVg4Tu5VoeZv6+7yL/SYs8gjnv5Nu1aJmXHy13kX+nDWfJ6/RN4JDPgfjbP9x/pBZWad71qWe4/HWfyTvS9iy9x2T9W2S35Ni4/ETc7viiT77Edx5EVSUJubLk2p1k9mlEAPKkWbu9/rUhkpo0p4Ya69SiTwBfuD0IaION/Z0SVusVZ9XsVVyHGGjt7FaITpAFaRqgJGDUIsI7UnCiSF96DR1Lk5pZOnjHQiCaJabfDbefWk/B0lOutN41khN+kJkrn7mlIRi8J7OLyRLYloGUIcQTYQ4b1HR8kNcDowm+tRsTJwhniEsdO7A8imTtBFZ0WZ7kxthGuSTssYkVvRcovAbXBc5tZC5UcJVKqNsr+1uTrKtriRnlrJS6tSio2S3tmSa69ewjFdfFFLFnPyysiLY2Xe/vNN28qdWrknq1JuHbea5d0dHK9gnpPV6kMOch2dYQEpURbpHftCoQaFTlvWjZmW/LH+Rf6cNZ3CfXZhS5aPmbkbY8iX6l1332LPk9fpM9Cue79fA8kfTPYsxIWnZ7PrEHyOPlHLL338sltPyoOPxALZ99owRSRTkke1CTqXEzrzqSgAKqWyVANDrxrK/aoiEKiXIdSs9gaMdnTiFnP+AWHJrSGikpDpJVrgv4u5VexuqBtv2Db7VPwYwE9VOpXeB0OXuNNqeMiTUeYukQpAQ6CQXn/+iT74OuEcB41p0RPFQFry2yE7SiTcTQNbKZ3zuClbRAmKzTYZFhPDgWz0hJ07yN+CyUk9mrwsELZOFv8AqHmHDs4JrLjV4t/KlHWlxJaZgi9rvpA7Nif5MyFAsTjEa15dUAmst1UlEeIkZry2RNJm++fIqm49cC41Ox5Z8JhQ/Ct7ocMkbuegVwjwGi4KMy5k0R4Lm7KKVFKQuzaMrh5UZCvZpunUkybuO1KWi3hw09Aw9KYmKgySP6OaXFjqPaSCBilMpu+KbCA4rccb8V1fTH9MLdUQdsAwOF+1NGsvp396dWqUhK/VhtKQ2+tdUdGD2AG9vq60ZoQH3+xKDCXuCoQdrDMdetaZmVZ8pi+SPpsWasIJGzC+e3qWl5lD8pjeSI/rb2KJK6Ino7PWflUHyP53rMnNvv8AZfNaZnq+twvJCn8T8VmhM9nc0Ws9jh4iU6T5l272+5Afeik3dCSKFrOJke5WewQ/o11GtZX0VasgpM61ZLDcK7+dZT2Uyw2U6MtezvvTx9skDcdLsCgnRA3Xr3I0CLWZPuTlNaGiyWZ/GlNTcKNcqzYoukdIKWZFPftXn8jV2d0EmiZNQm/hNA3yCPBjTAmmdtdO7nWOslqNuhe1xQRemVjs03hxw1oIEKdSjRbURPAJynaLXF6RLOtEwcJIIEaaibNFMpuuvkoq08KwHuZDZpFt8rhzoTcnZEoxiiN4dZLMKILQwUppbDrVdjtDwCKkqb4RcLPCQjDc0TI6cFWbC86Gr1Lrins5Z7wR9rZKcxd3vTZoNE5tVd/XPqTZhvXVHRhJZBR2Akz1Vlr2Ihaeg8yDS1dyrIFmG/1YbCtNzJ/WI3kvzNWXtN2GvGfKtRzKD4+0eTHp+xRJ6JnoRz1P+VQ9kIcnHes2c7vrWiZ6XfLGeSb6TlnBW0lkIeKCl1FwOHP3wRHVohvU0ULQXy1A8vTrUzY7UNG667nVemlmRtGSicfZSZZo9qnOtKDvzoTFAm7SkPVcq6+1X33IgeSo6MZpuRpeDmDTYpVpoNyr/BGfgGt2TU7DbgVwT3R3ceh1ZoxklZAqPYSCU8sxKxeDYWjPDW0UeJvNfo+tLWhszsUTlXKfgyBXfIyFZVRGPbREp0iajOa4SI77Cq7l2DDa2TQGOdiLzPWTendnylBDRN89ybWq0wI5AnLRreFphEvKM/yhCLYhFTPbftT5g4gv37dSWy++E+MPBn91IOhFoIOrvVdd4RzVRFWlxmTd6tyQbd36Sj2wyCQZRdMdGMtirDyoXNqk9JHY6QA6FRAuMOq/l3LUMyn660VnxB6SyxrTNapmSHx1o+43rKzn6Jnojs8/15uPxTaX4uqs5iELQ88/15tP/kyuqrlnb10S2EPETa2iMaBcXU17UWVa8vKpKAPQgneudVASDsEuZAC9kg6XGJ4ovOq69KxI2kaU1DZS5JOicQDbzy1hOMlQpu0jc2p34BS/9gaLwCbpwSy9zTfsOAU1FbI0ULm5iSc87j0kK65WsX7bRQiuwrj5IfXtE6OLkorzvpJ9BfNIGFI3I8ESXK1g627Qo9tUi1g2HkBSsY4iiZ+F2KKoVHWiHDlMAA8nYq5lDKUFpk6GCdYAVlfZ2uFesqMtmRoJqRUcvQmowvIXL0U+1tDogc0BrZzlr2exHypFBGEz0akvleE1k5dHWoKLEnydK64Ruv4jlk8ja1SmJ+/emrecI0V/Grqu1IrXVuC7IrBzt5OFB35UoCk5TRg4A8/sVAOYZnyYa1quZIfGWis+IzrKysGUqbtm9atmSHHtO5nW5RP0TPxIXPP9f3QmfmWeuFVoOeV3y/8AlM5uMTy9qz80W0thDxQk8oJLiJkU5FxUlBDNF0kqBTbj70RzjMXT5wgAXatStPAKxsiuiNeKFuF4kbx2bVVi6ZA1UV0zdg+EJpVTyaX6Gyc4GsEO1RGTuGhzFaVYyHN0XXFZUyYtD3i8veQdkzceYLRskWsxWB1z20cN2IUR9ousYGmULCYbp1LcD6kxdsKuZaIgwljioXKGRSKsrsx5AuXk4aNYcq0yJEiKqIt7XMdMT0b6YdaeW4vZUXYjHmTYZRabzyFZdTotPQm3KAlWVFHWzLTZSK7KUKE4HRdI7FVbbZzcHzHSNycYKWzOXJJBMr27TdId5ayot7+XqSr4ciJY49dEBbfPD13LsgklSOdttkfIVv8Aagb70raIREjtSWjTvyrZGMthge/QjFJTr374I2lQ7EwTHUIe9a5mSbJ9p3M63LI4L5791JLXsyBn/qf4PzLPk9BPRXM8jvnB3k4fUVQHvv3e1XzPE75wfW5kPk4pVDcJraWwjpCOkh0tXfajABEiFKh2cHIulWa4ie/mCCSaRIdpvqrlwJeRoypM36tqpbVoWblmlOmBnykLOfr9LiSWTrM/TLD9JriOWdD0zVuhWcw9Ew/pNAAOvYdaj4w8HF0yJh4n/E3XySKnclQTohxvNOW/mAmiMa2OxWzZQM5OocRKk9YKe/pAXGvQU1fAGpDBye1zXGZl3uQwfX2JW6HDfQ1ngbxuKrdu4PMJJnLYRNWC0WNwdIEVumZTlvUZa7PEbPG/6JBXPPWjaP6VW1ZAeDxZEbJKKi5KcJlwa0DEmqslrtoGM8NSrGV4s5kGe80Waa9DlGkQ1tZImVde/ANCawmuIOsmQPVPUlY7td4w1I9kfotLv+ILqi84c161ijJkZlQBp0Bc28zqSmrXosR8zM41O83o9AuhKjJsI+a4HYlZc/vQw2A9+aiYg8A19XYtjzHg6Npn/wBf5ulZBBbdXEci2LMj9C074fU5RJfaP6KWioZ33fOMT7rB/QD61R3FXXO8fnGNuh/22lUUm5bNZCOkdEJ3HaiHBC48qS0udCQzp7EaVEQlA19U2gFQFpGbccV2FPWs0D9a0jNo9pDpyG+6dSPUoktfpUS9NZ4RpGIqPX1KSsFpa4ADUec07VFm2NbaIdQeKS/YAJifMedJ8G4hcwu1mm4zlyKXspIszAXmQxnyBO2uAJlc0SlsTWyOAE9o5hega+TnE3HtSv2KrY24QPnoGUmjSBOILpSVfEBzHTYSCDM7RswVjyi9ugS6Xgy0iR/aOwb1V7VG0JNcTUyMsLp3FYcyd2a8bpYInhDADZvAGi+u5wnMcyqlokBKWNeein+Eltk4wZANaSQ3HjC8zxlLnVessExXBgpPHUBiVMkk8AFsNhMWJMt4sxWXeiLl+xaEDwjLnEB41AninnorVaILYEEBu/n1nbIqnZby0Hw2wWfQEi46yLgP3QVtFZM5srzej1owb7VwOqSEOu7n3LUzDHvsklYLNneSRA9u3vRLQiQZ9PJcgBeGBQz9uElruZEcS074fU5ZDBddSow7FsGZIfF2jezqcspt2v8AvQpaKRncd85R90P+0xUglXTO1XKdov8A/n/ZhqlkrplsI6QmTJJJRyTTQwCdSAlGnJFNcAUybO0lec3dp4zmEymPcFRpcitHBVgDXO/aAnM4UnzzCz5HgqG7L3abN4JsVzb3gCZN2k4TlyTU1wabKG3E6R6LlXrVaD4GE3FzieQCQ9JTvByIGiHO4OM5d71j2+5vWCxvjNY06ZkG4TqS4zATB+VKaRbOlADQcqZ2wuiEky0Z8VurbvTG2vOjKgmlKTWUEIgRLVFikvcZgXAGjRqATbLFq+TvcDxxoChkQJ1OvUnMJxbAabp6Ta7HXqFtkn6TcWscHk1Eh9E7DOXOs1F2r9lvRXoz9IGcyb7zU606yHDDQZ1Jprxn1KP0iOaQ786bW3KJhNLRPScJUwnea60optkMPwqy+YrjDYfixIXmpCrhcivFTWe1BJddGLdhpyRwdV/eiRdhSSVDUUIcCV+GAxu1IW1vSTDSSUhE0v7EgF4d45+81seZIfFWg/vM6nLHRO6oNdxu27FsuZRsoNo++3qKza+0f0UtGe52D852nfD/ALUNUknFXbOofnO0/eZ/ah9ipcRdL2KOhEos9iUAQYoKEi5GkJIy54TJCTUxwddpRQ2ZEyKDEi5ROinmSY/g4jXjA9dPWomriCLxbrZOLoi6HJo1TnN0z0cis3B86TRhxjTpNVR8lP0mkmZOlXGZKuOQQePq0TyE3LlTrkOpeJZYlfoznKcsN1VXrXFHhCbmtBJmDfcBVOhbtHQBvJ0fVRJ8KNHRhaP7QJf/AAuIA6VUlasLrAk6O42WDpCvGMsTpOJFFX+EVt8EGw2n6QnEleXE0adgBHKVKZTykGQw1g4wbozpxRITlhpVqcJqhG03vcSZTv14Ce4qfdg3SH9otrYLZkaT8QTRVi0RnPOk4zJQ2mMXkk+7YEjoraEKMJTsDTRmoAAhkrIOBSsE99STYEdoSY0G0utKw3T9dyKIffFHhJDHEjMd5cq2bMkPiLRP7Rvo+1Y1Dwmff3ktnzK/V4/lB6IUPyj+ky0ZznOrlK1feHQxipzm71bs5hP6StX3/wAjFUiV0S2EdCcwiSnijaSB53YoQ2wujRDoVvQzmuKYgGjrQsnToRXvpqRg5ICy5EiEsc3GhGztWmZIgCHZmve4MaZkk3nVICp5FlfBkEvkMZDp9qumWC4hpnOTQyX/ABLRKmqa5a6ybNllUPrTliGCDBYXFs+O+UhPENx5U1NsdFb4SK6elxQJAANnO4b1DxYxMMNx5tyexoJAa3UEW5q0EnWBrlhvg5ieE2nWHVn31Kj2uISZA0GGsnFXvLcQOsbn00oYa3fpGXqnyLPn61pCJnKXoJLv7FxmitKNNWSBoowQaVSunRAAzqlRVEaad58iUDqpMaFRdr2o0Pk2orAlYUhI36pJDF4fMVtGZcfJ4/lfyBY1DPtW0Zm/q8c/9vU1qj/KP6TPRmGcoH9I2nylPNCqUQq0ZyD842ryhHQFVCukS0FKIV00E6etAw7QuJRQb0YmiACONEdEITywQg59TQVPZ0pMCycEoHgyHH6TpSF8hrG0qepx2uJkcJ4i48ir+SoxBDpjZs2HDnCs0KzNc7UJaR3XnvtWKzZVkbFshbEEM6wSbqGo5FI5biva/RaLqTko2NlHSiOimom2QGppoPNUbwi4Q2gRXhrw1hHFAFzSKaMxMexKEVkUmxpl63cTwIumHO3yIAnPaVAO1z7866I8kzJmdeNUib1okSChmkwZoQrAPNdNAGyCDGiATsO0pQDakA9KQ3HkU0FjlrkrAPe7GvUmjSUvBftSZSY9hnbTvetrzNN+TRjri/8AmxYlDEzq1rcMzglZImPxv5GLN+USZaMmzkn5wtflT1BVRytecMTyjavKux3KsOhHcugFoQcUnpJcw0n4JABQ4oZ1QmHqkhMPcgTYQuqp/J1ogMgtnCdEcSZu0y3ROAAF5lrUGIRKdWSNoCUtJpvHrGopMaJ+DEgXiNogmZa5rtPcMCn8fLJe3QYJNNCcXS1kqpGGDVtdSsEXKkOztDIENrnhvGixBM6Rv0G3ADWsnH+F3gUZE8E0xIw4puZi83SA1TvKreUbc+M8xH1LuYC4ADUBRFtDnvJL3OcTrKT8CdyqMaJbsSL0nNLGFvRDCKslsJyoxcMEIYuMNMVhSumj6CAsQCdCZRwRgh8GlGQqICwQU4hOGpIFlKIWMKloLJCFG5BitxzN/VIh/wC0+gxYPBB1SW85m2/In+VPotWbX2QXgvDrO03tad4CKbHDP7DPNb2Lly2ICmwQvs4fmN7EX9GwfsofmN7Fy5AHHJkH7KH5jexF/RMD7GF+GzsQrkAFORrP9hC/DZ2Iv6Es32EH8NnYuXIAD9BWb7CD+G3sQHIFl8Xg/hs7Fy5ABTwcsh/20H8NnYgPBmx+KwPw2di5cgAp4L2LxWB+EzsRTwUsPikD8JnYuXIAL8EbB4pZ/wAJnYu+CFg8UgfhN7Fy5ABPgZk/xOz/AIbexAeBWT/E4H4YXLkAAeBGTvFIPmoPgPk7xSF5vtXLkAAeAuTvFIXMe1B8BcneKwv6u1cuQFnfAXJ/i0P+r/JS+S8lwbM0sgsENpM5Ccp66rlyKA//2Q==">
            <a:extLst>
              <a:ext uri="{FF2B5EF4-FFF2-40B4-BE49-F238E27FC236}">
                <a16:creationId xmlns:a16="http://schemas.microsoft.com/office/drawing/2014/main" id="{04C768B7-64B1-4619-B891-18EB34A6BA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81188"/>
            <a:ext cx="285750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0A04BBF-7D0D-484E-B7C2-3CEBDF6C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sl-SI" altLang="sl-SI"/>
              <a:t>ANTON TOMAŽ LINHART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6D6CD13-CDE1-4F4C-A6F5-529D08887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200400"/>
            <a:ext cx="3429000" cy="12954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 sz="2400"/>
              <a:t>Rodil se je v Radovljici leta 1756.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CE4D06-54E7-4F00-9595-5E891B575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8288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Njegova družina je bila višjega sloja.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3CBE661-7E17-4C8D-B44A-A517F0D2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4876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dramatik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gledališki umetnik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zgodovinar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pesnik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 komisar na Ljubljanskem okrožju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C57B499-D791-494D-81C1-6269EB16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Zavzemal se je za </a:t>
            </a:r>
            <a:r>
              <a:rPr lang="en-US" altLang="sl-SI" sz="2400"/>
              <a:t>ustanavljanje</a:t>
            </a:r>
            <a:r>
              <a:rPr lang="sl-SI" altLang="sl-SI" sz="2400"/>
              <a:t> šol.</a:t>
            </a:r>
            <a:endParaRPr lang="en-US" altLang="sl-SI" sz="2400"/>
          </a:p>
        </p:txBody>
      </p:sp>
      <p:pic>
        <p:nvPicPr>
          <p:cNvPr id="7170" name="Picture 2" descr="Slika:Anton Toma&amp;zcaron; Linhart.png">
            <a:extLst>
              <a:ext uri="{FF2B5EF4-FFF2-40B4-BE49-F238E27FC236}">
                <a16:creationId xmlns:a16="http://schemas.microsoft.com/office/drawing/2014/main" id="{4D318FB4-6570-484A-BE0A-C57D4CFE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394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kraji.eu/PICTURES/gorenjska/radovljica_z_okolico/radovljica/staro_mestno_jedro/DSC_6597_radovljica_zakotarjeva_spenglerjeva_big.jpg">
            <a:extLst>
              <a:ext uri="{FF2B5EF4-FFF2-40B4-BE49-F238E27FC236}">
                <a16:creationId xmlns:a16="http://schemas.microsoft.com/office/drawing/2014/main" id="{69961B44-3D14-45E9-AAC0-9D09F5C8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876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4" grpId="0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7">
            <a:extLst>
              <a:ext uri="{FF2B5EF4-FFF2-40B4-BE49-F238E27FC236}">
                <a16:creationId xmlns:a16="http://schemas.microsoft.com/office/drawing/2014/main" id="{B58E45B8-B0EE-46E3-B8B8-C2812E9E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DELA 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DC4C7C-F762-409B-9451-66F1A034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4400"/>
            <a:ext cx="4724400" cy="1524000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Prvi uveljavil proučevanje in obravnavanje zgodovine Slovencev kot narodnostne celote.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8B3CAB70-57C4-4138-9FE4-22BFD79D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365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Med </a:t>
            </a:r>
            <a:r>
              <a:rPr lang="en-US" altLang="sl-SI" sz="2400"/>
              <a:t>študij</a:t>
            </a:r>
            <a:r>
              <a:rPr lang="sl-SI" altLang="sl-SI" sz="2400"/>
              <a:t>em</a:t>
            </a:r>
            <a:r>
              <a:rPr lang="en-US" altLang="sl-SI" sz="2400"/>
              <a:t> nastala pesniška zbirka </a:t>
            </a:r>
            <a:r>
              <a:rPr lang="en-US" altLang="sl-SI" sz="2400" b="1"/>
              <a:t>Blumen aus Krain – Rože s Kranjskega.</a:t>
            </a:r>
            <a:r>
              <a:rPr lang="sl-SI" altLang="sl-SI" sz="2400" b="1"/>
              <a:t> </a:t>
            </a:r>
          </a:p>
        </p:txBody>
      </p:sp>
      <p:sp>
        <p:nvSpPr>
          <p:cNvPr id="10245" name="PoljeZBesedilom 4">
            <a:extLst>
              <a:ext uri="{FF2B5EF4-FFF2-40B4-BE49-F238E27FC236}">
                <a16:creationId xmlns:a16="http://schemas.microsoft.com/office/drawing/2014/main" id="{5A3E745C-2EAD-4964-9D78-9C8FD901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838200"/>
            <a:ext cx="464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sl-SI" altLang="sl-SI" sz="2400"/>
              <a:t>Zelo znani sta komediji </a:t>
            </a:r>
            <a:r>
              <a:rPr lang="sl-SI" altLang="sl-SI" sz="2400" b="1"/>
              <a:t>Županova Micka in Ta veseli dan ali Matiček se ženi.</a:t>
            </a:r>
          </a:p>
          <a:p>
            <a:endParaRPr lang="en-US" altLang="sl-SI" sz="2400"/>
          </a:p>
        </p:txBody>
      </p:sp>
      <p:sp>
        <p:nvSpPr>
          <p:cNvPr id="10246" name="AutoShape 2" descr="data:image/jpeg;base64,/9j/4AAQSkZJRgABAQAAAQABAAD/2wCEAAkGBhMSERUTExQVFBQVGBcXGBgYGBsZGBcYGBcXGhcaGBcdHCYfFxwjGRgXHy8gJCcpLCwsFx4xNTAqNSYsLCkBCQoKDgwOGg8PGCkcHBwpKSkpKSkpKSkpKSkpKSkpKSkpKSkpKSkpKSkpKSkpKSwsKSksKSksKSkpKSwpKSksKf/AABEIAScAqwMBIgACEQEDEQH/xAAbAAACAwEBAQAAAAAAAAAAAAADBAECBQYAB//EAEcQAAIBAgQDBQUGAwUFCAMAAAECEQADBBIhMQVBUQYTImFxMoGRsfAUI6HB0eFCkvEHFiQzYhVDUnKTNFODlKKy0tMXRHP/xAAYAQEBAQEBAAAAAAAAAAAAAAABAgADBf/EAB4RAQEBAAMBAQEBAQAAAAAAAAABEQIhMRJBYVEi/9oADAMBAAIRAxEAPwDs8RgS10uZJDN6bmKbW1zozDxN/wAzfOvKsnUT768+8XozlQbVsydBHzoyPM7iKs+g2/aqKBHntWnTeoNrnVlT65Ve1b0q+QVaKGU9aq1lup/H691Ee6q7knnsNKquIEEiSOkRVMqEMb/MVbuzO+lX70TpMnl09aNmHvjpWbS7WwR5/XnVgtIcVxjWcrBAwLIslsoDXLqW1GxP8U7bDzoNniiu/dE5L2XMyQTEZZ8UAH2k8/EKG1pAa7eprzg7zp9edTaTTXWvNcUc9KNOKZ/WpN0iouMNwDQ+8XTU606wpfzo4c9TSBxOU6/rR0xQIrN0OXIG/wBfGqd+ep5c6F9p9/vA0mpVp8vKi1sWzeZ+JqCT1PxoTMSekb1DOPOj6bDF9fEf+Y/+417LRby+InzPzNCYxVck8aqhJ9a9OhG/Xy050RIoWIusVbJlDRALAlQeUgEE8+dc1i29hFQ71yvZ/tY+Iw164+S3dsvctsoU5UZPV5aRHMajnQcZxbFpcwVstbz4hzbeLZIUhM3h8cnmNfwrrJfHO39dG7ljGQ6f06++mPZQSNSIj9K53F8bu4fC4jEP3d5bZXu3RSqxn7u6XUMScjTtuIjnRuMdo79izdvjub9kWg9q5bDbl1U51znMqoS8qdYI0itlbrW9YEH/AFak+vSeVEIIJ/IVzmJ4rfWxev2rti7YFlr1q6qalk1KOueCGGuYQQZBFW4XxXE3PszNctOLlu1dvWxbyMiXUlWRs5kB9IIkgGK2Wet1vTUxvDxet5XzQGVvC2U5kYMk+jAGOoqlrgtsXu/CnvSCpOcxBCgjLMfwKdtxPMzj8C4/fu47GWGde7wzW8oFsAsHVjBMnaBqOnnRe3HaC7hLAvWss50Qqykg52iRDCI/Gpsu4ZetdDdXbzHLrS5s6RGtHw2bKMxzMBqwEAmNSFkwD0k7fHmOFcYxd7FYzD97bX7MbaqwszmLqWOYF9IiNKLx07ldHYsMM08z+VLrhjmzanX3DlSXZvtHcxAu27ttVvWLxs3cpIQ+GQ6zrBHLeqcD7SNexOIssmQWsjoZM3LTgxc6QT02kVssOytDGYTmDsDyn8K9bt5UHP8ACufTtfcXHHCXlRVae5uLmAdoDd2wOzQR79t60OEYy5dD94LYKXXt+AtByGCZbroR01qqDTKxI6UWzeM/HSjC1Bqi2QNd6jMVo6pOpG/xqDbFR38aH51JY9arodnnWCfU/M0u29Fuak+p+ZqpEDWq5I4hu20UC6dDRGHKhQDodfKucdPxxvD+zt5OJX2A/wAJe7u+3TvlPsR5t4j5ACme0+Ce5jMEy2Lly1YuO9xgqsIdAAACwLsCNRGldbbw+tMmP1q/rvUfPTmMJcvJbFmxgXGHtgArdyhnV7j51tLnghVMhX3kDzrKwHA72GvXnwth/srm1/h7hCyTn75rSsxyDLAAbRiSNtR1/EMtxMhbKpIBjSQCDE7iY5UU3hqD+3nWnNvh8/xfZ97SY9cNYupaxNkW0seE/fkPnuKoeLaZYG+5MCIp/AI1hLQtYO6L7JYtXSVVbYCaM5hvGQGfYSdOldc10e/rSLC53ywFNrK2Yz4g86QuXUR5jWela89b4kc7wK3es4vHXWw14riLiMmUITCqQcw7zwmT1pPtJbxWKw/jw11ScVZa3bAVitm0AWZ3DZczFtp5ADau7ZABpA+FQyacvOt9d7R8/kTYveENlYSJhh4hIGhAJ15aVx/ZrvUxeOuthsTkxFy29vwKCQqFSCC4ymTzrsLUnaNN9NfrapYQdhPXLW+pjWduSwuExFq1iG7m532Nvs+W3lY2EOVDmOYAuLeZoWdeek1bGcOazxHD37FrENbNprV/QsFQ+K0FljJVt1G2vKuigknbfofrzo7bcp9NKPvT8f1xuM4QmMbF2XW7aY3Rcs3GtXEylbVpQ6MV18YbSZKyehp7saL6YX/EA9+XuswIjMS5gg7EHkeddL3WbQ+U1a7w8EEHY6GJFH1+Ks7YPZzjdy/ZLXbfcutx0K5sy+AgHK3OD4fIitkXVGpMe+ll4f3YCoFRFBUKohQOUdP69aC+FMQPdM0c72eH+HLjTtXjHlUYdDlCnemFtGP3qZLVWyHiup9T8zXrg0qznU+p+ZqjmN67VwhQoS1GTDD30XDifKi3SBr9e6o6dN/Au7iNqFiBUfavP69arcuSN/qa27Gwt8qvl086Eyneio0+tc5q6J3OnKhkCNBQ9dzH0Kkmfr502wZWHa4812wLgGU99btlYLeFnthiJAPsMTMaQactY1g2JnQWTpmhVKi0rk5sugkmT4og1phYMzXrbmevKnWxFo6K0DxKGkGRqJGvOetTeU6ab615ifrnQFYxtHPUDQR61rRhhLR5CoKMOWlAS2dCdxv+NHVyTHKKqchYNbI+NGBnzpS2hA5URUaq0YpcQzQLhjcxT/cny5HTy/LelMZhDGn1NTYrUZtKKM1CwlswA29MrFPGDkZY6n1PzNVLTVnBk+p+ZoTiq5OfFzuA7Yk47EYW5bVUtqWt3FzS+VUd1M7sFcHTpReCcdu3rN69eVFyXbtsIsyBaYr4iZliRGnWksT2Zc3muu9sD7SL6ZA2aO7W01tpMEOiqCR0qMFwPEIuUvaZWxNzEPo6+22fINTIzwZO4G1bo9+i4Pi92/hUu2lt27paHW4SVtlXK3QYgsRBoHBeK4m+7ibOW1ibthoVwcqr4bntn+IiV6HQ0xwngl2xcvSbXc3nNxUUMDbYgBonQhozEaQdt6rwrhd2ycQS1t2v3WurGcBWYKMp5wAN5kztRch79JWO1NwYNcZcFpLZtFzq5OYuVS2igyScsnaMwGuprQt8duIMILyWkfEsVuLLfdQj3PaJAJAXKZ51j2uyd9Uwls3LLJhfFlKvluOCcjHX+GSQvXWnMRw3ENcsPce07Wrt24fCwWHtm2qKpJjKDOpMn1pt4tnIXEdprgt37iraK2sSMOureKXtJmLagD7wacwp1qmN41eQBlFllbEph1eWKMGYq7b+HI6OpBkGN6UbgN42rqBrY73EjEaB/Ce8tuEAH/8AOJ03q+I4DfvDLNlFF61eS2FYIMjtcf1Nx28gANqM4+ttbnBMQ95DcLWzbczayBtUlgC5JMkgAwNpO1aKpB3isXs7wW7hg9sshsl2e2q5pth2kprplBkg/wCqNq2msypExoRuZ1G+lTZNVNztymB7S3cQzFO6hWuq9slhdsd2Hyd4p3z5RqBAkU1wLjr4g2/DbyvZS6+RiWtG4ua2raQZGbXkQJiRUWOy12bd1rtp7yWnt96qsDeV0CjvTrIWM2kyTyqnCezt2wbHjs5bdtUfIrBr2RCltnJMQFZjHU84EVZEy1pce4v9mw126q5zbE5deZAkxrABzGOQNZGI7RXlsteX7O6d5YS26Fsl1brBCZzTbKk6gz+NbPHcFcuKvcuLbq6POpBykypAIkEaQa5/+6b5HRO6QXL9q+yDN3YNoqxCCNM5EnkNPOjj8/p5adx3aC53uKVe6NvC2VukySXLI7AaSBGT/wBQod3tbfGHuXbdu1cNu0jwrNC3X7s90w5nI4IIO4ggaTXFdnrzPiypsquKQWx7UoFV0kgLBJDHTqAJMzVb3Zi+UdA9lc1pVhVbxXU7oC4+usJagAdaqWJymeHds3xAtvZFkI1m89wPn7y3csxnQqP+dfOJ61s8A4k+Iwtq+6opuqr5VJIUOAVEncxWEOyrLiLmKs5Eu3rLpdWT3ZutkPeLz1gg6a6edaHAuE38Pas23uIUtWRbKqvtMsBLmY+IaAyNq1s/G47+tctzqFPrUKpImPlUqdK5TlXSyHoMn1PzNeYVXTMwE7k66jU7D4bVLCutc+PgItfDzrzWhEa+nyqw0PnUtdH0a5r1AQRqDQWsa7/jH9ak3qr9oo6Ui7ZEb0p3Y5mPfTWMsJetNbuDMjgqwkiQd9QZFcr/APjTDy2W1hiJOXPZuMQsaAt34kj/AIoHpTJBbXThF3zCB5x+dVN5ZnMn8w/XSudf+zmwf9zhdd/ubh+d+qn+zbD5p7jCRP8A3D+7Q34FXnFFvJ0/2q3/AMafzL+tUHErIkZ7Z5Hxqfzrln/s4sA/5eD/APLP/wDfFQf7PLG3dYTqP8M3Lefv9ffRnGfrbzrqMJfw1tFso9tVUeFc6nSSevqai7xCyT/mW55eNf1rl1/s+smJtYQag/8AZY5Hpe1+MUS3/Zph58duwV5qthUzDoGzlk6yNeVVPlr9OpsvmEyCOUGf60vcuEbdZ0P5V61gRaVLaqAiAKoBmABAA6gCi5Z8JG4NcuXV6dOPi9s6TS7cP+/77O3sZCnhK7kgzGYHXYGDGswKMLUDb9z6VV0JEa/W1af1rRg8GP0o4ad/ypTLzI+vhUWgYkj1921MxPZzJGlVS4I6V5LmYDl5VIT0qxTDAyfU/OhXLnxor7n1Pzr29a+idQq8mgFOQFNXlIOnQ7/lQzaI8x69aFAFOu/P1qjWm3+HOnCh+jUXLZjrHpvFGQ7YWt22iiWnZeXuq2Yggan3jTpVwGg789o/CtjWokzP51OUkc6rfYiPzjUnYes1lDjc3mshGLKQCZTZlzSBmzRHlpNKWkduZoak+evl+9JY3jQtMiFWJYPlICxmSPCSSIJ2E6EwJFM2budFeIkBvER4QROsEjQEbVFjoOZB6iilo50hgOILdth0BAzFfEIYFTlaRy1B9xFF8TRIgaHccxW8T6MwNUgjWrHfy+NQin65dKxgtvE6bVRrk8qFHKN/yq+3Lf8ACtSspEaSK9mE0Bwd9ydumn7VTEI2XMFJIO2/uoB4XByqyvQ7Q02j62phFEVcTRW9o+p+dWBobNqfU/M1I+FXUTxXE3I84oXf1W+Z05/vtQxajkev1rXL9dPxa5dhvo1e22u/uoJtjnpWP2mxb2MLeurIKIzAiDB0ymDPOOVVGree79fvQhfHlJFYPCeItcFxmZ8yObZQgQhSNdBMsGDe8Cs7iXHrijGMJX7MQEGnjbuwwzAgkhmbKPI6SRWy6I618UP11rKHDB3z3hcaXZCQAmyDKBMTBA1110oOONxkLeK2YA0jQsY5iDDGPhWPw3jl65cwykkSl4XVAAl7WVWnTk5HhEe0elMguRvcQ4X35h3OQ22QpA1LFTmD+0pUopEcxR8XYzWe6DFRly5oBaIg76Sw+ZrK7QYx0exlznO1zMqRLKlp3gE88wTYzypvB3DlguX1MzBKkmcpIG6zGwOmtF3DsonD+FC01wh5Fxs+QBVVWyqpywOYUadZPOnwx/D699cXh+L3e7R87sXxZtBWiDb750iP4Sqpmn/Sa1uO451t2u7LKXv2rekbMxDzIMHKGrXjdb6dAlzSKFcunrWdicXkUvDNEaCTmOwAG+pIHx6Ut2a4k1203esWu27l225jLJVjBjlKlTFT7DPW3buzoasLkaH69aTtEmrtdMkb0bisNvc0iKthn5VnLamTr/Q/KKatiJ89quOdaE+/30RVoSNI6Uxb2qoys6n65mrj1qmXfWNT869lpTPA7mm35TQ7k8jRnFUn60rnY6AFT1+VL43hYvIUuIHQ7qdj6gb++ns2uu3nvVjcgUYYyrXBltszKihnIzEDVoECeumlEvcKUsHKKWHMqJ+VMtdOhIIAFVt4lmAiT7vSppijcPVxDqGHQjptpQG4OmcP3aZgWIYKJBYyxnkTz604t6CSfd668qJ3p/GtlbSGK4PbuEM6BmX2SZkdYg6cxp1q+H4QirkRVVdSQBAltWMDmSZ/rXsWlx3SHATxC4vVSJEaHWdInZm6CjiVAVRooAAHQbD4RTY0pC12dtWzKW0UgmCF1BO5HQnXXzPWvY7s+t0DOobKZWZ0PXfetFLjT6+XmP3opuE/HpWHTKvcCW4BnWcpkTOh6iq4LgVu0zsiwz6sdZYjYnWtrvNBpQbp1/rWJYWtdda8bU+VMZ4qubXXb6+NbBaCbcD3VFsHz5UVgTp1nr7jQWc8weRGh05H9avE6ZWZpu2NKXR5UHXX4/Cj2hpv8utVxmDl2JGp9/XqaG9yiNz25/OhOn1rVX1E8e70Eab+tUQml8QkGefOqLeqVmyxPKqZjQvtFeGJ5SKazI7Rcaaw1tQgZbgu/wARBDW0NwKoCtJaIHnG9TjOLGyLYyjxhiMzZSGAU5SAp1JaPIg05iLVt7lu42bPakoQxABYZWkDRpWRryNJcTv2GvW0d3W4y3O7yuy6QA+2kkEe4eVTcplonEOJ3LQU5AwLIhLNENcuLbA0UzGYkkdK0MPddkUsuRiNVmYPMSN/WBSN3DrcS2rZiFKtoWHitkFCTMmCAdZ1plLhEnXY/PpU70f0rxDifdXLSQD3jQTtlmQvKDL+Hf5ULGcXuriEsjuxnUEF51YuwiB/pUka6mBRb/C7dwsWNw5ijEZ3H+WxNuIOgDGQKnGcGt3mDtnJIQA53BARg66BoHjGaeZpguhcS4pfS4iqiN3hKoSxBLC3cuGYBgRbA9/lRU4k/wBpFoqAptd7Osz3gSN4I1Bn3c6ticCtxkuNmzWiWSGZQphgdAYPhJGvI1R+GobwvQwuZTbDBmEKddBMA85jeDyFHRmluE9pLl24isqqrWmuNowAZbvdgKxgHr8K3xcmsLB9mMOsAqzBVVQHd2AUOLgEEwYcBq2LrdKOX8PH+j5wdK9G+lK2zrvRxe3102HqKmHkIjirsRSQfUwdoP4a1LXmiQ0jX3gRzrpKimmolk6fXWgltJHOiWhpVaKJm1P1zNQ58quF3+udVYgA9aqonha6KBcSmwdNNKpk0k1ztx0k0hdSh3LJ5T608BP9K8Ej+mtb61sZhmNZpEcYtk6XbccjmB/H4VvXbU8qBdUjQR0jXShTJHFrck94sevxqy9obUj723/MP1p25MdJPmdKEuH57eevlQIi3xmxubtv+YV63xy0Y++t9PaH6167hyOXOr27RHKtKrFLnH8POt616Zh+tEPG7B0F+0I5Z1/WqAAHUD86o2JEwdt6U9j3OM2QRN63LQAM41nYDXc0yL3p50l9oECIA+Y1q9q8MsgRNTcVDyvz0qpvUoLo299EVhSKZR/Leiq3lSyNPr+tEPKP299I0xR7EZfj86Ah0o1kGN+vzpialiQT6n5mrEEioc6n16+tBdSYAJjoNJ9ecelXUwxOlUeSNaqYEaR7q8Ln1rXKx01cDTas5+0NpQW8WUNcQNGjPbDl1Xz8DgTElSBTd+8ehrEPZ1CCmdhaL3LoQKIW5cV1Zg+8S7MFPM9NK0w3W3d4tam2JnvGyqQQdcrHXXQeFh6jWKXu8RtZiCRAQPmkZMpYqPFMTKms09mkmS7mfb0UZjFwEiPYJW4w08qp/sAvbi42VimR+7AAPic5pyqZIfpuKvpPbSfHWdfvbYye14h4ZJAnXTUEeoNS11QchZQxmBIkjXYc9j8D0rLfsyDnzXm8QIMIg9oljGnmfcKZxnCe9uANJtd2qFgQGzKWgxE+y52O510qaTLFMhbMMoBJaRAA3120G9K4LHC5OXVQFhgykMGEgiDIGsaxTGG4UFS4pYnvs2YgREoE8K6xooPrJ51XhvBxZLHOXLLbU5go/wApCo9kAGQTR0pn2uNWnBMqFk5Szr4wpYMQJnQod+WtV+32Z9u3IE+2uxAIO+xBHxFX/uuI/wA3UIVnIkgtfN0kH1ZljoeRFJWeyIUgi84hcohUkfd92CDG4WTPkPKnpPZy3irbLnDqVKlgQRqFmSOsQdulCscYtkGVdTkDgNlBdTmKlfFBkKTuI5xR/wDYSkT3jCAo9lQPuzc7oaAAKouMMo3AGu8iudmgcv3x0sfZz4VOZMrA5hMTJVtOY6Eit0drStqGjzAMaTr5fQoy2BQsFw8IV8UxbW37KgnJ/FPtdfDMa+8uKvxowKACrPYDDePMR8NetVdto6x+FeDkGJGvKqSNbtwAv1HrTFttPj86WK+6mbBEfH5mmCq3n8uf61VRUuefmfmahhpI/rWvongIx1tiyo6sy+0AQSvqOVRdvhVLMwVVBLE7AASST6VzuDw+NCuptoDcuvccm9rDOuVBlWVAtAKTP8OkTIJjMJdbC4fDXM7sxtd6ylssIwa6WuSCSR4fOfKnG1qf7VQoLk5VJAlwU1nKPCYIJOg0kzVreLVgSpDAEgxrDAwR6g6HpWMvB8QWBLhh3gdgxYhst17i6bCB3SxpOUk8qrw7DXsPDXSWRU2tSxLu5NwlIlzLSG5a0WRUtb1q8GmNYMHyIjSPKmLbeXlXGW+FYnRsxEhozXHzIWN1ghAEEHNblidAhUDofDcBfwZ7ki2LmUB31bLbFqZ/4SmbXmF6tOnGC8q6fEXgok6AwOfMwPxNTPL5/XrXL2OGXrfd22vLm8TKC75iy2rSq0HVgrKxIke2STT3C1dbdgIyOuYm6wbOIMlmV5H8flB2AXei8VceTek9K9fxaIjO5yqolmMwANzWFxLB3HxClboUBEhMxDDK5LsAPazDImbkARWfY4XctYa5bu3UhmsjN4yAi92rDXbMQwA/1670fGG8nZWrgK+R157EafhUXEHT51i8FssEdmcO112YssjecsdPDA0GkDeJOPZ7OXbeWLinwgNPeeL2CQdZiUOnQkaCacg2uovOqqWO0GYBOms7CTz2o6jTX6FcuvZZkBY3AXPcLmLODkthO91BklysbjRV1GtZmN4PivEXfvGuEMwtm4PZt3pgj2HZnGU5cq5VnYVpxg2u7ZR6RQbOJRs2Vg2VirAEGGgHKehg/jWDYwV42r5DgPebwEMxCW9QgEAwQkiRJlQZMVThHDri3UcurWwbreF2M3He5JP/AB+Aoup0yHQnWjIra1sXxW1bYKzIrGIBOp1idusU3ZKuoZdQRMjmKwuJYC+927dUaiz3dkd4VliWLFhl0WSp3/3YrVwouWlHeOLkBAIUyNApliSX11k660yC06dBRrT6fH5mhORFGsez8fmaQgrrUFfdV2Gvvqrp51SZ4E+nurnuPcSYX7SAuEYDNkkMc162AFgCTlD89AxMaTW73vKagXYqPrtebHPJgMY5HeuQrOpfLd/gFt8wUgAqGcoAAdIB5as8JsXldu9YMIA9rNLZnLNH8Aym2uX/AE67ydYXJ5D9N6hn9KLyMjm7WHxFxrrLc0N66ihnceAXAvTQju4GXcM0HWnOHcNdLhuXGLkC2q+ImALYFwkaAlnzHbaOtbO/SrMoPqan6pnFzHG+GX7zG4uUFVuqgLaQ6qqksBprmYjX+EedbXCbRS3kK21C+FAu3diMskjRomY0pvuYqs9B+NP1cb5jmbHAcUxc3WXM/dqzC4TCAOXVTl8A7wqYG4Ua6TWvxrB3LoVUFtVBLsWLCWWe7HhBkB8r7/wCtNDy6VcN6aVfG6ixzL8CxGVwjoskoviZYti2VQZQIUhtTBMkb8iK/wBnsQWuEXAFYyvjcGMyTOmk20y6bS3U11gYch+FVZp6ft+tVqHK4fg2JAVTdUjvFZjnuA6G3O/VVYRoIfqdJtcKxCquUqXKMXJuPpezEoRp4lWSOnUGa6BrXz6/lV1XQaafOud5Xx1k6cxb4XiVRUQqAklfvG10fKphef3UzMQ3mS3w/huKR8xKnKlpFDXnYNDHvrhEasVIiZ1UbDSt+2NarcBnTaPzPKnQuWUT9elVLqfOquhjXp1+udUKn69NBWBtNaew9oZR7/maz0bQbaVoYVvCPf8AM1UFBJ1qHt169XkM060J4gRtQBe8qeur5Uq2h/aoqnu991QboPKrWx7qgkdNaLGi1sg0RzDaA/1oKPqPoUxb3P0aMVqxg68/fWfj3ZUd7YDMASFY5QxH8M8p2HnWh3vlpSuOwiXFKOoZWGoOoOo+vcNa1wSsAdppVyFXRrWpLaBwS+ZQJBXI489Cd61eEcSe6HLIEAaFGZWYrA1cD2CTPh30rj+NcTw2HxItdxnVSnelmdiSxBtEAki5lzk+LrpEV2+HwyW5VEVJMnKAJOxJ6nlXTlkiZ3TmYEVCrO1RbSDPLpTC3KJ2aX9Zq0jpVoEjX96kr9fW1H62q5YqjPB6VedKo7DenAo1ydPo0MOR61Zo6DyqNB0oxh1H409hYyj3/M0jPnWhhCcg9/Xqavi1K3aELoFEagsOlTW4jMQdqDdUb86k3Y86o9yNeVQsAOfT4VTU7QfrrR2uiNqlTrp8q3QLNYYEbD3+tEsW2A2Pxnn+OlEefOKKp5UyivKD0qrggT9e6oZqtZeZ+FPTeOU432AOKvXLv2h0FzJKhFI8AAEEka6e6a6e5aP1+dMZ/Kqu1Nmxp14XGkDWiifrnVoqtwjTz8qnyMtlMfvRGmgZzFEt3TvWjY8pNLXrROnl1ozXaWa8RHnSygtmTE6e78autgnlPXUUS2uv1+NMWyKQ9Mj3U9hJyD3/ADNKFulO4P2B7/marjGpG5v+9ULgCTA8z+tRiD+dCW8I16HfaBUX1pOkPibe+df5h+tQ/EbQ0L2x6uu3xqpa2YPhIMgbQeenXn8DU2ltMsgKw6gKR+FGK0NsbaEHOmv+tY+dFs4xCMwdCPJ1I+INUHC7B3s2/einX4UK92Zwh8TYezruTbT01091bILbBbmLQHV1/mH60McZsz/m2/51P50ri+zOBDBWsYcM05RkQFo3yjnVD2OwEgNhsPJ2GRdY30jXSqnGJ2jP2iwqtBxFkHXQ3F9/OoPbDArqcVYGn/eqfkaCvYzhzgEYWwQdiFEH0Iq1nsdw+DlwlgxKnwA6jce40ycY1vKi/wB9cBzxeH/6gr398uHj/wDcsf8AUFBPY/h4OUYWxIAJGQTGupG8EyJ8jVU7McOgMMPh4OmYIpBJMb7HXT10p6bsVu22A3+14cf+IKr/AHz4fE/a7Gn+sVV+zODnTDYeRAP3a6T10o9rs9hjth7WnLul/wDjR/y3fpU9s8AT/wBrsfzipbtxgJAGKs/zfnsK0l4PZH+6t9YCKPftXrlgRGUR/wAoy+Xry1o6h7ZrdtuH6f4qzr0ad/QaUW12qwR1XE2j6N8tK0bWFGmgAHQfCmcHkuIHtsHQ7MuxHkRW6rXYRwvHcMxAS8jE8hP6Vp5RtVboA3J/mPOksGyXUW4s5TqNehI5EjlQTxA2p7BaIN+fPzNIfOn8L7A9/wAzVRNZ15tT76UxuD7y26AA5hGsxuOakEeRB035U1fNVQUX0/jlb/Z7E5MveIcysGJzfxW7qjQABoLgzCliJOtVs8CxIZ4dFU3VuABn2DeIQBEkBdfUeddY1K3LRnf0raMYnDuz19HtE3gwtsxI8fjDIFiWY89SDzNHfAYtsaxJnCGzGUuCDdkjVJ0GWT0nLWtbWmE8tKZWsZeO4beN609vIO7W57c+1cQLOnIRJ1+FZ+L4DeLd59oCQ+YGD4R94DBLQDDgDl4AIrqGNc7j+zmIuLcVcQMrlhlYNAU54mG3XMoGWAQus1tOQo3ALiwhxATQAAZl1DZ5jPrrOg8/OtfB4Yiyyl+8DFzmB2VhoJzHYcx67UHtTwq9iFtraKrlc3C2bKw+7dRkGUjd55QBSy8DxXtd5bQsFzKhcLK2kQeIAGMykxHsuRuBTe/1JzAYI27aCQ75VDXAPbgaHfbWY8yedY69nr6EfeMZyABZVV+97y40T4pGgGu45Sabbs3iTP8AiIkCCGuSDkK8iOcHTpzod/hOLUNNzOSAqBXbwEOrLcfMQCoClSBJIYjnWnR7PcB4c1oMrPnEWwIzaZFyk6sfaIn1NJPwMurggOr3+8XIxAVDCySGEwoJ9WJiaPe4PeDlhdZ0UowWX1VEgoxDD2m1nzM0Hg2BxaG25uAgoiurZmynMGePFlLD2QfOjxgrPBMTc7zM3hZvDmmY8f3hCv4Xl/Drsi6dHeJ8Cu3MQjKWRVtwbgInPnVgAMwnQGTHMjmY3bIbbrM6fCj3pGwo9OMThPB7lgm4752yqoHjhYJZtCx0LQdhAGhrIt9nL0paZl7tbSIH1OquGMIWnxEQeUE11a3G5igYjNJgehreNXMX+yd1pBvaHuxrbDSEnkzQCRIPkSPXZ4RgO4td0rMwDOdY0LEuYgADU7cq0gmlEtAD0otMQBpzrSwhOQe/5ms9jWhhD4B7/marimkLls9Px/eqiyY2+vjXq9Q2rraPSqGxvuYr1erY2oSwYkD5V5UI5H8KmvU4dW91WCeU1FerBLPyiKk2SRJ+der1NglF+z6UMYcece6vV6tjav8AZ+m1ScOOler1bGlWKR/SofbWor1BQR6VAXTavV6msGw8qETXq9XOqiwrQwaHIPf8zU16r4o5V//Z">
            <a:extLst>
              <a:ext uri="{FF2B5EF4-FFF2-40B4-BE49-F238E27FC236}">
                <a16:creationId xmlns:a16="http://schemas.microsoft.com/office/drawing/2014/main" id="{8DBD6052-861E-41E0-B44C-3B0CE523F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728788"/>
            <a:ext cx="2095500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0247" name="AutoShape 4" descr="data:image/jpeg;base64,/9j/4AAQSkZJRgABAQAAAQABAAD/2wCEAAkGBhMSERUTExQVFBQVGBcXGBgYGBsZGBcYGBcXGhcaGBcdHCYfFxwjGRgXHy8gJCcpLCwsFx4xNTAqNSYsLCkBCQoKDgwOGg8PGCkcHBwpKSkpKSkpKSkpKSkpKSkpKSkpKSkpKSkpKSkpKSkpKSwsKSksKSksKSkpKSwpKSksKf/AABEIAScAqwMBIgACEQEDEQH/xAAbAAACAwEBAQAAAAAAAAAAAAADBAECBQYAB//EAEcQAAIBAgQDBQUGAwUFCAMAAAECEQADBBIhMQVBUQYTImFxMoGRsfAUI6HB0eFCkvEHFiQzYhVDUnKTNFODlKKy0tMXRHP/xAAYAQEBAQEBAAAAAAAAAAAAAAABAgADBf/EAB4RAQEBAAMBAQEBAQAAAAAAAAABEQIhMRJBYVEi/9oADAMBAAIRAxEAPwDs8RgS10uZJDN6bmKbW1zozDxN/wAzfOvKsnUT768+8XozlQbVsydBHzoyPM7iKs+g2/aqKBHntWnTeoNrnVlT65Ve1b0q+QVaKGU9aq1lup/H691Ee6q7knnsNKquIEEiSOkRVMqEMb/MVbuzO+lX70TpMnl09aNmHvjpWbS7WwR5/XnVgtIcVxjWcrBAwLIslsoDXLqW1GxP8U7bDzoNniiu/dE5L2XMyQTEZZ8UAH2k8/EKG1pAa7eprzg7zp9edTaTTXWvNcUc9KNOKZ/WpN0iouMNwDQ+8XTU606wpfzo4c9TSBxOU6/rR0xQIrN0OXIG/wBfGqd+ep5c6F9p9/vA0mpVp8vKi1sWzeZ+JqCT1PxoTMSekb1DOPOj6bDF9fEf+Y/+417LRby+InzPzNCYxVck8aqhJ9a9OhG/Xy050RIoWIusVbJlDRALAlQeUgEE8+dc1i29hFQ71yvZ/tY+Iw164+S3dsvctsoU5UZPV5aRHMajnQcZxbFpcwVstbz4hzbeLZIUhM3h8cnmNfwrrJfHO39dG7ljGQ6f06++mPZQSNSIj9K53F8bu4fC4jEP3d5bZXu3RSqxn7u6XUMScjTtuIjnRuMdo79izdvjub9kWg9q5bDbl1U51znMqoS8qdYI0itlbrW9YEH/AFak+vSeVEIIJ/IVzmJ4rfWxev2rti7YFlr1q6qalk1KOueCGGuYQQZBFW4XxXE3PszNctOLlu1dvWxbyMiXUlWRs5kB9IIkgGK2Wet1vTUxvDxet5XzQGVvC2U5kYMk+jAGOoqlrgtsXu/CnvSCpOcxBCgjLMfwKdtxPMzj8C4/fu47GWGde7wzW8oFsAsHVjBMnaBqOnnRe3HaC7hLAvWss50Qqykg52iRDCI/Gpsu4ZetdDdXbzHLrS5s6RGtHw2bKMxzMBqwEAmNSFkwD0k7fHmOFcYxd7FYzD97bX7MbaqwszmLqWOYF9IiNKLx07ldHYsMM08z+VLrhjmzanX3DlSXZvtHcxAu27ttVvWLxs3cpIQ+GQ6zrBHLeqcD7SNexOIssmQWsjoZM3LTgxc6QT02kVssOytDGYTmDsDyn8K9bt5UHP8ACufTtfcXHHCXlRVae5uLmAdoDd2wOzQR79t60OEYy5dD94LYKXXt+AtByGCZbroR01qqDTKxI6UWzeM/HSjC1Bqi2QNd6jMVo6pOpG/xqDbFR38aH51JY9arodnnWCfU/M0u29Fuak+p+ZqpEDWq5I4hu20UC6dDRGHKhQDodfKucdPxxvD+zt5OJX2A/wAJe7u+3TvlPsR5t4j5ACme0+Ce5jMEy2Lly1YuO9xgqsIdAAACwLsCNRGldbbw+tMmP1q/rvUfPTmMJcvJbFmxgXGHtgArdyhnV7j51tLnghVMhX3kDzrKwHA72GvXnwth/srm1/h7hCyTn75rSsxyDLAAbRiSNtR1/EMtxMhbKpIBjSQCDE7iY5UU3hqD+3nWnNvh8/xfZ97SY9cNYupaxNkW0seE/fkPnuKoeLaZYG+5MCIp/AI1hLQtYO6L7JYtXSVVbYCaM5hvGQGfYSdOldc10e/rSLC53ywFNrK2Yz4g86QuXUR5jWela89b4kc7wK3es4vHXWw14riLiMmUITCqQcw7zwmT1pPtJbxWKw/jw11ScVZa3bAVitm0AWZ3DZczFtp5ADau7ZABpA+FQyacvOt9d7R8/kTYveENlYSJhh4hIGhAJ15aVx/ZrvUxeOuthsTkxFy29vwKCQqFSCC4ymTzrsLUnaNN9NfrapYQdhPXLW+pjWduSwuExFq1iG7m532Nvs+W3lY2EOVDmOYAuLeZoWdeek1bGcOazxHD37FrENbNprV/QsFQ+K0FljJVt1G2vKuigknbfofrzo7bcp9NKPvT8f1xuM4QmMbF2XW7aY3Rcs3GtXEylbVpQ6MV18YbSZKyehp7saL6YX/EA9+XuswIjMS5gg7EHkeddL3WbQ+U1a7w8EEHY6GJFH1+Ks7YPZzjdy/ZLXbfcutx0K5sy+AgHK3OD4fIitkXVGpMe+ll4f3YCoFRFBUKohQOUdP69aC+FMQPdM0c72eH+HLjTtXjHlUYdDlCnemFtGP3qZLVWyHiup9T8zXrg0qznU+p+ZqjmN67VwhQoS1GTDD30XDifKi3SBr9e6o6dN/Au7iNqFiBUfavP69arcuSN/qa27Gwt8qvl086Eyneio0+tc5q6J3OnKhkCNBQ9dzH0Kkmfr502wZWHa4812wLgGU99btlYLeFnthiJAPsMTMaQactY1g2JnQWTpmhVKi0rk5sugkmT4og1phYMzXrbmevKnWxFo6K0DxKGkGRqJGvOetTeU6ab615ifrnQFYxtHPUDQR61rRhhLR5CoKMOWlAS2dCdxv+NHVyTHKKqchYNbI+NGBnzpS2hA5URUaq0YpcQzQLhjcxT/cny5HTy/LelMZhDGn1NTYrUZtKKM1CwlswA29MrFPGDkZY6n1PzNVLTVnBk+p+ZoTiq5OfFzuA7Yk47EYW5bVUtqWt3FzS+VUd1M7sFcHTpReCcdu3rN69eVFyXbtsIsyBaYr4iZliRGnWksT2Zc3muu9sD7SL6ZA2aO7W01tpMEOiqCR0qMFwPEIuUvaZWxNzEPo6+22fINTIzwZO4G1bo9+i4Pi92/hUu2lt27paHW4SVtlXK3QYgsRBoHBeK4m+7ibOW1ibthoVwcqr4bntn+IiV6HQ0xwngl2xcvSbXc3nNxUUMDbYgBonQhozEaQdt6rwrhd2ycQS1t2v3WurGcBWYKMp5wAN5kztRch79JWO1NwYNcZcFpLZtFzq5OYuVS2igyScsnaMwGuprQt8duIMILyWkfEsVuLLfdQj3PaJAJAXKZ51j2uyd9Uwls3LLJhfFlKvluOCcjHX+GSQvXWnMRw3ENcsPce07Wrt24fCwWHtm2qKpJjKDOpMn1pt4tnIXEdprgt37iraK2sSMOureKXtJmLagD7wacwp1qmN41eQBlFllbEph1eWKMGYq7b+HI6OpBkGN6UbgN42rqBrY73EjEaB/Ce8tuEAH/8AOJ03q+I4DfvDLNlFF61eS2FYIMjtcf1Nx28gANqM4+ttbnBMQ95DcLWzbczayBtUlgC5JMkgAwNpO1aKpB3isXs7wW7hg9sshsl2e2q5pth2kprplBkg/wCqNq2msypExoRuZ1G+lTZNVNztymB7S3cQzFO6hWuq9slhdsd2Hyd4p3z5RqBAkU1wLjr4g2/DbyvZS6+RiWtG4ua2raQZGbXkQJiRUWOy12bd1rtp7yWnt96qsDeV0CjvTrIWM2kyTyqnCezt2wbHjs5bdtUfIrBr2RCltnJMQFZjHU84EVZEy1pce4v9mw126q5zbE5deZAkxrABzGOQNZGI7RXlsteX7O6d5YS26Fsl1brBCZzTbKk6gz+NbPHcFcuKvcuLbq6POpBykypAIkEaQa5/+6b5HRO6QXL9q+yDN3YNoqxCCNM5EnkNPOjj8/p5adx3aC53uKVe6NvC2VukySXLI7AaSBGT/wBQod3tbfGHuXbdu1cNu0jwrNC3X7s90w5nI4IIO4ggaTXFdnrzPiypsquKQWx7UoFV0kgLBJDHTqAJMzVb3Zi+UdA9lc1pVhVbxXU7oC4+usJagAdaqWJymeHds3xAtvZFkI1m89wPn7y3csxnQqP+dfOJ61s8A4k+Iwtq+6opuqr5VJIUOAVEncxWEOyrLiLmKs5Eu3rLpdWT3ZutkPeLz1gg6a6edaHAuE38Pas23uIUtWRbKqvtMsBLmY+IaAyNq1s/G47+tctzqFPrUKpImPlUqdK5TlXSyHoMn1PzNeYVXTMwE7k66jU7D4bVLCutc+PgItfDzrzWhEa+nyqw0PnUtdH0a5r1AQRqDQWsa7/jH9ak3qr9oo6Ui7ZEb0p3Y5mPfTWMsJetNbuDMjgqwkiQd9QZFcr/APjTDy2W1hiJOXPZuMQsaAt34kj/AIoHpTJBbXThF3zCB5x+dVN5ZnMn8w/XSudf+zmwf9zhdd/ubh+d+qn+zbD5p7jCRP8A3D+7Q34FXnFFvJ0/2q3/AMafzL+tUHErIkZ7Z5Hxqfzrln/s4sA/5eD/APLP/wDfFQf7PLG3dYTqP8M3Lefv9ffRnGfrbzrqMJfw1tFso9tVUeFc6nSSevqai7xCyT/mW55eNf1rl1/s+smJtYQag/8AZY5Hpe1+MUS3/Zph58duwV5qthUzDoGzlk6yNeVVPlr9OpsvmEyCOUGf60vcuEbdZ0P5V61gRaVLaqAiAKoBmABAA6gCi5Z8JG4NcuXV6dOPi9s6TS7cP+/77O3sZCnhK7kgzGYHXYGDGswKMLUDb9z6VV0JEa/W1af1rRg8GP0o4ad/ypTLzI+vhUWgYkj1921MxPZzJGlVS4I6V5LmYDl5VIT0qxTDAyfU/OhXLnxor7n1Pzr29a+idQq8mgFOQFNXlIOnQ7/lQzaI8x69aFAFOu/P1qjWm3+HOnCh+jUXLZjrHpvFGQ7YWt22iiWnZeXuq2Yggan3jTpVwGg789o/CtjWokzP51OUkc6rfYiPzjUnYes1lDjc3mshGLKQCZTZlzSBmzRHlpNKWkduZoak+evl+9JY3jQtMiFWJYPlICxmSPCSSIJ2E6EwJFM2budFeIkBvER4QROsEjQEbVFjoOZB6iilo50hgOILdth0BAzFfEIYFTlaRy1B9xFF8TRIgaHccxW8T6MwNUgjWrHfy+NQin65dKxgtvE6bVRrk8qFHKN/yq+3Lf8ACtSspEaSK9mE0Bwd9ydumn7VTEI2XMFJIO2/uoB4XByqyvQ7Q02j62phFEVcTRW9o+p+dWBobNqfU/M1I+FXUTxXE3I84oXf1W+Z05/vtQxajkev1rXL9dPxa5dhvo1e22u/uoJtjnpWP2mxb2MLeurIKIzAiDB0ymDPOOVVGree79fvQhfHlJFYPCeItcFxmZ8yObZQgQhSNdBMsGDe8Cs7iXHrijGMJX7MQEGnjbuwwzAgkhmbKPI6SRWy6I618UP11rKHDB3z3hcaXZCQAmyDKBMTBA1110oOONxkLeK2YA0jQsY5iDDGPhWPw3jl65cwykkSl4XVAAl7WVWnTk5HhEe0elMguRvcQ4X35h3OQ22QpA1LFTmD+0pUopEcxR8XYzWe6DFRly5oBaIg76Sw+ZrK7QYx0exlznO1zMqRLKlp3gE88wTYzypvB3DlguX1MzBKkmcpIG6zGwOmtF3DsonD+FC01wh5Fxs+QBVVWyqpywOYUadZPOnwx/D699cXh+L3e7R87sXxZtBWiDb750iP4Sqpmn/Sa1uO451t2u7LKXv2rekbMxDzIMHKGrXjdb6dAlzSKFcunrWdicXkUvDNEaCTmOwAG+pIHx6Ut2a4k1203esWu27l225jLJVjBjlKlTFT7DPW3buzoasLkaH69aTtEmrtdMkb0bisNvc0iKthn5VnLamTr/Q/KKatiJ89quOdaE+/30RVoSNI6Uxb2qoys6n65mrj1qmXfWNT869lpTPA7mm35TQ7k8jRnFUn60rnY6AFT1+VL43hYvIUuIHQ7qdj6gb++ns2uu3nvVjcgUYYyrXBltszKihnIzEDVoECeumlEvcKUsHKKWHMqJ+VMtdOhIIAFVt4lmAiT7vSppijcPVxDqGHQjptpQG4OmcP3aZgWIYKJBYyxnkTz604t6CSfd668qJ3p/GtlbSGK4PbuEM6BmX2SZkdYg6cxp1q+H4QirkRVVdSQBAltWMDmSZ/rXsWlx3SHATxC4vVSJEaHWdInZm6CjiVAVRooAAHQbD4RTY0pC12dtWzKW0UgmCF1BO5HQnXXzPWvY7s+t0DOobKZWZ0PXfetFLjT6+XmP3opuE/HpWHTKvcCW4BnWcpkTOh6iq4LgVu0zsiwz6sdZYjYnWtrvNBpQbp1/rWJYWtdda8bU+VMZ4qubXXb6+NbBaCbcD3VFsHz5UVgTp1nr7jQWc8weRGh05H9avE6ZWZpu2NKXR5UHXX4/Cj2hpv8utVxmDl2JGp9/XqaG9yiNz25/OhOn1rVX1E8e70Eab+tUQml8QkGefOqLeqVmyxPKqZjQvtFeGJ5SKazI7Rcaaw1tQgZbgu/wARBDW0NwKoCtJaIHnG9TjOLGyLYyjxhiMzZSGAU5SAp1JaPIg05iLVt7lu42bPakoQxABYZWkDRpWRryNJcTv2GvW0d3W4y3O7yuy6QA+2kkEe4eVTcplonEOJ3LQU5AwLIhLNENcuLbA0UzGYkkdK0MPddkUsuRiNVmYPMSN/WBSN3DrcS2rZiFKtoWHitkFCTMmCAdZ1plLhEnXY/PpU70f0rxDifdXLSQD3jQTtlmQvKDL+Hf5ULGcXuriEsjuxnUEF51YuwiB/pUka6mBRb/C7dwsWNw5ijEZ3H+WxNuIOgDGQKnGcGt3mDtnJIQA53BARg66BoHjGaeZpguhcS4pfS4iqiN3hKoSxBLC3cuGYBgRbA9/lRU4k/wBpFoqAptd7Osz3gSN4I1Bn3c6ticCtxkuNmzWiWSGZQphgdAYPhJGvI1R+GobwvQwuZTbDBmEKddBMA85jeDyFHRmluE9pLl24isqqrWmuNowAZbvdgKxgHr8K3xcmsLB9mMOsAqzBVVQHd2AUOLgEEwYcBq2LrdKOX8PH+j5wdK9G+lK2zrvRxe3102HqKmHkIjirsRSQfUwdoP4a1LXmiQ0jX3gRzrpKimmolk6fXWgltJHOiWhpVaKJm1P1zNQ58quF3+udVYgA9aqonha6KBcSmwdNNKpk0k1ztx0k0hdSh3LJ5T608BP9K8Ej+mtb61sZhmNZpEcYtk6XbccjmB/H4VvXbU8qBdUjQR0jXShTJHFrck94sevxqy9obUj723/MP1p25MdJPmdKEuH57eevlQIi3xmxubtv+YV63xy0Y++t9PaH6167hyOXOr27RHKtKrFLnH8POt616Zh+tEPG7B0F+0I5Z1/WqAAHUD86o2JEwdt6U9j3OM2QRN63LQAM41nYDXc0yL3p50l9oECIA+Y1q9q8MsgRNTcVDyvz0qpvUoLo299EVhSKZR/Leiq3lSyNPr+tEPKP299I0xR7EZfj86Ah0o1kGN+vzpialiQT6n5mrEEioc6n16+tBdSYAJjoNJ9ecelXUwxOlUeSNaqYEaR7q8Ln1rXKx01cDTas5+0NpQW8WUNcQNGjPbDl1Xz8DgTElSBTd+8ehrEPZ1CCmdhaL3LoQKIW5cV1Zg+8S7MFPM9NK0w3W3d4tam2JnvGyqQQdcrHXXQeFh6jWKXu8RtZiCRAQPmkZMpYqPFMTKms09mkmS7mfb0UZjFwEiPYJW4w08qp/sAvbi42VimR+7AAPic5pyqZIfpuKvpPbSfHWdfvbYye14h4ZJAnXTUEeoNS11QchZQxmBIkjXYc9j8D0rLfsyDnzXm8QIMIg9oljGnmfcKZxnCe9uANJtd2qFgQGzKWgxE+y52O510qaTLFMhbMMoBJaRAA3120G9K4LHC5OXVQFhgykMGEgiDIGsaxTGG4UFS4pYnvs2YgREoE8K6xooPrJ51XhvBxZLHOXLLbU5go/wApCo9kAGQTR0pn2uNWnBMqFk5Szr4wpYMQJnQod+WtV+32Z9u3IE+2uxAIO+xBHxFX/uuI/wA3UIVnIkgtfN0kH1ZljoeRFJWeyIUgi84hcohUkfd92CDG4WTPkPKnpPZy3irbLnDqVKlgQRqFmSOsQdulCscYtkGVdTkDgNlBdTmKlfFBkKTuI5xR/wDYSkT3jCAo9lQPuzc7oaAAKouMMo3AGu8iudmgcv3x0sfZz4VOZMrA5hMTJVtOY6Eit0drStqGjzAMaTr5fQoy2BQsFw8IV8UxbW37KgnJ/FPtdfDMa+8uKvxowKACrPYDDePMR8NetVdto6x+FeDkGJGvKqSNbtwAv1HrTFttPj86WK+6mbBEfH5mmCq3n8uf61VRUuefmfmahhpI/rWvongIx1tiyo6sy+0AQSvqOVRdvhVLMwVVBLE7AASST6VzuDw+NCuptoDcuvccm9rDOuVBlWVAtAKTP8OkTIJjMJdbC4fDXM7sxtd6ylssIwa6WuSCSR4fOfKnG1qf7VQoLk5VJAlwU1nKPCYIJOg0kzVreLVgSpDAEgxrDAwR6g6HpWMvB8QWBLhh3gdgxYhst17i6bCB3SxpOUk8qrw7DXsPDXSWRU2tSxLu5NwlIlzLSG5a0WRUtb1q8GmNYMHyIjSPKmLbeXlXGW+FYnRsxEhozXHzIWN1ghAEEHNblidAhUDofDcBfwZ7ki2LmUB31bLbFqZ/4SmbXmF6tOnGC8q6fEXgok6AwOfMwPxNTPL5/XrXL2OGXrfd22vLm8TKC75iy2rSq0HVgrKxIke2STT3C1dbdgIyOuYm6wbOIMlmV5H8flB2AXei8VceTek9K9fxaIjO5yqolmMwANzWFxLB3HxClboUBEhMxDDK5LsAPazDImbkARWfY4XctYa5bu3UhmsjN4yAi92rDXbMQwA/1670fGG8nZWrgK+R157EafhUXEHT51i8FssEdmcO112YssjecsdPDA0GkDeJOPZ7OXbeWLinwgNPeeL2CQdZiUOnQkaCacg2uovOqqWO0GYBOms7CTz2o6jTX6FcuvZZkBY3AXPcLmLODkthO91BklysbjRV1GtZmN4PivEXfvGuEMwtm4PZt3pgj2HZnGU5cq5VnYVpxg2u7ZR6RQbOJRs2Vg2VirAEGGgHKehg/jWDYwV42r5DgPebwEMxCW9QgEAwQkiRJlQZMVThHDri3UcurWwbreF2M3He5JP/AB+Aoup0yHQnWjIra1sXxW1bYKzIrGIBOp1idusU3ZKuoZdQRMjmKwuJYC+927dUaiz3dkd4VliWLFhl0WSp3/3YrVwouWlHeOLkBAIUyNApliSX11k660yC06dBRrT6fH5mhORFGsez8fmaQgrrUFfdV2Gvvqrp51SZ4E+nurnuPcSYX7SAuEYDNkkMc162AFgCTlD89AxMaTW73vKagXYqPrtebHPJgMY5HeuQrOpfLd/gFt8wUgAqGcoAAdIB5as8JsXldu9YMIA9rNLZnLNH8Aym2uX/AE67ydYXJ5D9N6hn9KLyMjm7WHxFxrrLc0N66ihnceAXAvTQju4GXcM0HWnOHcNdLhuXGLkC2q+ImALYFwkaAlnzHbaOtbO/SrMoPqan6pnFzHG+GX7zG4uUFVuqgLaQ6qqksBprmYjX+EedbXCbRS3kK21C+FAu3diMskjRomY0pvuYqs9B+NP1cb5jmbHAcUxc3WXM/dqzC4TCAOXVTl8A7wqYG4Ua6TWvxrB3LoVUFtVBLsWLCWWe7HhBkB8r7/wCtNDy6VcN6aVfG6ixzL8CxGVwjoskoviZYti2VQZQIUhtTBMkb8iK/wBnsQWuEXAFYyvjcGMyTOmk20y6bS3U11gYch+FVZp6ft+tVqHK4fg2JAVTdUjvFZjnuA6G3O/VVYRoIfqdJtcKxCquUqXKMXJuPpezEoRp4lWSOnUGa6BrXz6/lV1XQaafOud5Xx1k6cxb4XiVRUQqAklfvG10fKphef3UzMQ3mS3w/huKR8xKnKlpFDXnYNDHvrhEasVIiZ1UbDSt+2NarcBnTaPzPKnQuWUT9elVLqfOquhjXp1+udUKn69NBWBtNaew9oZR7/maz0bQbaVoYVvCPf8AM1UFBJ1qHt169XkM060J4gRtQBe8qeur5Uq2h/aoqnu991QboPKrWx7qgkdNaLGi1sg0RzDaA/1oKPqPoUxb3P0aMVqxg68/fWfj3ZUd7YDMASFY5QxH8M8p2HnWh3vlpSuOwiXFKOoZWGoOoOo+vcNa1wSsAdppVyFXRrWpLaBwS+ZQJBXI489Cd61eEcSe6HLIEAaFGZWYrA1cD2CTPh30rj+NcTw2HxItdxnVSnelmdiSxBtEAki5lzk+LrpEV2+HwyW5VEVJMnKAJOxJ6nlXTlkiZ3TmYEVCrO1RbSDPLpTC3KJ2aX9Zq0jpVoEjX96kr9fW1H62q5YqjPB6VedKo7DenAo1ydPo0MOR61Zo6DyqNB0oxh1H409hYyj3/M0jPnWhhCcg9/Xqavi1K3aELoFEagsOlTW4jMQdqDdUb86k3Y86o9yNeVQsAOfT4VTU7QfrrR2uiNqlTrp8q3QLNYYEbD3+tEsW2A2Pxnn+OlEefOKKp5UyivKD0qrggT9e6oZqtZeZ+FPTeOU432AOKvXLv2h0FzJKhFI8AAEEka6e6a6e5aP1+dMZ/Kqu1Nmxp14XGkDWiifrnVoqtwjTz8qnyMtlMfvRGmgZzFEt3TvWjY8pNLXrROnl1ozXaWa8RHnSygtmTE6e78autgnlPXUUS2uv1+NMWyKQ9Mj3U9hJyD3/ADNKFulO4P2B7/marjGpG5v+9ULgCTA8z+tRiD+dCW8I16HfaBUX1pOkPibe+df5h+tQ/EbQ0L2x6uu3xqpa2YPhIMgbQeenXn8DU2ltMsgKw6gKR+FGK0NsbaEHOmv+tY+dFs4xCMwdCPJ1I+INUHC7B3s2/einX4UK92Zwh8TYezruTbT01091bILbBbmLQHV1/mH60McZsz/m2/51P50ri+zOBDBWsYcM05RkQFo3yjnVD2OwEgNhsPJ2GRdY30jXSqnGJ2jP2iwqtBxFkHXQ3F9/OoPbDArqcVYGn/eqfkaCvYzhzgEYWwQdiFEH0Iq1nsdw+DlwlgxKnwA6jce40ycY1vKi/wB9cBzxeH/6gr398uHj/wDcsf8AUFBPY/h4OUYWxIAJGQTGupG8EyJ8jVU7McOgMMPh4OmYIpBJMb7HXT10p6bsVu22A3+14cf+IKr/AHz4fE/a7Gn+sVV+zODnTDYeRAP3a6T10o9rs9hjth7WnLul/wDjR/y3fpU9s8AT/wBrsfzipbtxgJAGKs/zfnsK0l4PZH+6t9YCKPftXrlgRGUR/wAoy+Xry1o6h7ZrdtuH6f4qzr0ad/QaUW12qwR1XE2j6N8tK0bWFGmgAHQfCmcHkuIHtsHQ7MuxHkRW6rXYRwvHcMxAS8jE8hP6Vp5RtVboA3J/mPOksGyXUW4s5TqNehI5EjlQTxA2p7BaIN+fPzNIfOn8L7A9/wAzVRNZ15tT76UxuD7y26AA5hGsxuOakEeRB035U1fNVQUX0/jlb/Z7E5MveIcysGJzfxW7qjQABoLgzCliJOtVs8CxIZ4dFU3VuABn2DeIQBEkBdfUeddY1K3LRnf0raMYnDuz19HtE3gwtsxI8fjDIFiWY89SDzNHfAYtsaxJnCGzGUuCDdkjVJ0GWT0nLWtbWmE8tKZWsZeO4beN609vIO7W57c+1cQLOnIRJ1+FZ+L4DeLd59oCQ+YGD4R94DBLQDDgDl4AIrqGNc7j+zmIuLcVcQMrlhlYNAU54mG3XMoGWAQus1tOQo3ALiwhxATQAAZl1DZ5jPrrOg8/OtfB4Yiyyl+8DFzmB2VhoJzHYcx67UHtTwq9iFtraKrlc3C2bKw+7dRkGUjd55QBSy8DxXtd5bQsFzKhcLK2kQeIAGMykxHsuRuBTe/1JzAYI27aCQ75VDXAPbgaHfbWY8yedY69nr6EfeMZyABZVV+97y40T4pGgGu45Sabbs3iTP8AiIkCCGuSDkK8iOcHTpzod/hOLUNNzOSAqBXbwEOrLcfMQCoClSBJIYjnWnR7PcB4c1oMrPnEWwIzaZFyk6sfaIn1NJPwMurggOr3+8XIxAVDCySGEwoJ9WJiaPe4PeDlhdZ0UowWX1VEgoxDD2m1nzM0Hg2BxaG25uAgoiurZmynMGePFlLD2QfOjxgrPBMTc7zM3hZvDmmY8f3hCv4Xl/Drsi6dHeJ8Cu3MQjKWRVtwbgInPnVgAMwnQGTHMjmY3bIbbrM6fCj3pGwo9OMThPB7lgm4752yqoHjhYJZtCx0LQdhAGhrIt9nL0paZl7tbSIH1OquGMIWnxEQeUE11a3G5igYjNJgehreNXMX+yd1pBvaHuxrbDSEnkzQCRIPkSPXZ4RgO4td0rMwDOdY0LEuYgADU7cq0gmlEtAD0otMQBpzrSwhOQe/5ms9jWhhD4B7/marimkLls9Px/eqiyY2+vjXq9Q2rraPSqGxvuYr1erY2oSwYkD5V5UI5H8KmvU4dW91WCeU1FerBLPyiKk2SRJ+der1NglF+z6UMYcece6vV6tjav8AZ+m1ScOOler1bGlWKR/SofbWor1BQR6VAXTavV6msGw8qETXq9XOqiwrQwaHIPf8zU16r4o5V//Z">
            <a:extLst>
              <a:ext uri="{FF2B5EF4-FFF2-40B4-BE49-F238E27FC236}">
                <a16:creationId xmlns:a16="http://schemas.microsoft.com/office/drawing/2014/main" id="{A7BFB436-7077-4346-ABA5-129A4F282E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728788"/>
            <a:ext cx="2095500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0248" name="AutoShape 6" descr="data:image/jpeg;base64,/9j/4AAQSkZJRgABAQAAAQABAAD/2wCEAAkGBhMSERUTExQVFBQVGBcXGBgYGBsZGBcYGBcXGhcaGBcdHCYfFxwjGRgXHy8gJCcpLCwsFx4xNTAqNSYsLCkBCQoKDgwOGg8PGCkcHBwpKSkpKSkpKSkpKSkpKSkpKSkpKSkpKSkpKSkpKSkpKSwsKSksKSksKSkpKSwpKSksKf/AABEIAScAqwMBIgACEQEDEQH/xAAbAAACAwEBAQAAAAAAAAAAAAADBAECBQYAB//EAEcQAAIBAgQDBQUGAwUFCAMAAAECEQADBBIhMQVBUQYTImFxMoGRsfAUI6HB0eFCkvEHFiQzYhVDUnKTNFODlKKy0tMXRHP/xAAYAQEBAQEBAAAAAAAAAAAAAAABAgADBf/EAB4RAQEBAAMBAQEBAQAAAAAAAAABEQIhMRJBYVEi/9oADAMBAAIRAxEAPwDs8RgS10uZJDN6bmKbW1zozDxN/wAzfOvKsnUT768+8XozlQbVsydBHzoyPM7iKs+g2/aqKBHntWnTeoNrnVlT65Ve1b0q+QVaKGU9aq1lup/H691Ee6q7knnsNKquIEEiSOkRVMqEMb/MVbuzO+lX70TpMnl09aNmHvjpWbS7WwR5/XnVgtIcVxjWcrBAwLIslsoDXLqW1GxP8U7bDzoNniiu/dE5L2XMyQTEZZ8UAH2k8/EKG1pAa7eprzg7zp9edTaTTXWvNcUc9KNOKZ/WpN0iouMNwDQ+8XTU606wpfzo4c9TSBxOU6/rR0xQIrN0OXIG/wBfGqd+ep5c6F9p9/vA0mpVp8vKi1sWzeZ+JqCT1PxoTMSekb1DOPOj6bDF9fEf+Y/+417LRby+InzPzNCYxVck8aqhJ9a9OhG/Xy050RIoWIusVbJlDRALAlQeUgEE8+dc1i29hFQ71yvZ/tY+Iw164+S3dsvctsoU5UZPV5aRHMajnQcZxbFpcwVstbz4hzbeLZIUhM3h8cnmNfwrrJfHO39dG7ljGQ6f06++mPZQSNSIj9K53F8bu4fC4jEP3d5bZXu3RSqxn7u6XUMScjTtuIjnRuMdo79izdvjub9kWg9q5bDbl1U51znMqoS8qdYI0itlbrW9YEH/AFak+vSeVEIIJ/IVzmJ4rfWxev2rti7YFlr1q6qalk1KOueCGGuYQQZBFW4XxXE3PszNctOLlu1dvWxbyMiXUlWRs5kB9IIkgGK2Wet1vTUxvDxet5XzQGVvC2U5kYMk+jAGOoqlrgtsXu/CnvSCpOcxBCgjLMfwKdtxPMzj8C4/fu47GWGde7wzW8oFsAsHVjBMnaBqOnnRe3HaC7hLAvWss50Qqykg52iRDCI/Gpsu4ZetdDdXbzHLrS5s6RGtHw2bKMxzMBqwEAmNSFkwD0k7fHmOFcYxd7FYzD97bX7MbaqwszmLqWOYF9IiNKLx07ldHYsMM08z+VLrhjmzanX3DlSXZvtHcxAu27ttVvWLxs3cpIQ+GQ6zrBHLeqcD7SNexOIssmQWsjoZM3LTgxc6QT02kVssOytDGYTmDsDyn8K9bt5UHP8ACufTtfcXHHCXlRVae5uLmAdoDd2wOzQR79t60OEYy5dD94LYKXXt+AtByGCZbroR01qqDTKxI6UWzeM/HSjC1Bqi2QNd6jMVo6pOpG/xqDbFR38aH51JY9arodnnWCfU/M0u29Fuak+p+ZqpEDWq5I4hu20UC6dDRGHKhQDodfKucdPxxvD+zt5OJX2A/wAJe7u+3TvlPsR5t4j5ACme0+Ce5jMEy2Lly1YuO9xgqsIdAAACwLsCNRGldbbw+tMmP1q/rvUfPTmMJcvJbFmxgXGHtgArdyhnV7j51tLnghVMhX3kDzrKwHA72GvXnwth/srm1/h7hCyTn75rSsxyDLAAbRiSNtR1/EMtxMhbKpIBjSQCDE7iY5UU3hqD+3nWnNvh8/xfZ97SY9cNYupaxNkW0seE/fkPnuKoeLaZYG+5MCIp/AI1hLQtYO6L7JYtXSVVbYCaM5hvGQGfYSdOldc10e/rSLC53ywFNrK2Yz4g86QuXUR5jWela89b4kc7wK3es4vHXWw14riLiMmUITCqQcw7zwmT1pPtJbxWKw/jw11ScVZa3bAVitm0AWZ3DZczFtp5ADau7ZABpA+FQyacvOt9d7R8/kTYveENlYSJhh4hIGhAJ15aVx/ZrvUxeOuthsTkxFy29vwKCQqFSCC4ymTzrsLUnaNN9NfrapYQdhPXLW+pjWduSwuExFq1iG7m532Nvs+W3lY2EOVDmOYAuLeZoWdeek1bGcOazxHD37FrENbNprV/QsFQ+K0FljJVt1G2vKuigknbfofrzo7bcp9NKPvT8f1xuM4QmMbF2XW7aY3Rcs3GtXEylbVpQ6MV18YbSZKyehp7saL6YX/EA9+XuswIjMS5gg7EHkeddL3WbQ+U1a7w8EEHY6GJFH1+Ks7YPZzjdy/ZLXbfcutx0K5sy+AgHK3OD4fIitkXVGpMe+ll4f3YCoFRFBUKohQOUdP69aC+FMQPdM0c72eH+HLjTtXjHlUYdDlCnemFtGP3qZLVWyHiup9T8zXrg0qznU+p+ZqjmN67VwhQoS1GTDD30XDifKi3SBr9e6o6dN/Au7iNqFiBUfavP69arcuSN/qa27Gwt8qvl086Eyneio0+tc5q6J3OnKhkCNBQ9dzH0Kkmfr502wZWHa4812wLgGU99btlYLeFnthiJAPsMTMaQactY1g2JnQWTpmhVKi0rk5sugkmT4og1phYMzXrbmevKnWxFo6K0DxKGkGRqJGvOetTeU6ab615ifrnQFYxtHPUDQR61rRhhLR5CoKMOWlAS2dCdxv+NHVyTHKKqchYNbI+NGBnzpS2hA5URUaq0YpcQzQLhjcxT/cny5HTy/LelMZhDGn1NTYrUZtKKM1CwlswA29MrFPGDkZY6n1PzNVLTVnBk+p+ZoTiq5OfFzuA7Yk47EYW5bVUtqWt3FzS+VUd1M7sFcHTpReCcdu3rN69eVFyXbtsIsyBaYr4iZliRGnWksT2Zc3muu9sD7SL6ZA2aO7W01tpMEOiqCR0qMFwPEIuUvaZWxNzEPo6+22fINTIzwZO4G1bo9+i4Pi92/hUu2lt27paHW4SVtlXK3QYgsRBoHBeK4m+7ibOW1ibthoVwcqr4bntn+IiV6HQ0xwngl2xcvSbXc3nNxUUMDbYgBonQhozEaQdt6rwrhd2ycQS1t2v3WurGcBWYKMp5wAN5kztRch79JWO1NwYNcZcFpLZtFzq5OYuVS2igyScsnaMwGuprQt8duIMILyWkfEsVuLLfdQj3PaJAJAXKZ51j2uyd9Uwls3LLJhfFlKvluOCcjHX+GSQvXWnMRw3ENcsPce07Wrt24fCwWHtm2qKpJjKDOpMn1pt4tnIXEdprgt37iraK2sSMOureKXtJmLagD7wacwp1qmN41eQBlFllbEph1eWKMGYq7b+HI6OpBkGN6UbgN42rqBrY73EjEaB/Ce8tuEAH/8AOJ03q+I4DfvDLNlFF61eS2FYIMjtcf1Nx28gANqM4+ttbnBMQ95DcLWzbczayBtUlgC5JMkgAwNpO1aKpB3isXs7wW7hg9sshsl2e2q5pth2kprplBkg/wCqNq2msypExoRuZ1G+lTZNVNztymB7S3cQzFO6hWuq9slhdsd2Hyd4p3z5RqBAkU1wLjr4g2/DbyvZS6+RiWtG4ua2raQZGbXkQJiRUWOy12bd1rtp7yWnt96qsDeV0CjvTrIWM2kyTyqnCezt2wbHjs5bdtUfIrBr2RCltnJMQFZjHU84EVZEy1pce4v9mw126q5zbE5deZAkxrABzGOQNZGI7RXlsteX7O6d5YS26Fsl1brBCZzTbKk6gz+NbPHcFcuKvcuLbq6POpBykypAIkEaQa5/+6b5HRO6QXL9q+yDN3YNoqxCCNM5EnkNPOjj8/p5adx3aC53uKVe6NvC2VukySXLI7AaSBGT/wBQod3tbfGHuXbdu1cNu0jwrNC3X7s90w5nI4IIO4ggaTXFdnrzPiypsquKQWx7UoFV0kgLBJDHTqAJMzVb3Zi+UdA9lc1pVhVbxXU7oC4+usJagAdaqWJymeHds3xAtvZFkI1m89wPn7y3csxnQqP+dfOJ61s8A4k+Iwtq+6opuqr5VJIUOAVEncxWEOyrLiLmKs5Eu3rLpdWT3ZutkPeLz1gg6a6edaHAuE38Pas23uIUtWRbKqvtMsBLmY+IaAyNq1s/G47+tctzqFPrUKpImPlUqdK5TlXSyHoMn1PzNeYVXTMwE7k66jU7D4bVLCutc+PgItfDzrzWhEa+nyqw0PnUtdH0a5r1AQRqDQWsa7/jH9ak3qr9oo6Ui7ZEb0p3Y5mPfTWMsJetNbuDMjgqwkiQd9QZFcr/APjTDy2W1hiJOXPZuMQsaAt34kj/AIoHpTJBbXThF3zCB5x+dVN5ZnMn8w/XSudf+zmwf9zhdd/ubh+d+qn+zbD5p7jCRP8A3D+7Q34FXnFFvJ0/2q3/AMafzL+tUHErIkZ7Z5Hxqfzrln/s4sA/5eD/APLP/wDfFQf7PLG3dYTqP8M3Lefv9ffRnGfrbzrqMJfw1tFso9tVUeFc6nSSevqai7xCyT/mW55eNf1rl1/s+smJtYQag/8AZY5Hpe1+MUS3/Zph58duwV5qthUzDoGzlk6yNeVVPlr9OpsvmEyCOUGf60vcuEbdZ0P5V61gRaVLaqAiAKoBmABAA6gCi5Z8JG4NcuXV6dOPi9s6TS7cP+/77O3sZCnhK7kgzGYHXYGDGswKMLUDb9z6VV0JEa/W1af1rRg8GP0o4ad/ypTLzI+vhUWgYkj1921MxPZzJGlVS4I6V5LmYDl5VIT0qxTDAyfU/OhXLnxor7n1Pzr29a+idQq8mgFOQFNXlIOnQ7/lQzaI8x69aFAFOu/P1qjWm3+HOnCh+jUXLZjrHpvFGQ7YWt22iiWnZeXuq2Yggan3jTpVwGg789o/CtjWokzP51OUkc6rfYiPzjUnYes1lDjc3mshGLKQCZTZlzSBmzRHlpNKWkduZoak+evl+9JY3jQtMiFWJYPlICxmSPCSSIJ2E6EwJFM2budFeIkBvER4QROsEjQEbVFjoOZB6iilo50hgOILdth0BAzFfEIYFTlaRy1B9xFF8TRIgaHccxW8T6MwNUgjWrHfy+NQin65dKxgtvE6bVRrk8qFHKN/yq+3Lf8ACtSspEaSK9mE0Bwd9ydumn7VTEI2XMFJIO2/uoB4XByqyvQ7Q02j62phFEVcTRW9o+p+dWBobNqfU/M1I+FXUTxXE3I84oXf1W+Z05/vtQxajkev1rXL9dPxa5dhvo1e22u/uoJtjnpWP2mxb2MLeurIKIzAiDB0ymDPOOVVGree79fvQhfHlJFYPCeItcFxmZ8yObZQgQhSNdBMsGDe8Cs7iXHrijGMJX7MQEGnjbuwwzAgkhmbKPI6SRWy6I618UP11rKHDB3z3hcaXZCQAmyDKBMTBA1110oOONxkLeK2YA0jQsY5iDDGPhWPw3jl65cwykkSl4XVAAl7WVWnTk5HhEe0elMguRvcQ4X35h3OQ22QpA1LFTmD+0pUopEcxR8XYzWe6DFRly5oBaIg76Sw+ZrK7QYx0exlznO1zMqRLKlp3gE88wTYzypvB3DlguX1MzBKkmcpIG6zGwOmtF3DsonD+FC01wh5Fxs+QBVVWyqpywOYUadZPOnwx/D699cXh+L3e7R87sXxZtBWiDb750iP4Sqpmn/Sa1uO451t2u7LKXv2rekbMxDzIMHKGrXjdb6dAlzSKFcunrWdicXkUvDNEaCTmOwAG+pIHx6Ut2a4k1203esWu27l225jLJVjBjlKlTFT7DPW3buzoasLkaH69aTtEmrtdMkb0bisNvc0iKthn5VnLamTr/Q/KKatiJ89quOdaE+/30RVoSNI6Uxb2qoys6n65mrj1qmXfWNT869lpTPA7mm35TQ7k8jRnFUn60rnY6AFT1+VL43hYvIUuIHQ7qdj6gb++ns2uu3nvVjcgUYYyrXBltszKihnIzEDVoECeumlEvcKUsHKKWHMqJ+VMtdOhIIAFVt4lmAiT7vSppijcPVxDqGHQjptpQG4OmcP3aZgWIYKJBYyxnkTz604t6CSfd668qJ3p/GtlbSGK4PbuEM6BmX2SZkdYg6cxp1q+H4QirkRVVdSQBAltWMDmSZ/rXsWlx3SHATxC4vVSJEaHWdInZm6CjiVAVRooAAHQbD4RTY0pC12dtWzKW0UgmCF1BO5HQnXXzPWvY7s+t0DOobKZWZ0PXfetFLjT6+XmP3opuE/HpWHTKvcCW4BnWcpkTOh6iq4LgVu0zsiwz6sdZYjYnWtrvNBpQbp1/rWJYWtdda8bU+VMZ4qubXXb6+NbBaCbcD3VFsHz5UVgTp1nr7jQWc8weRGh05H9avE6ZWZpu2NKXR5UHXX4/Cj2hpv8utVxmDl2JGp9/XqaG9yiNz25/OhOn1rVX1E8e70Eab+tUQml8QkGefOqLeqVmyxPKqZjQvtFeGJ5SKazI7Rcaaw1tQgZbgu/wARBDW0NwKoCtJaIHnG9TjOLGyLYyjxhiMzZSGAU5SAp1JaPIg05iLVt7lu42bPakoQxABYZWkDRpWRryNJcTv2GvW0d3W4y3O7yuy6QA+2kkEe4eVTcplonEOJ3LQU5AwLIhLNENcuLbA0UzGYkkdK0MPddkUsuRiNVmYPMSN/WBSN3DrcS2rZiFKtoWHitkFCTMmCAdZ1plLhEnXY/PpU70f0rxDifdXLSQD3jQTtlmQvKDL+Hf5ULGcXuriEsjuxnUEF51YuwiB/pUka6mBRb/C7dwsWNw5ijEZ3H+WxNuIOgDGQKnGcGt3mDtnJIQA53BARg66BoHjGaeZpguhcS4pfS4iqiN3hKoSxBLC3cuGYBgRbA9/lRU4k/wBpFoqAptd7Osz3gSN4I1Bn3c6ticCtxkuNmzWiWSGZQphgdAYPhJGvI1R+GobwvQwuZTbDBmEKddBMA85jeDyFHRmluE9pLl24isqqrWmuNowAZbvdgKxgHr8K3xcmsLB9mMOsAqzBVVQHd2AUOLgEEwYcBq2LrdKOX8PH+j5wdK9G+lK2zrvRxe3102HqKmHkIjirsRSQfUwdoP4a1LXmiQ0jX3gRzrpKimmolk6fXWgltJHOiWhpVaKJm1P1zNQ58quF3+udVYgA9aqonha6KBcSmwdNNKpk0k1ztx0k0hdSh3LJ5T608BP9K8Ej+mtb61sZhmNZpEcYtk6XbccjmB/H4VvXbU8qBdUjQR0jXShTJHFrck94sevxqy9obUj723/MP1p25MdJPmdKEuH57eevlQIi3xmxubtv+YV63xy0Y++t9PaH6167hyOXOr27RHKtKrFLnH8POt616Zh+tEPG7B0F+0I5Z1/WqAAHUD86o2JEwdt6U9j3OM2QRN63LQAM41nYDXc0yL3p50l9oECIA+Y1q9q8MsgRNTcVDyvz0qpvUoLo299EVhSKZR/Leiq3lSyNPr+tEPKP299I0xR7EZfj86Ah0o1kGN+vzpialiQT6n5mrEEioc6n16+tBdSYAJjoNJ9ecelXUwxOlUeSNaqYEaR7q8Ln1rXKx01cDTas5+0NpQW8WUNcQNGjPbDl1Xz8DgTElSBTd+8ehrEPZ1CCmdhaL3LoQKIW5cV1Zg+8S7MFPM9NK0w3W3d4tam2JnvGyqQQdcrHXXQeFh6jWKXu8RtZiCRAQPmkZMpYqPFMTKms09mkmS7mfb0UZjFwEiPYJW4w08qp/sAvbi42VimR+7AAPic5pyqZIfpuKvpPbSfHWdfvbYye14h4ZJAnXTUEeoNS11QchZQxmBIkjXYc9j8D0rLfsyDnzXm8QIMIg9oljGnmfcKZxnCe9uANJtd2qFgQGzKWgxE+y52O510qaTLFMhbMMoBJaRAA3120G9K4LHC5OXVQFhgykMGEgiDIGsaxTGG4UFS4pYnvs2YgREoE8K6xooPrJ51XhvBxZLHOXLLbU5go/wApCo9kAGQTR0pn2uNWnBMqFk5Szr4wpYMQJnQod+WtV+32Z9u3IE+2uxAIO+xBHxFX/uuI/wA3UIVnIkgtfN0kH1ZljoeRFJWeyIUgi84hcohUkfd92CDG4WTPkPKnpPZy3irbLnDqVKlgQRqFmSOsQdulCscYtkGVdTkDgNlBdTmKlfFBkKTuI5xR/wDYSkT3jCAo9lQPuzc7oaAAKouMMo3AGu8iudmgcv3x0sfZz4VOZMrA5hMTJVtOY6Eit0drStqGjzAMaTr5fQoy2BQsFw8IV8UxbW37KgnJ/FPtdfDMa+8uKvxowKACrPYDDePMR8NetVdto6x+FeDkGJGvKqSNbtwAv1HrTFttPj86WK+6mbBEfH5mmCq3n8uf61VRUuefmfmahhpI/rWvongIx1tiyo6sy+0AQSvqOVRdvhVLMwVVBLE7AASST6VzuDw+NCuptoDcuvccm9rDOuVBlWVAtAKTP8OkTIJjMJdbC4fDXM7sxtd6ylssIwa6WuSCSR4fOfKnG1qf7VQoLk5VJAlwU1nKPCYIJOg0kzVreLVgSpDAEgxrDAwR6g6HpWMvB8QWBLhh3gdgxYhst17i6bCB3SxpOUk8qrw7DXsPDXSWRU2tSxLu5NwlIlzLSG5a0WRUtb1q8GmNYMHyIjSPKmLbeXlXGW+FYnRsxEhozXHzIWN1ghAEEHNblidAhUDofDcBfwZ7ki2LmUB31bLbFqZ/4SmbXmF6tOnGC8q6fEXgok6AwOfMwPxNTPL5/XrXL2OGXrfd22vLm8TKC75iy2rSq0HVgrKxIke2STT3C1dbdgIyOuYm6wbOIMlmV5H8flB2AXei8VceTek9K9fxaIjO5yqolmMwANzWFxLB3HxClboUBEhMxDDK5LsAPazDImbkARWfY4XctYa5bu3UhmsjN4yAi92rDXbMQwA/1670fGG8nZWrgK+R157EafhUXEHT51i8FssEdmcO112YssjecsdPDA0GkDeJOPZ7OXbeWLinwgNPeeL2CQdZiUOnQkaCacg2uovOqqWO0GYBOms7CTz2o6jTX6FcuvZZkBY3AXPcLmLODkthO91BklysbjRV1GtZmN4PivEXfvGuEMwtm4PZt3pgj2HZnGU5cq5VnYVpxg2u7ZR6RQbOJRs2Vg2VirAEGGgHKehg/jWDYwV42r5DgPebwEMxCW9QgEAwQkiRJlQZMVThHDri3UcurWwbreF2M3He5JP/AB+Aoup0yHQnWjIra1sXxW1bYKzIrGIBOp1idusU3ZKuoZdQRMjmKwuJYC+927dUaiz3dkd4VliWLFhl0WSp3/3YrVwouWlHeOLkBAIUyNApliSX11k660yC06dBRrT6fH5mhORFGsez8fmaQgrrUFfdV2Gvvqrp51SZ4E+nurnuPcSYX7SAuEYDNkkMc162AFgCTlD89AxMaTW73vKagXYqPrtebHPJgMY5HeuQrOpfLd/gFt8wUgAqGcoAAdIB5as8JsXldu9YMIA9rNLZnLNH8Aym2uX/AE67ydYXJ5D9N6hn9KLyMjm7WHxFxrrLc0N66ihnceAXAvTQju4GXcM0HWnOHcNdLhuXGLkC2q+ImALYFwkaAlnzHbaOtbO/SrMoPqan6pnFzHG+GX7zG4uUFVuqgLaQ6qqksBprmYjX+EedbXCbRS3kK21C+FAu3diMskjRomY0pvuYqs9B+NP1cb5jmbHAcUxc3WXM/dqzC4TCAOXVTl8A7wqYG4Ua6TWvxrB3LoVUFtVBLsWLCWWe7HhBkB8r7/wCtNDy6VcN6aVfG6ixzL8CxGVwjoskoviZYti2VQZQIUhtTBMkb8iK/wBnsQWuEXAFYyvjcGMyTOmk20y6bS3U11gYch+FVZp6ft+tVqHK4fg2JAVTdUjvFZjnuA6G3O/VVYRoIfqdJtcKxCquUqXKMXJuPpezEoRp4lWSOnUGa6BrXz6/lV1XQaafOud5Xx1k6cxb4XiVRUQqAklfvG10fKphef3UzMQ3mS3w/huKR8xKnKlpFDXnYNDHvrhEasVIiZ1UbDSt+2NarcBnTaPzPKnQuWUT9elVLqfOquhjXp1+udUKn69NBWBtNaew9oZR7/maz0bQbaVoYVvCPf8AM1UFBJ1qHt169XkM060J4gRtQBe8qeur5Uq2h/aoqnu991QboPKrWx7qgkdNaLGi1sg0RzDaA/1oKPqPoUxb3P0aMVqxg68/fWfj3ZUd7YDMASFY5QxH8M8p2HnWh3vlpSuOwiXFKOoZWGoOoOo+vcNa1wSsAdppVyFXRrWpLaBwS+ZQJBXI489Cd61eEcSe6HLIEAaFGZWYrA1cD2CTPh30rj+NcTw2HxItdxnVSnelmdiSxBtEAki5lzk+LrpEV2+HwyW5VEVJMnKAJOxJ6nlXTlkiZ3TmYEVCrO1RbSDPLpTC3KJ2aX9Zq0jpVoEjX96kr9fW1H62q5YqjPB6VedKo7DenAo1ydPo0MOR61Zo6DyqNB0oxh1H409hYyj3/M0jPnWhhCcg9/Xqavi1K3aELoFEagsOlTW4jMQdqDdUb86k3Y86o9yNeVQsAOfT4VTU7QfrrR2uiNqlTrp8q3QLNYYEbD3+tEsW2A2Pxnn+OlEefOKKp5UyivKD0qrggT9e6oZqtZeZ+FPTeOU432AOKvXLv2h0FzJKhFI8AAEEka6e6a6e5aP1+dMZ/Kqu1Nmxp14XGkDWiifrnVoqtwjTz8qnyMtlMfvRGmgZzFEt3TvWjY8pNLXrROnl1ozXaWa8RHnSygtmTE6e78autgnlPXUUS2uv1+NMWyKQ9Mj3U9hJyD3/ADNKFulO4P2B7/marjGpG5v+9ULgCTA8z+tRiD+dCW8I16HfaBUX1pOkPibe+df5h+tQ/EbQ0L2x6uu3xqpa2YPhIMgbQeenXn8DU2ltMsgKw6gKR+FGK0NsbaEHOmv+tY+dFs4xCMwdCPJ1I+INUHC7B3s2/einX4UK92Zwh8TYezruTbT01091bILbBbmLQHV1/mH60McZsz/m2/51P50ri+zOBDBWsYcM05RkQFo3yjnVD2OwEgNhsPJ2GRdY30jXSqnGJ2jP2iwqtBxFkHXQ3F9/OoPbDArqcVYGn/eqfkaCvYzhzgEYWwQdiFEH0Iq1nsdw+DlwlgxKnwA6jce40ycY1vKi/wB9cBzxeH/6gr398uHj/wDcsf8AUFBPY/h4OUYWxIAJGQTGupG8EyJ8jVU7McOgMMPh4OmYIpBJMb7HXT10p6bsVu22A3+14cf+IKr/AHz4fE/a7Gn+sVV+zODnTDYeRAP3a6T10o9rs9hjth7WnLul/wDjR/y3fpU9s8AT/wBrsfzipbtxgJAGKs/zfnsK0l4PZH+6t9YCKPftXrlgRGUR/wAoy+Xry1o6h7ZrdtuH6f4qzr0ad/QaUW12qwR1XE2j6N8tK0bWFGmgAHQfCmcHkuIHtsHQ7MuxHkRW6rXYRwvHcMxAS8jE8hP6Vp5RtVboA3J/mPOksGyXUW4s5TqNehI5EjlQTxA2p7BaIN+fPzNIfOn8L7A9/wAzVRNZ15tT76UxuD7y26AA5hGsxuOakEeRB035U1fNVQUX0/jlb/Z7E5MveIcysGJzfxW7qjQABoLgzCliJOtVs8CxIZ4dFU3VuABn2DeIQBEkBdfUeddY1K3LRnf0raMYnDuz19HtE3gwtsxI8fjDIFiWY89SDzNHfAYtsaxJnCGzGUuCDdkjVJ0GWT0nLWtbWmE8tKZWsZeO4beN609vIO7W57c+1cQLOnIRJ1+FZ+L4DeLd59oCQ+YGD4R94DBLQDDgDl4AIrqGNc7j+zmIuLcVcQMrlhlYNAU54mG3XMoGWAQus1tOQo3ALiwhxATQAAZl1DZ5jPrrOg8/OtfB4Yiyyl+8DFzmB2VhoJzHYcx67UHtTwq9iFtraKrlc3C2bKw+7dRkGUjd55QBSy8DxXtd5bQsFzKhcLK2kQeIAGMykxHsuRuBTe/1JzAYI27aCQ75VDXAPbgaHfbWY8yedY69nr6EfeMZyABZVV+97y40T4pGgGu45Sabbs3iTP8AiIkCCGuSDkK8iOcHTpzod/hOLUNNzOSAqBXbwEOrLcfMQCoClSBJIYjnWnR7PcB4c1oMrPnEWwIzaZFyk6sfaIn1NJPwMurggOr3+8XIxAVDCySGEwoJ9WJiaPe4PeDlhdZ0UowWX1VEgoxDD2m1nzM0Hg2BxaG25uAgoiurZmynMGePFlLD2QfOjxgrPBMTc7zM3hZvDmmY8f3hCv4Xl/Drsi6dHeJ8Cu3MQjKWRVtwbgInPnVgAMwnQGTHMjmY3bIbbrM6fCj3pGwo9OMThPB7lgm4752yqoHjhYJZtCx0LQdhAGhrIt9nL0paZl7tbSIH1OquGMIWnxEQeUE11a3G5igYjNJgehreNXMX+yd1pBvaHuxrbDSEnkzQCRIPkSPXZ4RgO4td0rMwDOdY0LEuYgADU7cq0gmlEtAD0otMQBpzrSwhOQe/5ms9jWhhD4B7/marimkLls9Px/eqiyY2+vjXq9Q2rraPSqGxvuYr1erY2oSwYkD5V5UI5H8KmvU4dW91WCeU1FerBLPyiKk2SRJ+der1NglF+z6UMYcece6vV6tjav8AZ+m1ScOOler1bGlWKR/SofbWor1BQR6VAXTavV6msGw8qETXq9XOqiwrQwaHIPf8zU16r4o5V//Z">
            <a:extLst>
              <a:ext uri="{FF2B5EF4-FFF2-40B4-BE49-F238E27FC236}">
                <a16:creationId xmlns:a16="http://schemas.microsoft.com/office/drawing/2014/main" id="{CB3257B0-97DE-4D72-BB06-ECD5C13EB2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728788"/>
            <a:ext cx="2095500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0249" name="Picture 8" descr="http://upload.wikimedia.org/wikipedia/commons/thumb/4/4c/Anton_Toma%C5%BE_Linhart_-_Ta_veseli_dan_ali_Mati%C4%8Dek_se_%C5%BEeni_%281790%29.pdf/page2-220px-Anton_Toma%C5%BE_Linhart_-_Ta_veseli_dan_ali_Mati%C4%8Dek_se_%C5%BEeni_%281790%29.pdf.jpg">
            <a:extLst>
              <a:ext uri="{FF2B5EF4-FFF2-40B4-BE49-F238E27FC236}">
                <a16:creationId xmlns:a16="http://schemas.microsoft.com/office/drawing/2014/main" id="{C489AE2C-8FE8-4B22-B2F2-32189CF9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362200"/>
            <a:ext cx="21939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http://upload.wikimedia.org/wikipedia/commons/thumb/e/e6/Anton_Toma%C5%BE_Linhart_-_%C5%BDupanova_Micka.pdf/page2-220px-Anton_Toma%C5%BE_Linhart_-_%C5%BDupanova_Micka.pdf.jpg">
            <a:extLst>
              <a:ext uri="{FF2B5EF4-FFF2-40B4-BE49-F238E27FC236}">
                <a16:creationId xmlns:a16="http://schemas.microsoft.com/office/drawing/2014/main" id="{5B572365-0984-4511-A251-CE8292E2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2095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C8A07CD-15C7-4D27-AF36-D36402C8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sl-SI" altLang="sl-SI"/>
              <a:t>ŽUPANOVA MICKA</a:t>
            </a:r>
            <a:endParaRPr lang="en-US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A995C7F-995C-4EDE-9545-175F9CCB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256063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/>
              <a:t>prva slovenska komedija (veseloigra)</a:t>
            </a:r>
            <a:r>
              <a:rPr lang="sl-SI" altLang="sl-SI">
                <a:latin typeface="Calibri" panose="020F0502020204030204" pitchFamily="34" charset="0"/>
              </a:rPr>
              <a:t>→p</a:t>
            </a:r>
            <a:r>
              <a:rPr lang="sl-SI" altLang="sl-SI"/>
              <a:t>rvič  uprizorjena leta 1789</a:t>
            </a:r>
          </a:p>
          <a:p>
            <a:r>
              <a:rPr lang="sl-SI" altLang="sl-SI"/>
              <a:t>poslovenjena – napisana po avstrijski komediji  Vaški mlin </a:t>
            </a:r>
          </a:p>
          <a:p>
            <a:r>
              <a:rPr lang="sl-SI" altLang="sl-SI"/>
              <a:t>uporabljena govorica preprostih ljudi – gorenjščina</a:t>
            </a:r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11268" name="Picture 4" descr="http://upload.wikimedia.org/wikipedia/commons/thumb/5/58/Plakat_za_%C5%BDupanovo_Micko_1869.jpg/220px-Plakat_za_%C5%BDupanovo_Micko_1869.jpg">
            <a:extLst>
              <a:ext uri="{FF2B5EF4-FFF2-40B4-BE49-F238E27FC236}">
                <a16:creationId xmlns:a16="http://schemas.microsoft.com/office/drawing/2014/main" id="{325BE786-B2A0-46B3-950F-7C9F6124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2717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pomurec.pro-ing.si/data/galerija/83709ec9130d8eab4f9a218248e23f3d4f96e223/21346531403DSC_0130.jpg">
            <a:extLst>
              <a:ext uri="{FF2B5EF4-FFF2-40B4-BE49-F238E27FC236}">
                <a16:creationId xmlns:a16="http://schemas.microsoft.com/office/drawing/2014/main" id="{DE0DED02-C24A-4968-A2A0-A39073EE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5334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31AC-7C02-464D-B330-9F7B76310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PROSTOR IN ČAS: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/>
              <a:t> graščina na podeželju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/>
              <a:t> preprosto kmečko okolje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JEZIK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/>
              <a:t>starinski</a:t>
            </a:r>
            <a:r>
              <a:rPr lang="sl-SI" dirty="0">
                <a:latin typeface="Calibri"/>
              </a:rPr>
              <a:t>→ </a:t>
            </a:r>
            <a:r>
              <a:rPr lang="sl-SI" dirty="0"/>
              <a:t>z nekaterimi originalnimi zapisi, ki jih Linhart ni prevedel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/>
              <a:t> veliko narečnih izrazov (gorenjščina)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/>
              <a:t> mnogo germanističnih izrazov</a:t>
            </a:r>
            <a:endParaRPr lang="en-US" dirty="0"/>
          </a:p>
        </p:txBody>
      </p:sp>
      <p:pic>
        <p:nvPicPr>
          <p:cNvPr id="12291" name="Picture 2" descr="http://img.youtube.com/vi/djj-9jAlyZ8/0.jpg">
            <a:extLst>
              <a:ext uri="{FF2B5EF4-FFF2-40B4-BE49-F238E27FC236}">
                <a16:creationId xmlns:a16="http://schemas.microsoft.com/office/drawing/2014/main" id="{BC6826CA-FF13-4560-9E93-1B86AD3A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4075"/>
          <a:stretch>
            <a:fillRect/>
          </a:stretch>
        </p:blipFill>
        <p:spPr bwMode="auto">
          <a:xfrm>
            <a:off x="5257800" y="1447800"/>
            <a:ext cx="37036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ACA24B-56C5-48FE-A830-A3B42548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sl-SI" altLang="sl-SI"/>
              <a:t>OSEBE</a:t>
            </a:r>
            <a:endParaRPr lang="en-US" altLang="sl-SI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886DE45-9F13-4A1B-80F0-34696357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438"/>
          </a:xfrm>
        </p:spPr>
        <p:txBody>
          <a:bodyPr/>
          <a:lstStyle/>
          <a:p>
            <a:r>
              <a:rPr lang="sl-SI" altLang="sl-SI"/>
              <a:t>MICKA: glavna oseba, kmečko dekle </a:t>
            </a:r>
            <a:endParaRPr lang="en-US" altLang="sl-SI"/>
          </a:p>
          <a:p>
            <a:r>
              <a:rPr lang="sl-SI" altLang="sl-SI"/>
              <a:t>JAKA: župan </a:t>
            </a:r>
            <a:endParaRPr lang="en-US" altLang="sl-SI"/>
          </a:p>
          <a:p>
            <a:r>
              <a:rPr lang="sl-SI" altLang="sl-SI"/>
              <a:t>ANŽE: Mickin ženin</a:t>
            </a:r>
            <a:endParaRPr lang="en-US" altLang="sl-SI"/>
          </a:p>
          <a:p>
            <a:r>
              <a:rPr lang="sl-SI" altLang="sl-SI"/>
              <a:t>ŠTERNFELDOVKA: plemenita mlada vdova</a:t>
            </a:r>
            <a:endParaRPr lang="en-US" altLang="sl-SI"/>
          </a:p>
          <a:p>
            <a:r>
              <a:rPr lang="sl-SI" altLang="sl-SI"/>
              <a:t>TULPENHEIM: baron</a:t>
            </a:r>
            <a:endParaRPr lang="en-US" altLang="sl-SI"/>
          </a:p>
          <a:p>
            <a:r>
              <a:rPr lang="sl-SI" altLang="sl-SI"/>
              <a:t>MONKOF: baronov prijatelj</a:t>
            </a:r>
            <a:endParaRPr lang="en-US" altLang="sl-SI"/>
          </a:p>
          <a:p>
            <a:r>
              <a:rPr lang="sl-SI" altLang="sl-SI"/>
              <a:t>GLAŽEK: pisar </a:t>
            </a:r>
            <a:endParaRPr lang="en-US" altLang="sl-SI"/>
          </a:p>
          <a:p>
            <a:endParaRPr lang="en-US" altLang="sl-SI"/>
          </a:p>
        </p:txBody>
      </p:sp>
      <p:sp>
        <p:nvSpPr>
          <p:cNvPr id="13316" name="AutoShape 2" descr="data:image/jpeg;base64,/9j/4AAQSkZJRgABAQAAAQABAAD/2wCEAAkGBhQSERUUExQWFBUVFxcXGBgXFxgXGBcaGRQXGxgaFRgXHCYfGBkjGxgVHy8gJCcpLCwsFx4xNTAqNScsLCkBCQoKDAwOFA8PFCkYFBgpKSkpKSkpKSkpKSkpKSkpKSkpKSkpKSkpKSkpKSkpKSksLCkpLCkpKSkpLCkpLCkpLP/AABEIAMwAzAMBIgACEQEDEQH/xAAcAAABBQEBAQAAAAAAAAAAAAAEAgMFBgcBAAj/xABCEAACAQIEAggDBgQFAwQDAAABAhEAAwQSITFBUQUGEyJhcYGRMqHwByNCUrHBFHLR4WKCkqLxJDNDNFPC0hVzsv/EABcBAQEBAQAAAAAAAAAAAAAAAAABAgP/xAAZEQEBAQEBAQAAAAAAAAAAAAAAATERQQL/2gAMAwEAAhEDEQA/AMfFLIEDyNIFOMugo6EtvSa6aVaWSBzoo3Ar3dvxftQV3epXBWzkb9PGNKjb9vSoPWDqPT9eFTjrMioOyuoPjU7n35GlEX2c+akj08KZQ6nSRt9eEaURcYhnFBA6j9qIduWh9fL0qV6EthsyHjIHics78Nt+cUBeSW5iBSuivj8SYnloD+3yqKNwBhisfCQNeGo3q5MAqESdAysNoK7z4iB71Xf4VbWKZnhkyox12JMbeDA+gFWXDYwM8QOzZS7TpLK9ufCIK+k0ERjmUMoNuQVa40gxvlLDbYQPWorH4gZuAnnA1PADjU91kvBLOZpPfd9yN4DARsCWQ+ftVU6HwDYi72lzRQVzbwFLQBC6kTChRqxYeJoHXUhoEHjprpEz5DjXLhEk/wDG+laDe+ym9iPvbbWMLeTW3kD8IK9o2gzbywEeETVa6T6NYr2j21sl82dFBhL1pyl1NfgM5XyjSLmm1E6gbt8kHwnw4VC2RqJ2On96l8XcVVaOWntFC9G9GFm2n640VJdCYA9/NGUxB47b1ZhYVCFIhhGvHwnmB+9OYbAKqDyknmYOnhXscklJOq6nxEaCgDxyq5jjIkcT9ammsFFsttPeE6knTf5VzEoS4bjMHy4Hxp9sN3gwiQOPERx9KAFsAXeFEKVG36VerFqFAkbfXGq5hbMXFkwp3B1M8B7nfwPOrTbTTY/pw4USsNAp64ugNIsCnsRGUVoDU9h0lo40hV40fhrPfnkB7/X6UUdYs932oTHYLQRJE8vepHDpIPlP9qVjLMRrpqvjPj5VlQDYJQOO37U+jHlpGh32/SvOn6aknSn7NuV8tvXeiIrF2zmnh+lB9nBmpnG4fQeFRN8k1YHrDcDpoY/Wl4Puufrh/wA1y2oK66n9vGnsKBm/TmNv7VBPBhe7SB3uxtxG0rcOb0gj3NHdBkOjJpKTMiTlYidPAoPfwqO6KAm4BxRSDBMEHMJjxAog4ns7qXQDDhpjTN3gSp4bH3FAR10ur/Brm/NPmwXUGNdpYDmBO1TnUPokWl/hpC4mEvXCw+FsoNtJ3GRWXbi5iYqJ612QcKWgHsmV4Ox7wI/1AKP80VZ+gnTF465i7ZIS8wK6aiAiFSOYCrpv3qM1cOg8VfSBiLaITIOS4LgMA95WyqQIE5SD5jaqD12x9q9b6RNoo6xgcUCpVu+zdjcIKkxmQW94PhVxv9PA4i2pc2mRgmS9bPZuWkA2r1oyM0qQWBByxCmarf2g21U4t1XS/h8OjnYm4MSDJ/xBFBqsxlFyzmOu9Wnq50WBueHDn4+lNYHo5S5dh3ZOnlt67beNWDAJy0GoGnv5mo2XcA7PLGx/5oTFibh01lY8NP0iisZZggRO068zTeIsQM25+UftpHlvQRSYWXB035beP1yorEAIXy6iNOXrz1ohLWx5yB4xr/b3oO2xcr5+/wBbUBGCskvn4PBI5GR8jv4QatVotlG+1RGBtxt4+mtTNu8QI3+VEYEjRTjydOM00DTqGWFaaLKwN6lsIqm4AJ1Gsb+lQ51P7fXpU1grMZSNfrSpSDcJaOp20if6c6Zx9wQx4Zh/xRvRTklhPdJXNpI3jb62qNx7AgwIGb5TzrKuNcGYAnhJG068/eiLZ0gnQax4n9qGvWMzKNDsddNv2ozCuIYnhA089aoGxmqz71Fh9fl4VKXd6iHcgRRKctWwpk+Uc/OiinwsDECDPGhrY02/cetEIJGuk/2oJ/qtdi+RGhUa+hOg48vWjem8CUZH4Kz92NIYgDyHA1F9WGK3GHGFAB/FBOg8YrR8N1Ze+O+DbEETkzMZPATA5a0RVel7/wD0rCC7MhtAcSQjBiR+VdyRzA4ijsB1Tu2wj4a4yB+8ROgeF1055V3/AC1ck6sWLanIrM+XKxaWuMI0B00XjAAHnUj0VhRbtwZAENqCCJGoA5z+tE6reO69vhjat4iwgxDg5bgPcy5spJgZlLHTKDBO5A1qI6yYs4m0q6qJMsTLs7/GzaAZiO6F2UaVJ9fepV/GXbVzDkIyo1ts79mCp1EEBte8wOmza7VXurF04h2wl4rauoSoBDtLWxDZ7mxcwCNp0gaiiRDNmDoAISQBBkxtE8d9+NWZVyoI1I4f8+FJ6U6vth3UupylpRlOZNNcp0BUjUgGPWl2lUKZPEHxmjTrqCdPD1gzXWBAUxOaPWeFdLhVJny4fU0m1dm0pJiZ9idv0ogbGjJ5nNlOwWIJ8tKA6EU9qZnMJH+qDMUZ0zLFY/AZ+RDe6k+1N4OQyEbx+5ge3tRUs65SI1ka/KI+udSNtjA0B0qKW7JUjY6Dw14+IMe9SQA5jh4cOHhRGDLS0aCKRXQP6Vpo/hm743Oon3qx2sPCqeGYj2Ij9flVewejDz1q6AL2YDakrmBB0B1+LxOn+qs0hvozuO+m2UgEcZmY8qicRb7m41J8x50XdxRlmGh0HhsKDuvIPiZqKHxDQQZiAPXwoiwRqPr1oXFr3hrwp23Mt4nTy/rVQ7cbQ1ElwTy/fzqTiozGWyH0G9CvDEcI5+dEYBHuXFRASxMAV3orom5iLirbEseP5Y0k+G1af1X6mDDMXbvXDpMbDwFEH9WepaWFDHvXD8T8hyT8o+Z41ecLcQLoYjeq70r0stmyz3HFtF02zMzHZUUas5jYeZgAms2P2p3F0e3A30YmfT6/eqzrXRilNwttJ340daYnx9a+d+l/tCxd5vu3OHT8tskMf5rnxE+GgHKrH1Q6Vxr2Vupib5yC7nm4r95SuTOl6QqBGLkjVgjAa60ONqe3w0AqhfaD1Tb/ANdhswvWu9eVCQb1sbt3fxKND+ZJ4qKKP2gfclntFrigEi3HZEGYcuzTaXQ5pByFWEtFRPSvXLHW7ZdWRXCFxbS0LgBQA3FdmEsFXPmWcy5kJM6Ai19A9P2+kcMCwWWEXEVgSpLNlgjYwsgwNVMaVUsXgmtXXtNqUMAxGYEAq3qCD5zVe+zbrELeLKODZS+cyIkm2WchQFJMkLmBGpICx4HR+sPR+YC8N0WH8UBnMOeWT6HwouKhjLugHCTPGZ+p9KXgLQYHlv46Gg8c8nQxqI9T/wAUR0bYZFyk8SOR04acKii72HmdRrpvwoY2Y2GpI1+vKinB0mm7zmZ4ae4FA1bSGn5cyP329ql7QBAn9PX9ZqES9qZManw1+oqewbSu00GCCuiuV2tNC8IJPzq1O0oGI01XwUnWB6wfKqrhEOun1vVgRz2IUax3pB24Qw/es0hm8/dJ4yaHVu7tMEe3GnL/AMB4UDYDbk6RPzoFYy5G/GPl40voxgEg6nWOY14UH0jcJaKVhD3TB1Qz6HeqJGDr+lCrgHv3lt29WcgDw5z6U/Zv9oOII4H5RU91JvImIct/3IXJPLXNHpUF96tdWUwaAKJY/E5Gp/tRPWTrVZwdnM/edpCWwe858OSji2wHMwKlMpvYdhaKi5ByZpy5hsHjUKdjGwM7isM6Ss3jiLn8Tm7ZWyuGgEREKBsF1kAaQZEzNGdLxPT97FYjPebvKBkVZC2wTtbHDhrueJp7pjq+r4U4m2SGU99I7pgqrskfDq0ldomI0BjcPhsrk/4V/SrT1fuBxcw7AFbouL4ksjarOhOnzFFZ8g1jnz58P6etXH7PcYC7oRJQdqgMMC2e2k5CDLLnDkwxi3opIUimEEb6Eb+BG/zqX6DxHZ3bV0juBmR2Oyrc7jFidwM/HTUTvWir62IVASQjqO+QLR+7yG0oxKqxLKjliJbaCYVjlpjrfi1GEcWnzTbAUpcRVOe5Nxnt55vAGEVgDl3eTDBkDs7rK57wcGLly3CXC3eFy64YZGAVS7ZoYtrMGq3jwMy2kZezz5tTOTIpzhgCVENILDQjLBImojq4prOKtZSbAtBVJVRnUtbhwQ0rJKkgHTvTOsja+rPWFcTaDDRhoykQQYmCp1AIIMcjWMdD3XbD4zELIYXMO6lYlSjlpAadQCJM8TMzV+6Atv8A/khqwHZk3QYBaHy2swXu5x3wcukII0AoHemugzaxBVR3G79ueAn4TzykETyjnTV18pjcxtzjjVp6x3hmQE696PKFn5xVcxoUOCx3nUb+H7VCBHxnejbQV29idQI4xtrtQOJ1faAJ5c65eDaGdZ3B8aKSb+ZlUwDruOUb+FTlrGJGpjyJHDjoZNQmHUsSRvP7CQeRo8pH4o84ojHxXTXhXYrTSRwyTlmdQT/tEfvUhhG7vOZqPsiHXlCj5VI4K1oRtE1kJumVI+tqBsnunyHqKIxFogMJ1E7fy1G5tf8AKR5UHcQNjOuoE1zBmGPl6eM+lNXRoPKuW2ggn18uPyqidwyLOkcP7V3HAyGUwy/CRoVg0LhR3gV5U/fk6eM1BeOpX2gLIt4j7u5+bZX8+Rq1dbeqCdIoty0ypiEEKx+F13Fu7AOm5VgDlnYgmMTu2/Mx9elWDqv1/v4RgrAvbmIM/KNR6T5UZsBdJYC5YvNbuo1twBKt4SMykaMp4MpINLwmLyMjzlKkGdeEEGBrwrWR0rg+lMOVKLcKicrGGtkj47dxNQs/iUjkQNqyy3hrLXmRTcKMSEbszehQYLuEg5TpqonWKLK90z1Me4l3GKSq3CbyW+wvwy3DmCpcVCswTo2XQTtrVZ6OxCjMjki3cGUkT3TmUhoG/wAMEbwTGsVvfVjolLjKFuqQLYf7uybDJOlsaOGVtyAViF8TWfddPsfxdhnv2S2LtEs7Np2w70sXSZeSSZWd9VFVnpXQQa4gt33z9m3ZQLSgygypbOoN4vZzvlGjZde9BFd60IACRCgLZthYCkBrbXGEMxYspyKdvwg6waE6E6RNq9MM1t4S4gIOe3Ilcp0eAugPIQNqa6ydIC5efL8Idjmz9pmlUAObaAqgCNNPCirD1awbNgHtZYN5rpXNIzgogQifiXMu40rQ/s+wso18/wDkFvLoB3VtKNl0XvdpoNp56VFdB9Vr9ro60he4LrBLyW7zW+ztBicws97MpysHK6yRl3qZsXDgcNiLIJbJemyTmY9nfUOkzp3W7WQugIPOoiN6y9I5sQxALC2oQRxJbM3z0/y1Grc7WcoKtw9NgQRsTG4qMx5cxlLaE7qdSNeHOmLVxpQmQ0EGMwO4I2Pl7UaHvMSQZ/EBrBPDTfnpwimxdUgTIjUSCDsZ3EfOgv4oq1xWOhJPwmQ2nDTfU09/HhQCfyqdjJMwePjQP4q+O0EGCY5jUzy323qVtAkTJ118tBUCnSQzKYGpjNJ7uh1Anx1qRvE6acNIjagy0U+GB96Yp6wszWlqRs6hTERHyovB3iGIMUMlwBR7+utKsvB84k1kdvSWeTyH+3lUQurHhvRmIbUkcZmfryoIbny/arB24ug8v3puaUTRvSd9WZXyjvIuxgd3uERBj4RpNUN4HEZTH0KkQsjxqIssJEAepP8ASjw7nYqNPE7c6zQ4Wh4J+tvemsdbIAIkifbQ0q9auFTJTadJB9NK9hcUMltYjuuJ2JPaXDM8YECgJ6t9DXL1x2tubYRe8wLTLiFtjLBZ2MjL4HwnaOrPVpcHbTDL8TDNibkwzwAbgkHRFzJaABgB2bcSan9m3Q7LctMwIWDf1GkNK2SdI1Ie4Bv9zZPGrd1nxnZJlUgXbypYTYNmvvJIB3yrlbX8npVYqy9GYntEF3/3CW5d2D2YEcOzC+tw1OMcq+39P1qMsWQnYWwICgkAcBmUKPQAe1G49vhX8xHyj+oqsqJ9oP2UJiyb2GC2sRuw+FLum5j4Ln+IDXY8CKl9nH2UXWxXa42y1u3h2GVHEdrcB48GtrAMgkMYgkTW5jYUgsAfOB70XoTpPowXUgkqwMq43UxvroRzB0I0rLesdpzeYFQj2UFto/8AKQxYMdPhAY5eMM08I2AiZFVDrr0cM1u6NM33beMSyeZ+IetSkZH0jffIy5QSdJ19/agsFi7peBvEqW+QB2nw8Klun7eVSR9co5VAjFsCIOvOPCo6DcSfvWZnjMeA20HGCD50xjl7zAMcvKQQDxgflPh4UNir8tvPjtTdu+V46T+9By1bK3FXfMY4ic2wqxfwNy53gxHAgu+4/lJBqHvWIKsSCJHHUc/KrBbxiqiZmZZEqNTpJEnKCJkGoMuFEYV4Dc40ocUu2YI862D0ML4nTy8a81wwDyP1NLvr3QfrfShGuHJG5mfnFZDjP34OgPyoVhFKZ9AeRg/2r11diONaQ3T2dggIkAMwkeKg/XpTNOLqpAGsg/X1xopBcncmjbFlCQCoM76n+tAspG9O2L+XfhtUB97ApBMEQD+I8jzpXRnR5vmxZEzcYIvndvEfIkGmr2PUgxOoPA8QasP2fYZnuqyQXtW7mSYjtbrmzZmSPha6X/yColaz1RwislxkELduFU0j7pFFqz5RaRT4m4TxqM6Xvdv03hbYGloXrjbQezD2rfzg+tW/q5hFtW17P4EBVf5LahV9wvzqn9SPvukHuEaqmWf5rmY/MVWWhW2nFBfy21Hqc39qexzfeJ4Sfl/WKEwD5sZePKF9Ain/AOXzrt69N+OUieUMq+81WUweFD3xLDSe+vp3TrRDCkEan6/DQKtmflUX1mwZuYW4AJZRnX+Ze8I9iPWpC22v+UU6woMJ6RUup032qsW7Uuq5QSWA1mOUaba8eFXLpm12OIvWduzcgce6wzJ56MB6VXukMINW0hYGmhM+W515Vl0iGxKCJkHhI8D86YUxRuKw5CzBXhoNDp8x41HK3rRTthjKidJHj4etFnEuhhHdVOoglZ4SQDvpE+FAo0H1opr55E0FUFOWtx503ShWgXevyBOn/NMINDO4+fnXG86RQdYVzhXWafSuUHKXbAOh9948YG9FYLoe9dg27ZIOxMKD/KW34+1FYjq3ftKHKBkgyyMtwJKnS5kkodhqI8aCKZRwM/5SP1pM1wV2KB7tzBEcDxjSPnVr6gXCLtvLoSyp/q7ST6TNU8N+kVdPs8w2fEWVGklSf9HePnBb1NSjbuk8V/D9HXH2izcf0KkIPUsKrX2P2Za8/FidfABAP1PsaK+1XpLLgXUadrdtpHgnfI/2pSPsfOXCM/OR5d+4f0A96MeLd0I2a9cbnJ/1Pp8lApPRz5mDc3Y+mdjTHV27CXX8h7A/3rnV67K2Y/xA+csD8spoiysaST8X1wpLt3wKURuOdVDLmGQ8wR8pognShcXpk8GH9KfY90+1Bl/2o4NbeMs3iNL1s2yf8do5l/2u30Kq7KOz5fEdddh8ta0P7Xuj+06OdxvYZLw8lOV/9jsf8orHbPTYyG2YEiCf6eFRuYOe+boyTChRp4TJmfSoX+GAYgTGusRpzg+NHdGOjO2ZoJWNeO2/prT/AEvaGjJMQQ0DdZ/p+tRpF38KQFO4OoMbimu3YbMR5aUXibxC5Wnuk93gAZOnvUc+IEmBQQApVcFdrQ7Ncr1eoPVYOq/Qi3JvXMpRGUZCfj1MmPxKIIgHU+ANV6tINns7Vq13x2afC4jKSeA5EhnBP5/OZQlsYRESo1OveYkiCdtBlAEAAQONOWcdGoMMoKo6ZkNvXMCoUiWBkTIMMd9KDxDQCRPkN9BsPr+ykuCNDPvwPCdY2McNaycD9ZOr6X5u2dLjs2VZUG6FgHOigC3eJ5ABiDI2Y0cj6+tqv1q+c2XMVViASFDERBJAMbhMuhGuWdJqmdLA9qzGZc5zm3ltTPjWoA60P7J177ufwzHsv7Cs8rTfs3s5cNn/AD3GA9Gj2Pd9Z50qVP8A2vYqFw9s7hSx5fDp7A/OpnqJ910ey8QmHPq6hvf4p9aov2nYrtMZcHBfux5A5B//ADV16qvPa2vzWwyedpipHs49jRPFnwZyYS9zH/1oPqzey5PBx6BgATXukLkYZwN2vZfa2J/WnOhgFdf5v2NGVqnvxxifLWKcumATQtszebwVR7maLuLIiqgLpJ4AorgfOo7ph/0o1Hm1P+GgA6e6PF/C3bR/8tp09XtlR8yK+WbiERO8axzjX5zX1c4ItzOzLPpcBr5q6fweS7dUAwl26mk/huOJqVr5QlrEMJE6wal8P0swUDSI1jjrP9qh70zoCBvt89aHF115x8qNLdjsty2HU6mQw4g8Kgr+GObTX1pnDdLECDUjZvKwmaiq6K7XBXa0PV6vV6gcwom4g3767/zCtDxWjkDNAy/GIcdxdGWTB12kxpWdWrmVlbkyn2YVomNPemXIyq0uIZgc2p1O+WQeIjxqUDX7cxwGkyJG8DTmTppSCkbbnThw2EDal273xcc2UAkCUkliU8TABnhMQda5hujmuKbgBZbem4zExmZQuhuFVIYhQSF1isqBxEqdOGvqNQRy1ioXrGB2pILNJbVtyTDE+Utp4RVgvr2hAEEtAB3BzaCI3meG/rVd6wX8zic34j39HGoUKw4EBYjhAqxEXWr9QhOCwu3/AKrsjttcdHEjl94f9NZQBW0dRk/6PDCQcpt3I5FcQ2nkQEJ3OpjQzVqVUOtFwtjWB43E15yQ0+uYn1rReqL/AH1pubX/AG7Jj+oFZjj2P8eQTOW+En/9bBfXRRWndRpK2o0abrQdiJC7+JLL5molxOYofc2Z3e5cc+jAftXsFiIKluesctjT/SoAt2RBGUvvp8TfLl4VHzIOsafU+tVlb8GPvbn+QfI1INtUR0JiMwJPxErPoIH71KltKqIjpkaegom033RHNKG6YPc08P2+WtOIdFifhjQfUcPaiuX7n3Tjjmj5A1g/WrAMMfigA09vcYQSdHOcRzBVgfWt6toGDT+En12GvsKxr7QbhTpG7lO9uydN9bUa/wCkGpV+dVDORzPy8f2pJvKw+HXnmP6RRS4uCRlBmdxzEECdtzQroIkDh9Co2QthCYIGux8fqabt9BqeMesfKlx8qWr+JHlRVaFdFcFdrSO16vV1UnjQJNX7CYjtcNZfMS2XK+YkmV2g8B3WgSdJ5kCl2cKNJIq29W2IsXEkEIWdUmCxYCMum/cI1Ma+NSgvC4Nrj5B3dJL8EWQCzQNRJELuzEKBJqH6Sa/debedLakdmA4LWiGzDORH3mcZi4jvHeNpHFMQohgcO/Zs1xVJm4sFrdxdGtlVLhbZgmS4LFpEL0r0l2Ra2qBrbKFzSCHXtA5hlJOsIsnXKDIEkVE1KYDE9u4NwCzeDqzZgLdu6Q4khgclm7xgjKxAIKmAaz0xhClxsxE6CJJK/wCFiwBzAcxrvUjYVXtReZksluIByMUlIzfCCZ11GVgDGhp3pXDXsRa7Zn7Q2VKs7PPdt5cqZj8Td8gAknu7tINUVkb+1bZ1RtdnhraXO4T902gBDJeuqVbU65gYbciTEQBi1gw6/wAw/WtawOGazhXYwFRXYwZEguQ6E/DLSQs7sCNyKUqiviy2LzEgk3mckAgf9wnQbjQbVtHVTBFRYBWMw11mZXO3eGgBYeG4MTNYd0MCb6bzPDeYO08cxBreuhn+6tKuvZ6wY+I2wrx5MCdIPeb1iUd0wO6u504mdMx0Pj/SoK7fIvdnGgtZid5zOAJ5GQdPD0qydNABlUAAEzA1EZZJqv3sMe1dvzqpnkBMT8tPOrWVl6vmLYI4TJbmzCI+Xt41Ngkj6n6mq30PcBsknfY8tD+m/uedTfbQg4Ez/WqAelHOQb60+lyMo5RIG/14UF0vd+AHaR/z+1FLLQfH9fGgeQ6svElTvrO48tdKxz7TLBGPLfhexaI/y51PnqPnWtNiQHJ1gZT5aka8xudazz7UejFOJS4TAdWtmSBBQ5pWdwRcnjsKlWazfEcNaaI5mi79sQTOoPMc+A4ihWbMeQ+tqjZFcLHgT6V0tzpJqKgltmBpXipG4NEYW4QNDFeuOdda2gc17NTrJpNM0Dti6AZNT3U7FO2KCqvaM6sAsZpIg6DmFzVXKnuo+GFzFhTt2dw8PwgMNxtIFQWG6dTEEFcpVhmW4n5XH4l48wdVKnWozE9Hp37qiAud3B7xtDKuQMNO2tlwEBkGXhwDGeTuHUeIB9SoJimzpLAkNbIKkb7beW48QSNqgrGCt5WRyxSGMPBZbdwaxcHLRQfDXUAg2jpTD/wmEu230N+22dAdEvC7aKIg/wDbFpZLfASFgkBKkcNhFUWL6iHvPekaZUyowfs12UXQSHUyNe6FgRXOstwk5CzFLKm1bUsSERBoqydJiTz8gADOqzhgC4nbc+AArQel8RctWAv3q3LUAkwFttly3LAgd5Llrs3GcnNkJWBWdAxVs60Ygtq0FhdZcxHegK2k78B7Va0jurgH8RbkkDMNtSBO4HGN/St86ItkZeJECdtRJYzuN8sxw4axh3UYTj7A2zNEgwRKNqCOIrd8AMjWY1FwAMCJH/bUkgcCTvzgTtRih+mMX/1lpJ0ykchLqw5jbT3oHpF4bs/nzB/tvNCdarhXFmD8PZROp+BDqTuZqb6aw6uskQTGo3EhRK8j8uc1AR0FczYdSAAGAJIEa6iDzY6GeUeETt3UBtJMacZA1/f2qtdSLzG2FJJANs+vZyT6nWp0XSYH+EGeOomtRET05iBCsNsynTkT+s0fhnBYKdmG+gE6QPHn61WPtDxz2cKly2YY4mxb5gK+8A8dOPOprBXCS5/I+g4HKBGYcdx7CI1mA42fvXO4LFTtwO4nciTVH+1PBtlsEf8AbNy7mJ1hyq5RM8crxpwI5VcmOt0cmJ8T586j+kLS38DixcUMFFxgCAwzKjOD3p1DKDQYfiLY5jy1/ehGiZnQb1cbSKArKiKSROVEWZE7gTXTiG7RRJ1kTmadBPOo6dVAspE5h6Eb+GtDs3Jh71Z3uM2rNmMxqFOgnw19aYCA65RrykfIEVB//9k=">
            <a:extLst>
              <a:ext uri="{FF2B5EF4-FFF2-40B4-BE49-F238E27FC236}">
                <a16:creationId xmlns:a16="http://schemas.microsoft.com/office/drawing/2014/main" id="{A6CDA19F-DA59-44BD-B5E1-8DFA9A85B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3317" name="Picture 4" descr="http://www.pgk.si/util/binPerformance.php?id=2005083111395452">
            <a:extLst>
              <a:ext uri="{FF2B5EF4-FFF2-40B4-BE49-F238E27FC236}">
                <a16:creationId xmlns:a16="http://schemas.microsoft.com/office/drawing/2014/main" id="{01B20408-0EA2-4285-92DE-C901145D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Greek Diner Inline TT</vt:lpstr>
      <vt:lpstr>Wingdings 2</vt:lpstr>
      <vt:lpstr>Potek</vt:lpstr>
      <vt:lpstr>ŽUPANOVA MICKA</vt:lpstr>
      <vt:lpstr>RAZSVETLJENSTVO </vt:lpstr>
      <vt:lpstr>PowerPoint Presentation</vt:lpstr>
      <vt:lpstr>PowerPoint Presentation</vt:lpstr>
      <vt:lpstr>ANTON TOMAŽ LINHART</vt:lpstr>
      <vt:lpstr>DELA </vt:lpstr>
      <vt:lpstr>ŽUPANOVA MICKA</vt:lpstr>
      <vt:lpstr>PowerPoint Presentation</vt:lpstr>
      <vt:lpstr>OSEBE</vt:lpstr>
      <vt:lpstr>PowerPoint Presentation</vt:lpstr>
      <vt:lpstr>ŽELIMO VAM LEP OGLED PREDSTAVE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2019-06-03T09:08:31Z</dcterms:created>
  <dcterms:modified xsi:type="dcterms:W3CDTF">2019-06-03T09:08:31Z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