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F1F359-A513-4F5C-BC0D-025069581E6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C5019-7109-4B63-94D8-A43CC690B4C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77839-6D60-4B3F-9386-15C96136D84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5EDFC-9D3D-464E-9454-47312714D93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9DE51727-6720-40CB-9B00-99D3AA24C8DB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93063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5B8F3F-63C6-4700-97E2-13F2A0D6C2C3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FBF9230-825C-4E75-85C8-1CD3A5E1B6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842567B-42E6-41A7-88C9-BCF5B19709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90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2017AD-51F8-4F2A-9B22-96791F9E461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E995B8-39A6-41DD-8A7E-B828490982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6DAC39-2676-4E3B-8C73-CC0CB67CDE40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761109-87F6-475A-B203-C7D59051875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514FD1-48E8-4068-B939-F4BD2AB2011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14B15B-5AA2-47A5-B1DE-08C88670F9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5C79A-45E3-4260-8EC9-5A63FBC6F39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BC80AE-D071-4AD6-B80A-FBA9DF1124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21B9C7-DEFB-4D08-97D1-166BC3BFF200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40AEAA-EA91-4F8B-BD47-8A9961ECF2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95B528-3FA7-4D51-96A8-78C2044540D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30CD8B-F595-472E-8DAC-7DA3523B2D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802A43-E746-4895-B386-6E4A3ABCE4C0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35BBF8-FCC3-4DF2-AACD-65BFBF3B77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6AF182-56AE-4E11-ADB7-836D0DF7B63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7AE8D5-B9F2-40D9-B7E3-1136CDB6484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FDBF5C-296D-46C3-B0F6-8A1B6D89792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3A000D-492B-45CC-9001-A98E5B03B04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32C533-D969-494A-97EC-4E1351F7506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009BBE-2A86-4C8C-8275-75F08F7A98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2CC19B-4840-4228-A90C-9EC85C73F79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47D3E4-6F93-456A-A84F-204E5DE450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BD6FEA-A8CA-4C04-98AF-8A5253FF1F2C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DDB6F1-B7AF-4D1C-B6A0-FE2EA795F3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EB4405-9946-4722-8557-798513E4A76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21BF25-5153-4A58-88A4-DA483D10AA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B33542-1649-4DAE-9BB7-923953F730F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B95B99-3E07-43FD-9733-CC6033CD22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994BF1-F098-4D14-A6FE-3D8E14F500C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0E750F-3271-4612-93B1-0AAAD175E4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A20E2B-0C6B-4333-96A2-4375234A41FB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F601B5-EB1A-4045-878E-C98A17BD3BC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195B0-4853-41EA-9E19-4118E1E56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AEFF3F-48F3-463E-AFC6-BC93D8B06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4744-2333-4D3E-BBE5-03AF2940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68FAF-DE77-4C6D-8AD9-AF9EF7DD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1B296-CB4B-428D-9266-01BCD61A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AF3EA1-4CE1-4F29-8FC4-4BE655A62D3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D641-2D17-49AB-92E9-61F6FBE1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ED521-97FA-41F5-9502-F6FD3909F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A4F59-DE91-4338-8ED1-26FE899B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A90E9-8232-430C-AE66-C3E519A9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D9955-A221-4A82-81FD-B42CE1A8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F21E3E-B865-4DA2-9494-1FD01153B7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21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FD538-F947-4E60-8049-6D5CB2853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5100"/>
            <a:ext cx="2055813" cy="5964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E36EF-F570-4DA3-9A85-22798DDD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5100"/>
            <a:ext cx="6019800" cy="5964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94E08-2BC7-4ED8-82A3-3361DE9D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4B8C1-B92E-491F-A621-8C13AE4C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ABB94-072D-4A07-AFBB-E15BAAF6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632C73-99CE-4524-A729-163E5BD092F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CF70-FECF-41A7-8C17-D7F792BEA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71286-90E5-4951-A56B-4978EA14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F0126-F494-4BA3-98C0-2C8CC22F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4681-194F-4D1B-BD05-EC3F02AC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5FA3-E4B2-4E6A-88AF-4A06DE0D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2470F3-A421-45A8-92C8-E79396031C4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21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95047-816B-4A54-8F7D-219C2962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71F0A-03EA-47AC-A39C-5A684AC9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E464-C809-4C99-BC0B-1CAC2AE3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10643-BD64-41E8-9748-7FD416FD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4DB4C-972B-4F3D-9D53-76FFC2CA8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0F5F29-12C4-483D-AC80-76AF1C91822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D722-A2EE-49A2-8249-0DB5ED9FD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92F7A-DBE7-49A8-B580-CDF40329F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BA983-CF10-481B-A3C3-3EE67F93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7F708-433C-4FC7-BD93-163E70B4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6008B-1AB6-4F49-81D8-E942F5A3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D83DF-4E7E-4E95-A13F-FFBF836524A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78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8112-75FA-423A-913B-071092FC8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3726-4274-4548-8E98-2404E9CC9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81C3F-82FF-4693-8814-3B091A40D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05D60-6ABE-4DFC-864B-F45DA130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EDF47-F4C5-4434-8ECF-732BEBC6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AB02E-8094-4B4E-9003-2ED56A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1D2E65-FD7D-4624-94C7-859AB4CA3C4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1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7C3B-6EBF-4275-9091-56C9EB4C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FDB31-3F45-439E-894E-A2DB1289D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4162-B780-411A-A8C8-B7B1D0A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0B26E-8EE3-48B7-98C8-ACF8541E3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D980B-ADBE-40EE-A8D6-36179A427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A253A-D640-4772-BFEE-D5FD5AFB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FDB3F0-0316-40D3-9FFC-684AD0D2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27D6-8118-4A1A-BB57-5FCAC42E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5F1CF1-958E-4CDB-8370-FB381D83E37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5DBC-13D0-4715-B725-F37D38A6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93835B-F552-4846-B82E-1B54BA77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D99A3-DA09-4F02-AC7B-9964E53B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6D590-C5EB-49BF-A4AC-B36E8811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78003E-947B-4225-9E19-24DFEEB9076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036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48CFE-9EA1-4F53-959D-61A224A9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A732D-607D-4BC0-9AAD-F6FE3EB6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1B5B8-8CF3-45E9-9124-0502024B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632E7F-5955-4F1D-A206-2EF514950EF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0389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B583-5BCE-4D89-B5D7-73316772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F541-5146-44C4-8102-44673B4E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CDD9F-84F1-4E3C-A491-9342A8A81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F5D2D-DF15-4A7D-89AC-BB015724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5D58A-864A-4E65-ADCF-9DC5895C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13DDC-A28E-40C2-BF55-04590C52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8AC3CF-863A-4099-B035-31DAA4765FE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13AA-DDE9-46EC-9D8F-72D045BB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47B66-25DF-4E27-AB52-40412435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B31CC-01B9-4FFD-BCE6-9425DE77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473AE-C2B0-453B-B1AC-F8C25D2A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D1BB8-5967-4525-9EEE-4F3CC0B2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7E9372-2D93-4860-8F83-4282E1BCECC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76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8587-71EE-40B8-A017-7B935ABE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1A39AF-7F58-4970-A540-559F0EE3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8B2DE-F8B1-49C5-B9DA-FDE2BA4D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41A7C-3B23-48A2-A259-9B05E7D7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3C838-CEE9-4285-8A5A-451CAEE6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CCE47-4D69-48A2-8717-A109D1F8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C77EA3-FB91-4430-9F0C-50B3AA00A9C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398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05EA-EC41-49C9-A0F0-AF861DBC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097FC-BAD7-4202-AF94-1D819C9DA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6CB13-8F2B-4F1F-BD9E-626A4ED1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20E05-C973-489C-94F3-678D8A31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3D282-4EF6-4DA5-8AA0-0188CB36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0AC8D1-0E53-4BB7-8BC3-2E73FDD5EA1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70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754CD2-887E-4A73-AAB1-0B532A657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42100-3505-4D0D-985B-F8EECAA1E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5057D-07C0-49D6-8CBE-455B15BC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F066C-4606-466E-A278-4F579609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268EE-91B5-4017-B6BB-97E8D717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6DE749-9E83-4AD3-9B4F-AF4EDFA72F8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DFA1-B26B-4C1D-9E66-5C475C5E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770C8-BC88-4914-8DD8-7406F26A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4F7C1-79E9-4495-9833-787D8101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103C5-884E-476D-9719-F49ACCC1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85940-2E43-4D19-A818-6698B82B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73AA40-89CD-4A46-868D-EAC45E63BE6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5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93C1-9340-43A1-A2C2-A1C0830A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97370-76D6-40C7-BAB8-CBE3DC429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1451D-BF50-428F-8E5D-2E163841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885AE-36A0-4348-87EB-CB9BF93F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61FB5-A520-4C94-9DBA-4B545C88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CF28D-C0E4-4E15-9B6D-F24276FB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E86FD1-92D2-4AFC-9F85-DE0FED5D2FD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3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C79B0-9B4B-486C-944B-F45DB5BF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B6F66-C575-41FA-9604-D525CC7D5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65D35-96C9-4A2B-B8B7-5F6246254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96AEB-0F13-43A5-A958-3E18B0BB0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3146C-C4E1-4B4A-B038-144FCF495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E74DC-1741-42F2-9E68-80D2037C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6A1B1-BA14-41CF-A223-645936C29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7C1A22-C014-4C75-AA28-C2BCADF0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32EB1C-5ABD-4E22-924B-3301D523758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45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C3A8-7B3C-45A7-9298-D4E0C6B5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6F91D-BFD9-4B7A-91B0-48C5D6D9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E40E3-E6AE-49E8-B0BB-499931E8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825B0-485E-4277-BE06-7C02C9B3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E6199D-E360-41CB-9216-A811BE62E6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0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8D6C7-7AA2-4CB6-925B-5782E631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8CB45-C0F3-4F39-8261-28761E0D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9E7B7-8695-46D5-A94F-1F422659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F801E1-C349-4D16-B9FB-8A5E3F8A26F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021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FC3B-D789-4F11-A9BC-91322FAB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23386-AF59-4936-A194-11E835D8B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D2D28-B425-4568-9872-37919440D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50CA6-F8D6-4B1A-9E9E-C0D58B0B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45CA-C253-49B8-92E4-13C92D2A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6A4A3-B112-459F-82FE-8D008F0A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9B9F82-B213-4B74-B27B-8E2DAB84448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3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541D-5005-4639-A536-AC800148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EAC5AD-24FE-4F13-86D7-DF6ADD3EF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DFDBF-2097-462C-95FB-55EB89E3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996CE-2E1D-4231-AE07-09CDA504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91871-A246-4950-8F1B-9FDA1740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2B887-C32C-4BAD-AA10-F0D87F93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F1CA98-A785-4E24-8029-8486EDDD8F4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D793"/>
            </a:gs>
            <a:gs pos="100000">
              <a:srgbClr val="FFFFC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6EABBC-903E-4CA7-B1B6-E78E88A71C09}"/>
              </a:ext>
            </a:extLst>
          </p:cNvPr>
          <p:cNvGrpSpPr/>
          <p:nvPr/>
        </p:nvGrpSpPr>
        <p:grpSpPr>
          <a:xfrm>
            <a:off x="0" y="0"/>
            <a:ext cx="9144000" cy="6934319"/>
            <a:chOff x="0" y="0"/>
            <a:chExt cx="9144000" cy="693431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8233AD5-D4FE-4763-865A-D8C3047B572A}"/>
                </a:ext>
              </a:extLst>
            </p:cNvPr>
            <p:cNvSpPr/>
            <p:nvPr/>
          </p:nvSpPr>
          <p:spPr>
            <a:xfrm>
              <a:off x="0" y="3505319"/>
              <a:ext cx="3992400" cy="3127320"/>
            </a:xfrm>
            <a:custGeom>
              <a:avLst/>
              <a:gdLst>
                <a:gd name="f0" fmla="val 360"/>
                <a:gd name="f1" fmla="val 0"/>
                <a:gd name="f2" fmla="val 2515"/>
                <a:gd name="f3" fmla="val 1970"/>
                <a:gd name="f4" fmla="val 624"/>
                <a:gd name="f5" fmla="val 1778"/>
                <a:gd name="f6" fmla="val 744"/>
                <a:gd name="f7" fmla="val 1669"/>
                <a:gd name="f8" fmla="val 834"/>
                <a:gd name="f9" fmla="val 1627"/>
                <a:gd name="f10" fmla="val 852"/>
                <a:gd name="f11" fmla="val 1400"/>
                <a:gd name="f12" fmla="val 1225"/>
                <a:gd name="f13" fmla="val 876"/>
                <a:gd name="f14" fmla="val 1171"/>
                <a:gd name="f15" fmla="val 901"/>
                <a:gd name="f16" fmla="val 1268"/>
                <a:gd name="f17" fmla="val 979"/>
                <a:gd name="f18" fmla="val 1370"/>
                <a:gd name="f19" fmla="val 1116"/>
                <a:gd name="f20" fmla="val 1519"/>
                <a:gd name="f21" fmla="val 1231"/>
                <a:gd name="f22" fmla="val 1621"/>
                <a:gd name="f23" fmla="val 1353"/>
                <a:gd name="f24" fmla="val 1632"/>
                <a:gd name="f25" fmla="val 1471"/>
                <a:gd name="f26" fmla="val 1693"/>
                <a:gd name="f27" fmla="val 1664"/>
                <a:gd name="f28" fmla="val 1659"/>
                <a:gd name="f29" fmla="val 1819"/>
                <a:gd name="f30" fmla="val 1678"/>
                <a:gd name="f31" fmla="val 1975"/>
                <a:gd name="f32" fmla="val 1893"/>
                <a:gd name="f33" fmla="val 1513"/>
                <a:gd name="f34" fmla="val 1920"/>
                <a:gd name="f35" fmla="val 1385"/>
                <a:gd name="f36" fmla="val 1874"/>
                <a:gd name="f37" fmla="val 1285"/>
                <a:gd name="f38" fmla="val 1865"/>
                <a:gd name="f39" fmla="val 1129"/>
                <a:gd name="f40" fmla="val 1783"/>
                <a:gd name="f41" fmla="val 967"/>
                <a:gd name="f42" fmla="val 1527"/>
                <a:gd name="f43" fmla="val 891"/>
                <a:gd name="f44" fmla="val 1289"/>
                <a:gd name="f45" fmla="val 873"/>
                <a:gd name="f46" fmla="val 1393"/>
                <a:gd name="f47" fmla="val 781"/>
                <a:gd name="f48" fmla="val 1549"/>
                <a:gd name="f49" fmla="val 745"/>
                <a:gd name="f50" fmla="val 1620"/>
                <a:gd name="f51" fmla="val 738"/>
                <a:gd name="f52" fmla="val 1753"/>
                <a:gd name="f53" fmla="val 732"/>
                <a:gd name="f54" fmla="val 1933"/>
                <a:gd name="f55" fmla="val 720"/>
                <a:gd name="f56" fmla="val 2107"/>
                <a:gd name="f57" fmla="val 618"/>
                <a:gd name="f58" fmla="val 2227"/>
                <a:gd name="f59" fmla="val 516"/>
                <a:gd name="f60" fmla="val 2377"/>
                <a:gd name="f61" fmla="val 438"/>
                <a:gd name="f62" fmla="val 337"/>
                <a:gd name="f63" fmla="val 2420"/>
                <a:gd name="f64" fmla="val 343"/>
                <a:gd name="f65" fmla="val 2191"/>
                <a:gd name="f66" fmla="val 2077"/>
                <a:gd name="f67" fmla="val 331"/>
                <a:gd name="f68" fmla="val 2053"/>
                <a:gd name="f69" fmla="val 301"/>
                <a:gd name="f70" fmla="val 1951"/>
                <a:gd name="f71" fmla="val 1795"/>
                <a:gd name="f72" fmla="val 259"/>
                <a:gd name="f73" fmla="val 1645"/>
                <a:gd name="f74" fmla="val 289"/>
                <a:gd name="f75" fmla="val 1447"/>
                <a:gd name="f76" fmla="val 372"/>
                <a:gd name="f77" fmla="val 1297"/>
                <a:gd name="f78" fmla="val 408"/>
                <a:gd name="f79" fmla="val 1153"/>
                <a:gd name="f80" fmla="val 414"/>
                <a:gd name="f81" fmla="val 1308"/>
                <a:gd name="f82" fmla="val 1465"/>
                <a:gd name="f83" fmla="val 198"/>
                <a:gd name="f84" fmla="val 1453"/>
                <a:gd name="f85" fmla="val 168"/>
                <a:gd name="f86" fmla="val 102"/>
                <a:gd name="f87" fmla="val 1477"/>
                <a:gd name="f88" fmla="val 36"/>
                <a:gd name="f89" fmla="val 1417"/>
                <a:gd name="f90" fmla="val 24"/>
                <a:gd name="f91" fmla="val 1356"/>
                <a:gd name="f92" fmla="val 42"/>
                <a:gd name="f93" fmla="val 1189"/>
                <a:gd name="f94" fmla="val 1098"/>
                <a:gd name="f95" fmla="val 144"/>
                <a:gd name="f96" fmla="val 1026"/>
                <a:gd name="f97" fmla="val 991"/>
                <a:gd name="f98" fmla="val 889"/>
                <a:gd name="f99" fmla="val 726"/>
                <a:gd name="f100" fmla="val 480"/>
                <a:gd name="f101" fmla="val 649"/>
                <a:gd name="f102" fmla="val 540"/>
                <a:gd name="f103" fmla="val 643"/>
                <a:gd name="f104" fmla="val 637"/>
                <a:gd name="f105" fmla="val 534"/>
                <a:gd name="f106" fmla="val 600"/>
                <a:gd name="f107" fmla="val 564"/>
                <a:gd name="f108" fmla="val 492"/>
                <a:gd name="f109" fmla="val 552"/>
                <a:gd name="f110" fmla="val 486"/>
                <a:gd name="f111" fmla="val 474"/>
                <a:gd name="f112" fmla="val 528"/>
                <a:gd name="f113" fmla="val 462"/>
                <a:gd name="f114" fmla="val 504"/>
                <a:gd name="f115" fmla="val 444"/>
                <a:gd name="f116" fmla="val 426"/>
                <a:gd name="f117" fmla="val 415"/>
                <a:gd name="f118" fmla="val 390"/>
                <a:gd name="f119" fmla="val 385"/>
                <a:gd name="f120" fmla="val 366"/>
                <a:gd name="f121" fmla="val 192"/>
                <a:gd name="f122" fmla="val 234"/>
                <a:gd name="f123" fmla="val 210"/>
                <a:gd name="f124" fmla="val 307"/>
                <a:gd name="f125" fmla="val 570"/>
                <a:gd name="f126" fmla="val 558"/>
                <a:gd name="f127" fmla="val 324"/>
                <a:gd name="f128" fmla="val 787"/>
                <a:gd name="f129" fmla="val 318"/>
                <a:gd name="f130" fmla="val 258"/>
                <a:gd name="f131" fmla="val 811"/>
                <a:gd name="f132" fmla="val 127"/>
                <a:gd name="f133" fmla="val 853"/>
                <a:gd name="f134" fmla="val 1165"/>
                <a:gd name="f135" fmla="val 78"/>
                <a:gd name="f136" fmla="val 1147"/>
                <a:gd name="f137" fmla="val 1015"/>
                <a:gd name="f138" fmla="val 336"/>
                <a:gd name="f139" fmla="val 1117"/>
                <a:gd name="f140" fmla="val 222"/>
                <a:gd name="f141" fmla="val 1262"/>
                <a:gd name="f142" fmla="val 145"/>
                <a:gd name="f143" fmla="val 139"/>
                <a:gd name="f144" fmla="val 1459"/>
                <a:gd name="f145" fmla="val 133"/>
                <a:gd name="f146" fmla="val 1495"/>
                <a:gd name="f147" fmla="val 90"/>
                <a:gd name="f148" fmla="val 1507"/>
                <a:gd name="f149" fmla="val 84"/>
                <a:gd name="f150" fmla="val 1531"/>
                <a:gd name="f151" fmla="val 96"/>
                <a:gd name="f152" fmla="val 1537"/>
                <a:gd name="f153" fmla="val 114"/>
                <a:gd name="f154" fmla="val 1567"/>
                <a:gd name="f155" fmla="val 1597"/>
                <a:gd name="f156" fmla="val 1633"/>
                <a:gd name="f157" fmla="val 150"/>
                <a:gd name="f158" fmla="val 1663"/>
                <a:gd name="f159" fmla="val 156"/>
                <a:gd name="f160" fmla="val 162"/>
                <a:gd name="f161" fmla="val 1717"/>
                <a:gd name="f162" fmla="val 1723"/>
                <a:gd name="f163" fmla="val 216"/>
                <a:gd name="f164" fmla="val 1796"/>
                <a:gd name="f165" fmla="val 1802"/>
                <a:gd name="f166" fmla="val 1814"/>
                <a:gd name="f167" fmla="val 228"/>
                <a:gd name="f168" fmla="val 1850"/>
                <a:gd name="f169" fmla="val 1886"/>
                <a:gd name="f170" fmla="val 240"/>
                <a:gd name="f171" fmla="val 1904"/>
                <a:gd name="f172" fmla="val 1916"/>
                <a:gd name="f173" fmla="val 246"/>
                <a:gd name="f174" fmla="val 1922"/>
                <a:gd name="f175" fmla="val 252"/>
                <a:gd name="f176" fmla="val 19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5" h="1970">
                  <a:moveTo>
                    <a:pt x="f4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8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24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2" y="f62"/>
                  </a:lnTo>
                  <a:lnTo>
                    <a:pt x="f63" y="f64"/>
                  </a:lnTo>
                  <a:lnTo>
                    <a:pt x="f65" y="f64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62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2" y="f86"/>
                  </a:lnTo>
                  <a:lnTo>
                    <a:pt x="f87" y="f88"/>
                  </a:lnTo>
                  <a:lnTo>
                    <a:pt x="f84" y="f1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86"/>
                  </a:lnTo>
                  <a:lnTo>
                    <a:pt x="f94" y="f95"/>
                  </a:lnTo>
                  <a:lnTo>
                    <a:pt x="f96" y="f95"/>
                  </a:lnTo>
                  <a:lnTo>
                    <a:pt x="f97" y="f85"/>
                  </a:lnTo>
                  <a:lnTo>
                    <a:pt x="f98" y="f67"/>
                  </a:lnTo>
                  <a:lnTo>
                    <a:pt x="f10" y="f7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2"/>
                  </a:lnTo>
                  <a:lnTo>
                    <a:pt x="f104" y="f105"/>
                  </a:lnTo>
                  <a:lnTo>
                    <a:pt x="f106" y="f59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02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1" y="f116"/>
                  </a:lnTo>
                  <a:lnTo>
                    <a:pt x="f115" y="f78"/>
                  </a:lnTo>
                  <a:lnTo>
                    <a:pt x="f117" y="f118"/>
                  </a:lnTo>
                  <a:lnTo>
                    <a:pt x="f119" y="f76"/>
                  </a:lnTo>
                  <a:lnTo>
                    <a:pt x="f120" y="f120"/>
                  </a:lnTo>
                  <a:lnTo>
                    <a:pt x="f0" y="f0"/>
                  </a:lnTo>
                  <a:lnTo>
                    <a:pt x="f121" y="f122"/>
                  </a:lnTo>
                  <a:lnTo>
                    <a:pt x="f123" y="f124"/>
                  </a:lnTo>
                  <a:lnTo>
                    <a:pt x="f125" y="f107"/>
                  </a:lnTo>
                  <a:lnTo>
                    <a:pt x="f126" y="f57"/>
                  </a:lnTo>
                  <a:lnTo>
                    <a:pt x="f115" y="f53"/>
                  </a:lnTo>
                  <a:lnTo>
                    <a:pt x="f127" y="f128"/>
                  </a:lnTo>
                  <a:lnTo>
                    <a:pt x="f129" y="f128"/>
                  </a:lnTo>
                  <a:lnTo>
                    <a:pt x="f130" y="f131"/>
                  </a:lnTo>
                  <a:lnTo>
                    <a:pt x="f132" y="f133"/>
                  </a:lnTo>
                  <a:lnTo>
                    <a:pt x="f1" y="f15"/>
                  </a:lnTo>
                  <a:lnTo>
                    <a:pt x="f1" y="f134"/>
                  </a:lnTo>
                  <a:lnTo>
                    <a:pt x="f135" y="f136"/>
                  </a:lnTo>
                  <a:lnTo>
                    <a:pt x="f7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142" y="f84"/>
                  </a:lnTo>
                  <a:lnTo>
                    <a:pt x="f143" y="f144"/>
                  </a:lnTo>
                  <a:lnTo>
                    <a:pt x="f145" y="f82"/>
                  </a:lnTo>
                  <a:lnTo>
                    <a:pt x="f86" y="f146"/>
                  </a:lnTo>
                  <a:lnTo>
                    <a:pt x="f147" y="f148"/>
                  </a:lnTo>
                  <a:lnTo>
                    <a:pt x="f149" y="f20"/>
                  </a:lnTo>
                  <a:lnTo>
                    <a:pt x="f149" y="f150"/>
                  </a:lnTo>
                  <a:lnTo>
                    <a:pt x="f151" y="f152"/>
                  </a:lnTo>
                  <a:lnTo>
                    <a:pt x="f153" y="f48"/>
                  </a:lnTo>
                  <a:lnTo>
                    <a:pt x="f132" y="f154"/>
                  </a:lnTo>
                  <a:lnTo>
                    <a:pt x="f143" y="f155"/>
                  </a:lnTo>
                  <a:lnTo>
                    <a:pt x="f142" y="f156"/>
                  </a:lnTo>
                  <a:lnTo>
                    <a:pt x="f157" y="f158"/>
                  </a:lnTo>
                  <a:lnTo>
                    <a:pt x="f159" y="f26"/>
                  </a:lnTo>
                  <a:lnTo>
                    <a:pt x="f160" y="f161"/>
                  </a:lnTo>
                  <a:lnTo>
                    <a:pt x="f160" y="f162"/>
                  </a:lnTo>
                  <a:lnTo>
                    <a:pt x="f163" y="f164"/>
                  </a:lnTo>
                  <a:lnTo>
                    <a:pt x="f163" y="f165"/>
                  </a:lnTo>
                  <a:lnTo>
                    <a:pt x="f140" y="f166"/>
                  </a:lnTo>
                  <a:lnTo>
                    <a:pt x="f167" y="f168"/>
                  </a:lnTo>
                  <a:lnTo>
                    <a:pt x="f122" y="f169"/>
                  </a:lnTo>
                  <a:lnTo>
                    <a:pt x="f170" y="f171"/>
                  </a:lnTo>
                  <a:lnTo>
                    <a:pt x="f170" y="f172"/>
                  </a:lnTo>
                  <a:lnTo>
                    <a:pt x="f173" y="f174"/>
                  </a:lnTo>
                  <a:lnTo>
                    <a:pt x="f175" y="f176"/>
                  </a:lnTo>
                  <a:lnTo>
                    <a:pt x="f130" y="f3"/>
                  </a:lnTo>
                  <a:lnTo>
                    <a:pt x="f61" y="f3"/>
                  </a:lnTo>
                  <a:lnTo>
                    <a:pt x="f113" y="f174"/>
                  </a:lnTo>
                  <a:lnTo>
                    <a:pt x="f4" y="f5"/>
                  </a:lnTo>
                  <a:lnTo>
                    <a:pt x="f4" y="f5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50000">
                  <a:srgbClr val="F9D793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A62235E-49E5-4B1D-B327-4C98DD6610AF}"/>
                </a:ext>
              </a:extLst>
            </p:cNvPr>
            <p:cNvSpPr/>
            <p:nvPr/>
          </p:nvSpPr>
          <p:spPr>
            <a:xfrm>
              <a:off x="0" y="3962520"/>
              <a:ext cx="3352680" cy="2546280"/>
            </a:xfrm>
            <a:custGeom>
              <a:avLst/>
              <a:gdLst>
                <a:gd name="f0" fmla="val 0"/>
                <a:gd name="f1" fmla="val 2123"/>
                <a:gd name="f2" fmla="val 1696"/>
                <a:gd name="f3" fmla="val 580"/>
                <a:gd name="f4" fmla="val 1043"/>
                <a:gd name="f5" fmla="val 544"/>
                <a:gd name="f6" fmla="val 683"/>
                <a:gd name="f7" fmla="val 670"/>
                <a:gd name="f8" fmla="val 395"/>
                <a:gd name="f9" fmla="val 927"/>
                <a:gd name="f10" fmla="val 587"/>
                <a:gd name="f11" fmla="val 1214"/>
                <a:gd name="f12" fmla="val 869"/>
                <a:gd name="f13" fmla="val 1483"/>
                <a:gd name="f14" fmla="val 1109"/>
                <a:gd name="f15" fmla="val 1800"/>
                <a:gd name="f16" fmla="val 1360"/>
                <a:gd name="f17" fmla="val 1883"/>
                <a:gd name="f18" fmla="val 1414"/>
                <a:gd name="f19" fmla="val 1836"/>
                <a:gd name="f20" fmla="val 1354"/>
                <a:gd name="f21" fmla="val 1411"/>
                <a:gd name="f22" fmla="val 1001"/>
                <a:gd name="f23" fmla="val 1088"/>
                <a:gd name="f24" fmla="val 723"/>
                <a:gd name="f25" fmla="val 329"/>
                <a:gd name="f26" fmla="val 999"/>
                <a:gd name="f27" fmla="val 311"/>
                <a:gd name="f28" fmla="val 1286"/>
                <a:gd name="f29" fmla="val 317"/>
                <a:gd name="f30" fmla="val 1614"/>
                <a:gd name="f31" fmla="val 269"/>
                <a:gd name="f32" fmla="val 197"/>
                <a:gd name="f33" fmla="val 2075"/>
                <a:gd name="f34" fmla="val 173"/>
                <a:gd name="f35" fmla="val 1543"/>
                <a:gd name="f36" fmla="val 257"/>
                <a:gd name="f37" fmla="val 1208"/>
                <a:gd name="f38" fmla="val 275"/>
                <a:gd name="f39" fmla="val 759"/>
                <a:gd name="f40" fmla="val 819"/>
                <a:gd name="f41" fmla="val 227"/>
                <a:gd name="f42" fmla="val 1142"/>
                <a:gd name="f43" fmla="val 30"/>
                <a:gd name="f44" fmla="val 1010"/>
                <a:gd name="f45" fmla="val 84"/>
                <a:gd name="f46" fmla="val 855"/>
                <a:gd name="f47" fmla="val 191"/>
                <a:gd name="f48" fmla="val 281"/>
                <a:gd name="f49" fmla="val 634"/>
                <a:gd name="f50" fmla="val 359"/>
                <a:gd name="f51" fmla="val 305"/>
                <a:gd name="f52" fmla="val 725"/>
                <a:gd name="f53" fmla="val 731"/>
                <a:gd name="f54" fmla="val 767"/>
                <a:gd name="f55" fmla="val 299"/>
                <a:gd name="f56" fmla="val 635"/>
                <a:gd name="f57" fmla="val 592"/>
                <a:gd name="f58" fmla="val 431"/>
                <a:gd name="f59" fmla="val 508"/>
                <a:gd name="f60" fmla="val 671"/>
                <a:gd name="f61" fmla="val 526"/>
                <a:gd name="f62" fmla="val 995"/>
                <a:gd name="f63" fmla="val 460"/>
                <a:gd name="f64" fmla="val 1168"/>
                <a:gd name="f65" fmla="val 1480"/>
                <a:gd name="f66" fmla="val 323"/>
                <a:gd name="f67" fmla="val 347"/>
                <a:gd name="f68" fmla="val 155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23" h="1696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6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36"/>
                  </a:lnTo>
                  <a:lnTo>
                    <a:pt x="f40" y="f41"/>
                  </a:lnTo>
                  <a:lnTo>
                    <a:pt x="f42" y="f0"/>
                  </a:lnTo>
                  <a:lnTo>
                    <a:pt x="f23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7" y="f48"/>
                  </a:lnTo>
                  <a:lnTo>
                    <a:pt x="f49" y="f50"/>
                  </a:lnTo>
                  <a:lnTo>
                    <a:pt x="f51" y="f10"/>
                  </a:lnTo>
                  <a:lnTo>
                    <a:pt x="f0" y="f52"/>
                  </a:lnTo>
                  <a:lnTo>
                    <a:pt x="f0" y="f53"/>
                  </a:lnTo>
                  <a:lnTo>
                    <a:pt x="f0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25" y="f65"/>
                  </a:lnTo>
                  <a:lnTo>
                    <a:pt x="f66" y="f2"/>
                  </a:lnTo>
                  <a:lnTo>
                    <a:pt x="f25" y="f2"/>
                  </a:lnTo>
                  <a:lnTo>
                    <a:pt x="f67" y="f6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7DC4755-8121-47E1-B899-5E3B26756CC4}"/>
                </a:ext>
              </a:extLst>
            </p:cNvPr>
            <p:cNvSpPr/>
            <p:nvPr/>
          </p:nvSpPr>
          <p:spPr>
            <a:xfrm>
              <a:off x="3321000" y="5132520"/>
              <a:ext cx="5823000" cy="1496879"/>
            </a:xfrm>
            <a:custGeom>
              <a:avLst/>
              <a:gdLst>
                <a:gd name="f0" fmla="val 0"/>
                <a:gd name="f1" fmla="val 3668"/>
                <a:gd name="f2" fmla="val 943"/>
                <a:gd name="f3" fmla="val 3482"/>
                <a:gd name="f4" fmla="val 300"/>
                <a:gd name="f5" fmla="val 3338"/>
                <a:gd name="f6" fmla="val 288"/>
                <a:gd name="f7" fmla="val 3320"/>
                <a:gd name="f8" fmla="val 264"/>
                <a:gd name="f9" fmla="val 3194"/>
                <a:gd name="f10" fmla="val 258"/>
                <a:gd name="f11" fmla="val 3019"/>
                <a:gd name="f12" fmla="val 216"/>
                <a:gd name="f13" fmla="val 2816"/>
                <a:gd name="f14" fmla="val 234"/>
                <a:gd name="f15" fmla="val 2533"/>
                <a:gd name="f16" fmla="val 2330"/>
                <a:gd name="f17" fmla="val 306"/>
                <a:gd name="f18" fmla="val 2149"/>
                <a:gd name="f19" fmla="val 312"/>
                <a:gd name="f20" fmla="val 2372"/>
                <a:gd name="f21" fmla="val 2624"/>
                <a:gd name="f22" fmla="val 156"/>
                <a:gd name="f23" fmla="val 132"/>
                <a:gd name="f24" fmla="val 2666"/>
                <a:gd name="f25" fmla="val 78"/>
                <a:gd name="f26" fmla="val 2707"/>
                <a:gd name="f27" fmla="val 24"/>
                <a:gd name="f28" fmla="val 2695"/>
                <a:gd name="f29" fmla="val 2642"/>
                <a:gd name="f30" fmla="val 12"/>
                <a:gd name="f31" fmla="val 2557"/>
                <a:gd name="f32" fmla="val 30"/>
                <a:gd name="f33" fmla="val 2515"/>
                <a:gd name="f34" fmla="val 54"/>
                <a:gd name="f35" fmla="val 2425"/>
                <a:gd name="f36" fmla="val 84"/>
                <a:gd name="f37" fmla="val 2324"/>
                <a:gd name="f38" fmla="val 66"/>
                <a:gd name="f39" fmla="val 2191"/>
                <a:gd name="f40" fmla="val 90"/>
                <a:gd name="f41" fmla="val 2101"/>
                <a:gd name="f42" fmla="val 2047"/>
                <a:gd name="f43" fmla="val 108"/>
                <a:gd name="f44" fmla="val 1855"/>
                <a:gd name="f45" fmla="val 228"/>
                <a:gd name="f46" fmla="val 1771"/>
                <a:gd name="f47" fmla="val 1591"/>
                <a:gd name="f48" fmla="val 337"/>
                <a:gd name="f49" fmla="val 1465"/>
                <a:gd name="f50" fmla="val 379"/>
                <a:gd name="f51" fmla="val 1459"/>
                <a:gd name="f52" fmla="val 1453"/>
                <a:gd name="f53" fmla="val 373"/>
                <a:gd name="f54" fmla="val 1417"/>
                <a:gd name="f55" fmla="val 361"/>
                <a:gd name="f56" fmla="val 1381"/>
                <a:gd name="f57" fmla="val 343"/>
                <a:gd name="f58" fmla="val 1363"/>
                <a:gd name="f59" fmla="val 331"/>
                <a:gd name="f60" fmla="val 1357"/>
                <a:gd name="f61" fmla="val 324"/>
                <a:gd name="f62" fmla="val 1344"/>
                <a:gd name="f63" fmla="val 1320"/>
                <a:gd name="f64" fmla="val 1290"/>
                <a:gd name="f65" fmla="val 1260"/>
                <a:gd name="f66" fmla="val 270"/>
                <a:gd name="f67" fmla="val 1230"/>
                <a:gd name="f68" fmla="val 252"/>
                <a:gd name="f69" fmla="val 1187"/>
                <a:gd name="f70" fmla="val 227"/>
                <a:gd name="f71" fmla="val 1119"/>
                <a:gd name="f72" fmla="val 397"/>
                <a:gd name="f73" fmla="val 438"/>
                <a:gd name="f74" fmla="val 1135"/>
                <a:gd name="f75" fmla="val 522"/>
                <a:gd name="f76" fmla="val 960"/>
                <a:gd name="f77" fmla="val 558"/>
                <a:gd name="f78" fmla="val 684"/>
                <a:gd name="f79" fmla="val 600"/>
                <a:gd name="f80" fmla="val 474"/>
                <a:gd name="f81" fmla="val 630"/>
                <a:gd name="f82" fmla="val 390"/>
                <a:gd name="f83" fmla="val 781"/>
                <a:gd name="f84" fmla="val 829"/>
                <a:gd name="f85" fmla="val 847"/>
                <a:gd name="f86" fmla="val 498"/>
                <a:gd name="f87" fmla="val 925"/>
                <a:gd name="f88" fmla="val 739"/>
                <a:gd name="f89" fmla="val 840"/>
                <a:gd name="f90" fmla="val 817"/>
                <a:gd name="f91" fmla="val 637"/>
                <a:gd name="f92" fmla="val 613"/>
                <a:gd name="f93" fmla="val 1405"/>
                <a:gd name="f94" fmla="val 1411"/>
                <a:gd name="f95" fmla="val 1447"/>
                <a:gd name="f96" fmla="val 2924"/>
                <a:gd name="f97" fmla="val 2888"/>
                <a:gd name="f98" fmla="val 859"/>
                <a:gd name="f99" fmla="val 2713"/>
                <a:gd name="f100" fmla="val 775"/>
                <a:gd name="f101" fmla="val 2582"/>
                <a:gd name="f102" fmla="val 708"/>
                <a:gd name="f103" fmla="val 2336"/>
                <a:gd name="f104" fmla="val 636"/>
                <a:gd name="f105" fmla="val 2299"/>
                <a:gd name="f106" fmla="val 606"/>
                <a:gd name="f107" fmla="val 2509"/>
                <a:gd name="f108" fmla="val 582"/>
                <a:gd name="f109" fmla="val 2606"/>
                <a:gd name="f110" fmla="val 588"/>
                <a:gd name="f111" fmla="val 2773"/>
                <a:gd name="f112" fmla="val 3001"/>
                <a:gd name="f113" fmla="val 3259"/>
                <a:gd name="f114" fmla="val 516"/>
                <a:gd name="f115" fmla="val 3452"/>
                <a:gd name="f116" fmla="val 39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68" h="943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6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10"/>
                  </a:lnTo>
                  <a:lnTo>
                    <a:pt x="f21" y="f22"/>
                  </a:lnTo>
                  <a:lnTo>
                    <a:pt x="f21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0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0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0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19"/>
                  </a:lnTo>
                  <a:lnTo>
                    <a:pt x="f63" y="f4"/>
                  </a:lnTo>
                  <a:lnTo>
                    <a:pt x="f64" y="f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0"/>
                  </a:lnTo>
                  <a:lnTo>
                    <a:pt x="f60" y="f72"/>
                  </a:lnTo>
                  <a:lnTo>
                    <a:pt x="f63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78"/>
                  </a:lnTo>
                  <a:lnTo>
                    <a:pt x="f23" y="f83"/>
                  </a:lnTo>
                  <a:lnTo>
                    <a:pt x="f0" y="f84"/>
                  </a:lnTo>
                  <a:lnTo>
                    <a:pt x="f14" y="f85"/>
                  </a:lnTo>
                  <a:lnTo>
                    <a:pt x="f86" y="f84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87"/>
                  </a:lnTo>
                  <a:lnTo>
                    <a:pt x="f92" y="f2"/>
                  </a:lnTo>
                  <a:lnTo>
                    <a:pt x="f93" y="f2"/>
                  </a:lnTo>
                  <a:lnTo>
                    <a:pt x="f94" y="f87"/>
                  </a:lnTo>
                  <a:lnTo>
                    <a:pt x="f95" y="f2"/>
                  </a:lnTo>
                  <a:lnTo>
                    <a:pt x="f96" y="f2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0"/>
                  </a:lnTo>
                  <a:lnTo>
                    <a:pt x="f112" y="f108"/>
                  </a:lnTo>
                  <a:lnTo>
                    <a:pt x="f113" y="f114"/>
                  </a:lnTo>
                  <a:lnTo>
                    <a:pt x="f115" y="f73"/>
                  </a:lnTo>
                  <a:lnTo>
                    <a:pt x="f1" y="f116"/>
                  </a:lnTo>
                  <a:lnTo>
                    <a:pt x="f1" y="f19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6CA7EA2-F383-4004-8C95-DE13BFAD4C30}"/>
                </a:ext>
              </a:extLst>
            </p:cNvPr>
            <p:cNvSpPr/>
            <p:nvPr/>
          </p:nvSpPr>
          <p:spPr>
            <a:xfrm>
              <a:off x="0" y="831959"/>
              <a:ext cx="1544760" cy="1896840"/>
            </a:xfrm>
            <a:custGeom>
              <a:avLst/>
              <a:gdLst>
                <a:gd name="f0" fmla="val 0"/>
                <a:gd name="f1" fmla="val 969"/>
                <a:gd name="f2" fmla="val 1192"/>
                <a:gd name="f3" fmla="val 323"/>
                <a:gd name="f4" fmla="val 1186"/>
                <a:gd name="f5" fmla="val 490"/>
                <a:gd name="f6" fmla="val 580"/>
                <a:gd name="f7" fmla="val 1150"/>
                <a:gd name="f8" fmla="val 813"/>
                <a:gd name="f9" fmla="val 1085"/>
                <a:gd name="f10" fmla="val 933"/>
                <a:gd name="f11" fmla="val 1055"/>
                <a:gd name="f12" fmla="val 759"/>
                <a:gd name="f13" fmla="val 989"/>
                <a:gd name="f14" fmla="val 556"/>
                <a:gd name="f15" fmla="val 953"/>
                <a:gd name="f16" fmla="val 197"/>
                <a:gd name="f17" fmla="val 971"/>
                <a:gd name="f18" fmla="val 299"/>
                <a:gd name="f19" fmla="val 893"/>
                <a:gd name="f20" fmla="val 496"/>
                <a:gd name="f21" fmla="val 803"/>
                <a:gd name="f22" fmla="val 694"/>
                <a:gd name="f23" fmla="val 671"/>
                <a:gd name="f24" fmla="val 700"/>
                <a:gd name="f25" fmla="val 712"/>
                <a:gd name="f26" fmla="val 665"/>
                <a:gd name="f27" fmla="val 753"/>
                <a:gd name="f28" fmla="val 647"/>
                <a:gd name="f29" fmla="val 777"/>
                <a:gd name="f30" fmla="val 641"/>
                <a:gd name="f31" fmla="val 789"/>
                <a:gd name="f32" fmla="val 629"/>
                <a:gd name="f33" fmla="val 795"/>
                <a:gd name="f34" fmla="val 617"/>
                <a:gd name="f35" fmla="val 611"/>
                <a:gd name="f36" fmla="val 783"/>
                <a:gd name="f37" fmla="val 599"/>
                <a:gd name="f38" fmla="val 575"/>
                <a:gd name="f39" fmla="val 545"/>
                <a:gd name="f40" fmla="val 807"/>
                <a:gd name="f41" fmla="val 515"/>
                <a:gd name="f42" fmla="val 825"/>
                <a:gd name="f43" fmla="val 485"/>
                <a:gd name="f44" fmla="val 837"/>
                <a:gd name="f45" fmla="val 455"/>
                <a:gd name="f46" fmla="val 843"/>
                <a:gd name="f47" fmla="val 437"/>
                <a:gd name="f48" fmla="val 849"/>
                <a:gd name="f49" fmla="val 431"/>
                <a:gd name="f50" fmla="val 347"/>
                <a:gd name="f51" fmla="val 341"/>
                <a:gd name="f52" fmla="val 855"/>
                <a:gd name="f53" fmla="val 335"/>
                <a:gd name="f54" fmla="val 873"/>
                <a:gd name="f55" fmla="val 305"/>
                <a:gd name="f56" fmla="val 885"/>
                <a:gd name="f57" fmla="val 269"/>
                <a:gd name="f58" fmla="val 897"/>
                <a:gd name="f59" fmla="val 239"/>
                <a:gd name="f60" fmla="val 903"/>
                <a:gd name="f61" fmla="val 227"/>
                <a:gd name="f62" fmla="val 909"/>
                <a:gd name="f63" fmla="val 215"/>
                <a:gd name="f64" fmla="val 927"/>
                <a:gd name="f65" fmla="val 173"/>
                <a:gd name="f66" fmla="val 945"/>
                <a:gd name="f67" fmla="val 137"/>
                <a:gd name="f68" fmla="val 951"/>
                <a:gd name="f69" fmla="val 125"/>
                <a:gd name="f70" fmla="val 119"/>
                <a:gd name="f71" fmla="val 47"/>
                <a:gd name="f72" fmla="val 113"/>
                <a:gd name="f73" fmla="val 706"/>
                <a:gd name="f74" fmla="val 161"/>
                <a:gd name="f75" fmla="val 460"/>
                <a:gd name="f76" fmla="val 233"/>
                <a:gd name="f77" fmla="val 281"/>
                <a:gd name="f78" fmla="val 287"/>
                <a:gd name="f79" fmla="val 293"/>
                <a:gd name="f80" fmla="val 12"/>
                <a:gd name="f81" fmla="val 509"/>
                <a:gd name="f82" fmla="val 96"/>
                <a:gd name="f83" fmla="val 11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69" h="1192">
                  <a:moveTo>
                    <a:pt x="f3" y="f4"/>
                  </a:moveTo>
                  <a:lnTo>
                    <a:pt x="f5" y="f2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3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1" y="f35"/>
                  </a:lnTo>
                  <a:lnTo>
                    <a:pt x="f36" y="f37"/>
                  </a:lnTo>
                  <a:lnTo>
                    <a:pt x="f36" y="f38"/>
                  </a:lnTo>
                  <a:lnTo>
                    <a:pt x="f33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48" y="f50"/>
                  </a:lnTo>
                  <a:lnTo>
                    <a:pt x="f48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68" y="f70"/>
                  </a:lnTo>
                  <a:lnTo>
                    <a:pt x="f1" y="f0"/>
                  </a:lnTo>
                  <a:lnTo>
                    <a:pt x="f66" y="f71"/>
                  </a:lnTo>
                  <a:lnTo>
                    <a:pt x="f36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65" y="f79"/>
                  </a:lnTo>
                  <a:lnTo>
                    <a:pt x="f80" y="f43"/>
                  </a:lnTo>
                  <a:lnTo>
                    <a:pt x="f0" y="f81"/>
                  </a:lnTo>
                  <a:lnTo>
                    <a:pt x="f0" y="f4"/>
                  </a:lnTo>
                  <a:lnTo>
                    <a:pt x="f82" y="f83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D5B5EA-06D5-46A6-929A-FED7EA1426BC}"/>
                </a:ext>
              </a:extLst>
            </p:cNvPr>
            <p:cNvSpPr/>
            <p:nvPr/>
          </p:nvSpPr>
          <p:spPr>
            <a:xfrm>
              <a:off x="5060880" y="1440"/>
              <a:ext cx="4079880" cy="3597480"/>
            </a:xfrm>
            <a:custGeom>
              <a:avLst/>
              <a:gdLst>
                <a:gd name="f0" fmla="val 0"/>
                <a:gd name="f1" fmla="val 2570"/>
                <a:gd name="f2" fmla="val 2266"/>
                <a:gd name="f3" fmla="val 756"/>
                <a:gd name="f4" fmla="val 463"/>
                <a:gd name="f5" fmla="val 859"/>
                <a:gd name="f6" fmla="val 612"/>
                <a:gd name="f7" fmla="val 937"/>
                <a:gd name="f8" fmla="val 720"/>
                <a:gd name="f9" fmla="val 1087"/>
                <a:gd name="f10" fmla="val 853"/>
                <a:gd name="f11" fmla="val 1105"/>
                <a:gd name="f12" fmla="val 907"/>
                <a:gd name="f13" fmla="val 961"/>
                <a:gd name="f14" fmla="val 913"/>
                <a:gd name="f15" fmla="val 895"/>
                <a:gd name="f16" fmla="val 901"/>
                <a:gd name="f17" fmla="val 786"/>
                <a:gd name="f18" fmla="val 883"/>
                <a:gd name="f19" fmla="val 637"/>
                <a:gd name="f20" fmla="val 450"/>
                <a:gd name="f21" fmla="val 931"/>
                <a:gd name="f22" fmla="val 306"/>
                <a:gd name="f23" fmla="val 1021"/>
                <a:gd name="f24" fmla="val 150"/>
                <a:gd name="f25" fmla="val 1075"/>
                <a:gd name="f26" fmla="val 1153"/>
                <a:gd name="f27" fmla="val 78"/>
                <a:gd name="f28" fmla="val 1165"/>
                <a:gd name="f29" fmla="val 264"/>
                <a:gd name="f30" fmla="val 1220"/>
                <a:gd name="f31" fmla="val 361"/>
                <a:gd name="f32" fmla="val 1256"/>
                <a:gd name="f33" fmla="val 367"/>
                <a:gd name="f34" fmla="val 1298"/>
                <a:gd name="f35" fmla="val 444"/>
                <a:gd name="f36" fmla="val 1316"/>
                <a:gd name="f37" fmla="val 558"/>
                <a:gd name="f38" fmla="val 1400"/>
                <a:gd name="f39" fmla="val 697"/>
                <a:gd name="f40" fmla="val 1346"/>
                <a:gd name="f41" fmla="val 1026"/>
                <a:gd name="f42" fmla="val 1147"/>
                <a:gd name="f43" fmla="val 1358"/>
                <a:gd name="f44" fmla="val 991"/>
                <a:gd name="f45" fmla="val 1412"/>
                <a:gd name="f46" fmla="val 804"/>
                <a:gd name="f47" fmla="val 1538"/>
                <a:gd name="f48" fmla="val 1574"/>
                <a:gd name="f49" fmla="val 762"/>
                <a:gd name="f50" fmla="val 1645"/>
                <a:gd name="f51" fmla="val 726"/>
                <a:gd name="f52" fmla="val 1718"/>
                <a:gd name="f53" fmla="val 732"/>
                <a:gd name="f54" fmla="val 1754"/>
                <a:gd name="f55" fmla="val 768"/>
                <a:gd name="f56" fmla="val 1742"/>
                <a:gd name="f57" fmla="val 829"/>
                <a:gd name="f58" fmla="val 1730"/>
                <a:gd name="f59" fmla="val 865"/>
                <a:gd name="f60" fmla="val 1693"/>
                <a:gd name="f61" fmla="val 925"/>
                <a:gd name="f62" fmla="val 1663"/>
                <a:gd name="f63" fmla="val 1699"/>
                <a:gd name="f64" fmla="val 1675"/>
                <a:gd name="f65" fmla="val 1135"/>
                <a:gd name="f66" fmla="val 1627"/>
                <a:gd name="f67" fmla="val 1687"/>
                <a:gd name="f68" fmla="val 1183"/>
                <a:gd name="f69" fmla="val 1669"/>
                <a:gd name="f70" fmla="val 1333"/>
                <a:gd name="f71" fmla="val 1514"/>
                <a:gd name="f72" fmla="val 1399"/>
                <a:gd name="f73" fmla="val 1436"/>
                <a:gd name="f74" fmla="val 1526"/>
                <a:gd name="f75" fmla="val 1382"/>
                <a:gd name="f76" fmla="val 1615"/>
                <a:gd name="f77" fmla="val 1334"/>
                <a:gd name="f78" fmla="val 1370"/>
                <a:gd name="f79" fmla="val 1681"/>
                <a:gd name="f80" fmla="val 1430"/>
                <a:gd name="f81" fmla="val 1448"/>
                <a:gd name="f82" fmla="val 1466"/>
                <a:gd name="f83" fmla="val 1729"/>
                <a:gd name="f84" fmla="val 1520"/>
                <a:gd name="f85" fmla="val 1747"/>
                <a:gd name="f86" fmla="val 1550"/>
                <a:gd name="f87" fmla="val 1766"/>
                <a:gd name="f88" fmla="val 1772"/>
                <a:gd name="f89" fmla="val 1586"/>
                <a:gd name="f90" fmla="val 1778"/>
                <a:gd name="f91" fmla="val 1592"/>
                <a:gd name="f92" fmla="val 2124"/>
                <a:gd name="f93" fmla="val 2248"/>
                <a:gd name="f94" fmla="val 2215"/>
                <a:gd name="f95" fmla="val 1322"/>
                <a:gd name="f96" fmla="val 1723"/>
                <a:gd name="f97" fmla="val 1262"/>
                <a:gd name="f98" fmla="val 1861"/>
                <a:gd name="f99" fmla="val 1988"/>
                <a:gd name="f100" fmla="val 1129"/>
                <a:gd name="f101" fmla="val 2173"/>
                <a:gd name="f102" fmla="val 1099"/>
                <a:gd name="f103" fmla="val 2318"/>
                <a:gd name="f104" fmla="val 2390"/>
                <a:gd name="f105" fmla="val 1009"/>
                <a:gd name="f106" fmla="val 805"/>
                <a:gd name="f107" fmla="val 2516"/>
                <a:gd name="f108" fmla="val 787"/>
                <a:gd name="f109" fmla="val 2342"/>
                <a:gd name="f110" fmla="val 781"/>
                <a:gd name="f111" fmla="val 2042"/>
                <a:gd name="f112" fmla="val 871"/>
                <a:gd name="f113" fmla="val 2114"/>
                <a:gd name="f114" fmla="val 763"/>
                <a:gd name="f115" fmla="val 2264"/>
                <a:gd name="f116" fmla="val 624"/>
                <a:gd name="f117" fmla="val 2408"/>
                <a:gd name="f118" fmla="val 433"/>
                <a:gd name="f119" fmla="val 2414"/>
                <a:gd name="f120" fmla="val 2426"/>
                <a:gd name="f121" fmla="val 421"/>
                <a:gd name="f122" fmla="val 2456"/>
                <a:gd name="f123" fmla="val 397"/>
                <a:gd name="f124" fmla="val 2474"/>
                <a:gd name="f125" fmla="val 379"/>
                <a:gd name="f126" fmla="val 2486"/>
                <a:gd name="f127" fmla="val 2492"/>
                <a:gd name="f128" fmla="val 355"/>
                <a:gd name="f129" fmla="val 349"/>
                <a:gd name="f130" fmla="val 337"/>
                <a:gd name="f131" fmla="val 307"/>
                <a:gd name="f132" fmla="val 271"/>
                <a:gd name="f133" fmla="val 2480"/>
                <a:gd name="f134" fmla="val 228"/>
                <a:gd name="f135" fmla="val 192"/>
                <a:gd name="f136" fmla="val 2498"/>
                <a:gd name="f137" fmla="val 156"/>
                <a:gd name="f138" fmla="val 2504"/>
                <a:gd name="f139" fmla="val 132"/>
                <a:gd name="f140" fmla="val 126"/>
                <a:gd name="f141" fmla="val 36"/>
                <a:gd name="f142" fmla="val 24"/>
                <a:gd name="f143" fmla="val 2102"/>
                <a:gd name="f144" fmla="val 2006"/>
                <a:gd name="f145" fmla="val 60"/>
                <a:gd name="f146" fmla="val 1909"/>
                <a:gd name="f147" fmla="val 90"/>
                <a:gd name="f148" fmla="val 1808"/>
                <a:gd name="f149" fmla="val 535"/>
                <a:gd name="f150" fmla="val 588"/>
                <a:gd name="f151" fmla="val 1711"/>
                <a:gd name="f152" fmla="val 469"/>
                <a:gd name="f153" fmla="val 343"/>
                <a:gd name="f154" fmla="val 1633"/>
                <a:gd name="f155" fmla="val 144"/>
                <a:gd name="f156" fmla="val 1585"/>
                <a:gd name="f157" fmla="val 12"/>
                <a:gd name="f158" fmla="val 1579"/>
                <a:gd name="f159" fmla="val 738"/>
                <a:gd name="f160" fmla="val 18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70" h="2266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5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0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38"/>
                  </a:lnTo>
                  <a:lnTo>
                    <a:pt x="f15" y="f40"/>
                  </a:lnTo>
                  <a:lnTo>
                    <a:pt x="f41" y="f40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6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44" y="f63"/>
                  </a:lnTo>
                  <a:lnTo>
                    <a:pt x="f9" y="f64"/>
                  </a:lnTo>
                  <a:lnTo>
                    <a:pt x="f65" y="f66"/>
                  </a:lnTo>
                  <a:lnTo>
                    <a:pt x="f42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66" y="f40"/>
                  </a:lnTo>
                  <a:lnTo>
                    <a:pt x="f50" y="f78"/>
                  </a:lnTo>
                  <a:lnTo>
                    <a:pt x="f69" y="f38"/>
                  </a:lnTo>
                  <a:lnTo>
                    <a:pt x="f79" y="f80"/>
                  </a:lnTo>
                  <a:lnTo>
                    <a:pt x="f67" y="f81"/>
                  </a:lnTo>
                  <a:lnTo>
                    <a:pt x="f63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48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2"/>
                  </a:lnTo>
                  <a:lnTo>
                    <a:pt x="f60" y="f95"/>
                  </a:lnTo>
                  <a:lnTo>
                    <a:pt x="f96" y="f97"/>
                  </a:lnTo>
                  <a:lnTo>
                    <a:pt x="f98" y="f2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25"/>
                  </a:lnTo>
                  <a:lnTo>
                    <a:pt x="f104" y="f105"/>
                  </a:lnTo>
                  <a:lnTo>
                    <a:pt x="f1" y="f15"/>
                  </a:lnTo>
                  <a:lnTo>
                    <a:pt x="f1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115" y="f116"/>
                  </a:lnTo>
                  <a:lnTo>
                    <a:pt x="f117" y="f118"/>
                  </a:lnTo>
                  <a:lnTo>
                    <a:pt x="f119" y="f118"/>
                  </a:lnTo>
                  <a:lnTo>
                    <a:pt x="f120" y="f121"/>
                  </a:lnTo>
                  <a:lnTo>
                    <a:pt x="f122" y="f123"/>
                  </a:lnTo>
                  <a:lnTo>
                    <a:pt x="f124" y="f125"/>
                  </a:lnTo>
                  <a:lnTo>
                    <a:pt x="f126" y="f33"/>
                  </a:lnTo>
                  <a:lnTo>
                    <a:pt x="f127" y="f128"/>
                  </a:lnTo>
                  <a:lnTo>
                    <a:pt x="f126" y="f129"/>
                  </a:lnTo>
                  <a:lnTo>
                    <a:pt x="f124" y="f130"/>
                  </a:lnTo>
                  <a:lnTo>
                    <a:pt x="f124" y="f131"/>
                  </a:lnTo>
                  <a:lnTo>
                    <a:pt x="f124" y="f132"/>
                  </a:lnTo>
                  <a:lnTo>
                    <a:pt x="f133" y="f134"/>
                  </a:lnTo>
                  <a:lnTo>
                    <a:pt x="f127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38" y="f140"/>
                  </a:lnTo>
                  <a:lnTo>
                    <a:pt x="f127" y="f141"/>
                  </a:lnTo>
                  <a:lnTo>
                    <a:pt x="f127" y="f141"/>
                  </a:lnTo>
                  <a:lnTo>
                    <a:pt x="f127" y="f142"/>
                  </a:lnTo>
                  <a:lnTo>
                    <a:pt x="f136" y="f0"/>
                  </a:lnTo>
                  <a:lnTo>
                    <a:pt x="f143" y="f0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48" y="f130"/>
                  </a:lnTo>
                  <a:lnTo>
                    <a:pt x="f85" y="f149"/>
                  </a:lnTo>
                  <a:lnTo>
                    <a:pt x="f67" y="f150"/>
                  </a:lnTo>
                  <a:lnTo>
                    <a:pt x="f151" y="f152"/>
                  </a:lnTo>
                  <a:lnTo>
                    <a:pt x="f67" y="f153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0"/>
                  </a:lnTo>
                  <a:lnTo>
                    <a:pt x="f17" y="f0"/>
                  </a:lnTo>
                  <a:lnTo>
                    <a:pt x="f159" y="f160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A6321BF-1EF7-4C88-B848-4900C172311E}"/>
                </a:ext>
              </a:extLst>
            </p:cNvPr>
            <p:cNvSpPr/>
            <p:nvPr/>
          </p:nvSpPr>
          <p:spPr>
            <a:xfrm>
              <a:off x="5595840" y="1440"/>
              <a:ext cx="3468959" cy="2394000"/>
            </a:xfrm>
            <a:custGeom>
              <a:avLst/>
              <a:gdLst>
                <a:gd name="f0" fmla="val 0"/>
                <a:gd name="f1" fmla="val 2176"/>
                <a:gd name="f2" fmla="val 1505"/>
                <a:gd name="f3" fmla="val 1034"/>
                <a:gd name="f4" fmla="val 767"/>
                <a:gd name="f5" fmla="val 1190"/>
                <a:gd name="f6" fmla="val 1235"/>
                <a:gd name="f7" fmla="val 956"/>
                <a:gd name="f8" fmla="val 1193"/>
                <a:gd name="f9" fmla="val 723"/>
                <a:gd name="f10" fmla="val 1127"/>
                <a:gd name="f11" fmla="val 442"/>
                <a:gd name="f12" fmla="val 1109"/>
                <a:gd name="f13" fmla="val 1079"/>
                <a:gd name="f14" fmla="val 30"/>
                <a:gd name="f15" fmla="val 1115"/>
                <a:gd name="f16" fmla="val 496"/>
                <a:gd name="f17" fmla="val 1133"/>
                <a:gd name="f18" fmla="val 777"/>
                <a:gd name="f19" fmla="val 1187"/>
                <a:gd name="f20" fmla="val 1130"/>
                <a:gd name="f21" fmla="val 1301"/>
                <a:gd name="f22" fmla="val 1070"/>
                <a:gd name="f23" fmla="val 1319"/>
                <a:gd name="f24" fmla="val 711"/>
                <a:gd name="f25" fmla="val 765"/>
                <a:gd name="f26" fmla="val 1481"/>
                <a:gd name="f27" fmla="val 861"/>
                <a:gd name="f28" fmla="val 1439"/>
                <a:gd name="f29" fmla="val 1022"/>
                <a:gd name="f30" fmla="val 1355"/>
                <a:gd name="f31" fmla="val 1214"/>
                <a:gd name="f32" fmla="val 1295"/>
                <a:gd name="f33" fmla="val 1267"/>
                <a:gd name="f34" fmla="val 1223"/>
                <a:gd name="f35" fmla="val 1632"/>
                <a:gd name="f36" fmla="val 1043"/>
                <a:gd name="f37" fmla="val 1931"/>
                <a:gd name="f38" fmla="val 953"/>
                <a:gd name="f39" fmla="val 821"/>
                <a:gd name="f40" fmla="val 1961"/>
                <a:gd name="f41" fmla="val 911"/>
                <a:gd name="f42" fmla="val 1656"/>
                <a:gd name="f43" fmla="val 989"/>
                <a:gd name="f44" fmla="val 1339"/>
                <a:gd name="f45" fmla="val 1151"/>
                <a:gd name="f46" fmla="val 1501"/>
                <a:gd name="f47" fmla="val 905"/>
                <a:gd name="f48" fmla="val 1620"/>
                <a:gd name="f49" fmla="val 545"/>
                <a:gd name="f50" fmla="val 1740"/>
                <a:gd name="f51" fmla="val 372"/>
                <a:gd name="f52" fmla="val 1979"/>
                <a:gd name="f53" fmla="val 60"/>
                <a:gd name="f54" fmla="val 2003"/>
                <a:gd name="f55" fmla="val 1973"/>
                <a:gd name="f56" fmla="val 1596"/>
                <a:gd name="f57" fmla="val 480"/>
                <a:gd name="f58" fmla="val 1477"/>
                <a:gd name="f59" fmla="val 887"/>
                <a:gd name="f60" fmla="val 1255"/>
                <a:gd name="f61" fmla="val 1175"/>
                <a:gd name="f62" fmla="val 1010"/>
                <a:gd name="f63" fmla="val 540"/>
                <a:gd name="f64" fmla="val 885"/>
                <a:gd name="f65" fmla="val 222"/>
                <a:gd name="f66" fmla="val 789"/>
                <a:gd name="f67" fmla="val 753"/>
                <a:gd name="f68" fmla="val 903"/>
                <a:gd name="f69" fmla="val 3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6" h="1505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0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1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0"/>
                  </a:lnTo>
                  <a:lnTo>
                    <a:pt x="f55" y="f0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20" y="f47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0"/>
                  </a:lnTo>
                  <a:lnTo>
                    <a:pt x="f67" y="f0"/>
                  </a:lnTo>
                  <a:lnTo>
                    <a:pt x="f68" y="f69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35A633A-981A-4BFF-9665-039D4ABAB2BB}"/>
                </a:ext>
              </a:extLst>
            </p:cNvPr>
            <p:cNvSpPr/>
            <p:nvPr/>
          </p:nvSpPr>
          <p:spPr>
            <a:xfrm>
              <a:off x="0" y="1030319"/>
              <a:ext cx="1295280" cy="1279440"/>
            </a:xfrm>
            <a:custGeom>
              <a:avLst/>
              <a:gdLst>
                <a:gd name="f0" fmla="val 0"/>
                <a:gd name="f1" fmla="val 813"/>
                <a:gd name="f2" fmla="val 804"/>
                <a:gd name="f3" fmla="val 161"/>
                <a:gd name="f4" fmla="val 564"/>
                <a:gd name="f5" fmla="val 329"/>
                <a:gd name="f6" fmla="val 438"/>
                <a:gd name="f7" fmla="val 646"/>
                <a:gd name="f8" fmla="val 216"/>
                <a:gd name="f9" fmla="val 676"/>
                <a:gd name="f10" fmla="val 150"/>
                <a:gd name="f11" fmla="val 144"/>
                <a:gd name="f12" fmla="val 504"/>
                <a:gd name="f13" fmla="val 7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3" h="804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1" y="f0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0" y="f13"/>
                  </a:lnTo>
                  <a:lnTo>
                    <a:pt x="f0" y="f2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0E80A1-4186-4404-8243-F37E51DB1FEA}"/>
                </a:ext>
              </a:extLst>
            </p:cNvPr>
            <p:cNvSpPr/>
            <p:nvPr/>
          </p:nvSpPr>
          <p:spPr>
            <a:xfrm>
              <a:off x="0" y="2452680"/>
              <a:ext cx="1209600" cy="169920"/>
            </a:xfrm>
            <a:custGeom>
              <a:avLst/>
              <a:gdLst>
                <a:gd name="f0" fmla="val 0"/>
                <a:gd name="f1" fmla="val 759"/>
                <a:gd name="f2" fmla="val 107"/>
                <a:gd name="f3" fmla="val 460"/>
                <a:gd name="f4" fmla="val 66"/>
                <a:gd name="f5" fmla="val 496"/>
                <a:gd name="f6" fmla="val 36"/>
                <a:gd name="f7" fmla="val 138"/>
                <a:gd name="f8" fmla="val 48"/>
                <a:gd name="f9" fmla="val 78"/>
                <a:gd name="f10" fmla="val 96"/>
                <a:gd name="f11" fmla="val 8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59" h="107">
                  <a:moveTo>
                    <a:pt x="f3" y="f4"/>
                  </a:moveTo>
                  <a:lnTo>
                    <a:pt x="f1" y="f0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0" y="f9"/>
                  </a:lnTo>
                  <a:lnTo>
                    <a:pt x="f0" y="f2"/>
                  </a:lnTo>
                  <a:lnTo>
                    <a:pt x="f10" y="f11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2507F9D-721F-4A84-86CC-3A553D1747A8}"/>
                </a:ext>
              </a:extLst>
            </p:cNvPr>
            <p:cNvSpPr/>
            <p:nvPr/>
          </p:nvSpPr>
          <p:spPr>
            <a:xfrm>
              <a:off x="3673439" y="5446800"/>
              <a:ext cx="5051520" cy="1182600"/>
            </a:xfrm>
            <a:custGeom>
              <a:avLst/>
              <a:gdLst>
                <a:gd name="f0" fmla="val 0"/>
                <a:gd name="f1" fmla="val 3169"/>
                <a:gd name="f2" fmla="val 743"/>
                <a:gd name="f3" fmla="val 1387"/>
                <a:gd name="f4" fmla="val 239"/>
                <a:gd name="f5" fmla="val 1734"/>
                <a:gd name="f6" fmla="val 233"/>
                <a:gd name="f7" fmla="val 2087"/>
                <a:gd name="f8" fmla="val 251"/>
                <a:gd name="f9" fmla="val 2505"/>
                <a:gd name="f10" fmla="val 204"/>
                <a:gd name="f11" fmla="val 3115"/>
                <a:gd name="f12" fmla="val 186"/>
                <a:gd name="f13" fmla="val 2422"/>
                <a:gd name="f14" fmla="val 221"/>
                <a:gd name="f15" fmla="val 2003"/>
                <a:gd name="f16" fmla="val 1459"/>
                <a:gd name="f17" fmla="val 1543"/>
                <a:gd name="f18" fmla="val 168"/>
                <a:gd name="f19" fmla="val 2039"/>
                <a:gd name="f20" fmla="val 1961"/>
                <a:gd name="f21" fmla="val 24"/>
                <a:gd name="f22" fmla="val 1836"/>
                <a:gd name="f23" fmla="val 66"/>
                <a:gd name="f24" fmla="val 1602"/>
                <a:gd name="f25" fmla="val 138"/>
                <a:gd name="f26" fmla="val 1339"/>
                <a:gd name="f27" fmla="val 198"/>
                <a:gd name="f28" fmla="val 1268"/>
                <a:gd name="f29" fmla="val 765"/>
                <a:gd name="f30" fmla="val 413"/>
                <a:gd name="f31" fmla="val 335"/>
                <a:gd name="f32" fmla="val 503"/>
                <a:gd name="f33" fmla="val 617"/>
                <a:gd name="f34" fmla="val 299"/>
                <a:gd name="f35" fmla="val 539"/>
                <a:gd name="f36" fmla="val 735"/>
                <a:gd name="f37" fmla="val 449"/>
                <a:gd name="f38" fmla="val 1178"/>
                <a:gd name="f39" fmla="val 311"/>
                <a:gd name="f40" fmla="val 981"/>
                <a:gd name="f41" fmla="val 491"/>
                <a:gd name="f42" fmla="val 867"/>
                <a:gd name="f43" fmla="val 861"/>
                <a:gd name="f44" fmla="val 933"/>
                <a:gd name="f45" fmla="val 1022"/>
                <a:gd name="f46" fmla="val 497"/>
                <a:gd name="f47" fmla="val 1297"/>
                <a:gd name="f48" fmla="val 281"/>
                <a:gd name="f49" fmla="val 1531"/>
                <a:gd name="f50" fmla="val 1770"/>
                <a:gd name="f51" fmla="val 677"/>
                <a:gd name="f52" fmla="val 1854"/>
                <a:gd name="f53" fmla="val 1919"/>
                <a:gd name="f54" fmla="val 1692"/>
                <a:gd name="f55" fmla="val 52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9" h="743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6"/>
                  </a:lnTo>
                  <a:lnTo>
                    <a:pt x="f1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4"/>
                  </a:lnTo>
                  <a:lnTo>
                    <a:pt x="f16" y="f12"/>
                  </a:lnTo>
                  <a:lnTo>
                    <a:pt x="f17" y="f18"/>
                  </a:lnTo>
                  <a:lnTo>
                    <a:pt x="f19" y="f0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0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2"/>
                  </a:lnTo>
                  <a:lnTo>
                    <a:pt x="f43" y="f2"/>
                  </a:lnTo>
                  <a:lnTo>
                    <a:pt x="f44" y="f2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37"/>
                  </a:lnTo>
                  <a:lnTo>
                    <a:pt x="f50" y="f51"/>
                  </a:lnTo>
                  <a:lnTo>
                    <a:pt x="f52" y="f2"/>
                  </a:lnTo>
                  <a:lnTo>
                    <a:pt x="f53" y="f2"/>
                  </a:lnTo>
                  <a:lnTo>
                    <a:pt x="f54" y="f55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3C164A3-02C2-4237-BB3F-3EFC4E39B0BD}"/>
                </a:ext>
              </a:extLst>
            </p:cNvPr>
            <p:cNvSpPr/>
            <p:nvPr/>
          </p:nvSpPr>
          <p:spPr>
            <a:xfrm>
              <a:off x="304920" y="201600"/>
              <a:ext cx="1440" cy="1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A1E8D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04E3058-0D1E-4860-BFA7-F813BB701535}"/>
                </a:ext>
              </a:extLst>
            </p:cNvPr>
            <p:cNvSpPr/>
            <p:nvPr/>
          </p:nvSpPr>
          <p:spPr>
            <a:xfrm>
              <a:off x="324000" y="208080"/>
              <a:ext cx="1440" cy="1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A1E8D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F8755B-9CFC-4585-B186-BA66B7A04CD1}"/>
                </a:ext>
              </a:extLst>
            </p:cNvPr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>
                <a:gd name="f0" fmla="val 0"/>
                <a:gd name="f1" fmla="val 5740"/>
                <a:gd name="f2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28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100000">
                  <a:srgbClr val="75755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337B833-0046-4820-B682-78E9263C5435}"/>
                </a:ext>
              </a:extLst>
            </p:cNvPr>
            <p:cNvSpPr/>
            <p:nvPr/>
          </p:nvSpPr>
          <p:spPr>
            <a:xfrm>
              <a:off x="0" y="6400799"/>
              <a:ext cx="9144000" cy="533520"/>
            </a:xfrm>
            <a:custGeom>
              <a:avLst/>
              <a:gdLst>
                <a:gd name="f0" fmla="val 0"/>
                <a:gd name="f1" fmla="val 5740"/>
                <a:gd name="f2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28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100000">
                  <a:srgbClr val="75755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5A52273-7702-4607-AC8D-0193EE2CD59E}"/>
                </a:ext>
              </a:extLst>
            </p:cNvPr>
            <p:cNvSpPr/>
            <p:nvPr/>
          </p:nvSpPr>
          <p:spPr>
            <a:xfrm>
              <a:off x="0" y="0"/>
              <a:ext cx="9144000" cy="457200"/>
            </a:xfrm>
            <a:custGeom>
              <a:avLst/>
              <a:gdLst>
                <a:gd name="f0" fmla="val 0"/>
                <a:gd name="f1" fmla="val 5740"/>
                <a:gd name="f2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28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8B7852"/>
                </a:gs>
                <a:gs pos="100000">
                  <a:srgbClr val="F9D793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AC98591-9CD8-4A60-9E49-130423301D21}"/>
                </a:ext>
              </a:extLst>
            </p:cNvPr>
            <p:cNvSpPr/>
            <p:nvPr/>
          </p:nvSpPr>
          <p:spPr>
            <a:xfrm>
              <a:off x="808200" y="363600"/>
              <a:ext cx="5060880" cy="3213000"/>
            </a:xfrm>
            <a:custGeom>
              <a:avLst/>
              <a:gdLst>
                <a:gd name="f0" fmla="val 180"/>
                <a:gd name="f1" fmla="val 0"/>
                <a:gd name="f2" fmla="val 3188"/>
                <a:gd name="f3" fmla="val 2024"/>
                <a:gd name="f4" fmla="val 865"/>
                <a:gd name="f5" fmla="val 1429"/>
                <a:gd name="f6" fmla="val 871"/>
                <a:gd name="f7" fmla="val 1423"/>
                <a:gd name="f8" fmla="val 889"/>
                <a:gd name="f9" fmla="val 1411"/>
                <a:gd name="f10" fmla="val 907"/>
                <a:gd name="f11" fmla="val 1393"/>
                <a:gd name="f12" fmla="val 937"/>
                <a:gd name="f13" fmla="val 1369"/>
                <a:gd name="f14" fmla="val 991"/>
                <a:gd name="f15" fmla="val 1320"/>
                <a:gd name="f16" fmla="val 1015"/>
                <a:gd name="f17" fmla="val 1309"/>
                <a:gd name="f18" fmla="val 1033"/>
                <a:gd name="f19" fmla="val 1297"/>
                <a:gd name="f20" fmla="val 1057"/>
                <a:gd name="f21" fmla="val 1279"/>
                <a:gd name="f22" fmla="val 1086"/>
                <a:gd name="f23" fmla="val 1249"/>
                <a:gd name="f24" fmla="val 1111"/>
                <a:gd name="f25" fmla="val 1225"/>
                <a:gd name="f26" fmla="val 1123"/>
                <a:gd name="f27" fmla="val 1219"/>
                <a:gd name="f28" fmla="val 1213"/>
                <a:gd name="f29" fmla="val 1153"/>
                <a:gd name="f30" fmla="val 979"/>
                <a:gd name="f31" fmla="val 1051"/>
                <a:gd name="f32" fmla="val 877"/>
                <a:gd name="f33" fmla="val 1021"/>
                <a:gd name="f34" fmla="val 685"/>
                <a:gd name="f35" fmla="val 931"/>
                <a:gd name="f36" fmla="val 655"/>
                <a:gd name="f37" fmla="val 721"/>
                <a:gd name="f38" fmla="val 876"/>
                <a:gd name="f39" fmla="val 846"/>
                <a:gd name="f40" fmla="val 612"/>
                <a:gd name="f41" fmla="val 774"/>
                <a:gd name="f42" fmla="val 643"/>
                <a:gd name="f43" fmla="val 708"/>
                <a:gd name="f44" fmla="val 600"/>
                <a:gd name="f45" fmla="val 660"/>
                <a:gd name="f46" fmla="val 552"/>
                <a:gd name="f47" fmla="val 642"/>
                <a:gd name="f48" fmla="val 528"/>
                <a:gd name="f49" fmla="val 594"/>
                <a:gd name="f50" fmla="val 510"/>
                <a:gd name="f51" fmla="val 570"/>
                <a:gd name="f52" fmla="val 637"/>
                <a:gd name="f53" fmla="val 564"/>
                <a:gd name="f54" fmla="val 576"/>
                <a:gd name="f55" fmla="val 763"/>
                <a:gd name="f56" fmla="val 696"/>
                <a:gd name="f57" fmla="val 1091"/>
                <a:gd name="f58" fmla="val 850"/>
                <a:gd name="f59" fmla="val 1073"/>
                <a:gd name="f60" fmla="val 1009"/>
                <a:gd name="f61" fmla="val 566"/>
                <a:gd name="f62" fmla="val 945"/>
                <a:gd name="f63" fmla="val 393"/>
                <a:gd name="f64" fmla="val 1054"/>
                <a:gd name="f65" fmla="val 265"/>
                <a:gd name="f66" fmla="val 1137"/>
                <a:gd name="f67" fmla="val 45"/>
                <a:gd name="f68" fmla="val 1338"/>
                <a:gd name="f69" fmla="val 137"/>
                <a:gd name="f70" fmla="val 1466"/>
                <a:gd name="f71" fmla="val 292"/>
                <a:gd name="f72" fmla="val 1502"/>
                <a:gd name="f73" fmla="val 411"/>
                <a:gd name="f74" fmla="val 1475"/>
                <a:gd name="f75" fmla="val 548"/>
                <a:gd name="f76" fmla="val 1347"/>
                <a:gd name="f77" fmla="val 768"/>
                <a:gd name="f78" fmla="val 1567"/>
                <a:gd name="f79" fmla="val 630"/>
                <a:gd name="f80" fmla="val 1687"/>
                <a:gd name="f81" fmla="val 462"/>
                <a:gd name="f82" fmla="val 1795"/>
                <a:gd name="f83" fmla="val 365"/>
                <a:gd name="f84" fmla="val 1940"/>
                <a:gd name="f85" fmla="val 239"/>
                <a:gd name="f86" fmla="val 2245"/>
                <a:gd name="f87" fmla="val 150"/>
                <a:gd name="f88" fmla="val 2498"/>
                <a:gd name="f89" fmla="val 138"/>
                <a:gd name="f90" fmla="val 2618"/>
                <a:gd name="f91" fmla="val 2815"/>
                <a:gd name="f92" fmla="val 3050"/>
                <a:gd name="f93" fmla="val 3176"/>
                <a:gd name="f94" fmla="val 168"/>
                <a:gd name="f95" fmla="val 3140"/>
                <a:gd name="f96" fmla="val 210"/>
                <a:gd name="f97" fmla="val 3116"/>
                <a:gd name="f98" fmla="val 192"/>
                <a:gd name="f99" fmla="val 2990"/>
                <a:gd name="f100" fmla="val 2906"/>
                <a:gd name="f101" fmla="val 263"/>
                <a:gd name="f102" fmla="val 2834"/>
                <a:gd name="f103" fmla="val 377"/>
                <a:gd name="f104" fmla="val 2768"/>
                <a:gd name="f105" fmla="val 534"/>
                <a:gd name="f106" fmla="val 2702"/>
                <a:gd name="f107" fmla="val 648"/>
                <a:gd name="f108" fmla="val 2738"/>
                <a:gd name="f109" fmla="val 726"/>
                <a:gd name="f110" fmla="val 2582"/>
                <a:gd name="f111" fmla="val 828"/>
                <a:gd name="f112" fmla="val 2444"/>
                <a:gd name="f113" fmla="val 913"/>
                <a:gd name="f114" fmla="val 2234"/>
                <a:gd name="f115" fmla="val 2096"/>
                <a:gd name="f116" fmla="val 1063"/>
                <a:gd name="f117" fmla="val 1963"/>
                <a:gd name="f118" fmla="val 1075"/>
                <a:gd name="f119" fmla="val 2035"/>
                <a:gd name="f120" fmla="val 1117"/>
                <a:gd name="f121" fmla="val 2257"/>
                <a:gd name="f122" fmla="val 2545"/>
                <a:gd name="f123" fmla="val 1135"/>
                <a:gd name="f124" fmla="val 2600"/>
                <a:gd name="f125" fmla="val 1207"/>
                <a:gd name="f126" fmla="val 2726"/>
                <a:gd name="f127" fmla="val 1303"/>
                <a:gd name="f128" fmla="val 2894"/>
                <a:gd name="f129" fmla="val 1441"/>
                <a:gd name="f130" fmla="val 2984"/>
                <a:gd name="f131" fmla="val 1471"/>
                <a:gd name="f132" fmla="val 3122"/>
                <a:gd name="f133" fmla="val 1555"/>
                <a:gd name="f134" fmla="val 1543"/>
                <a:gd name="f135" fmla="val 3032"/>
                <a:gd name="f136" fmla="val 1585"/>
                <a:gd name="f137" fmla="val 3026"/>
                <a:gd name="f138" fmla="val 3008"/>
                <a:gd name="f139" fmla="val 1591"/>
                <a:gd name="f140" fmla="val 2960"/>
                <a:gd name="f141" fmla="val 1597"/>
                <a:gd name="f142" fmla="val 1603"/>
                <a:gd name="f143" fmla="val 2882"/>
                <a:gd name="f144" fmla="val 1609"/>
                <a:gd name="f145" fmla="val 2864"/>
                <a:gd name="f146" fmla="val 2846"/>
                <a:gd name="f147" fmla="val 2828"/>
                <a:gd name="f148" fmla="val 2774"/>
                <a:gd name="f149" fmla="val 1615"/>
                <a:gd name="f150" fmla="val 2750"/>
                <a:gd name="f151" fmla="val 1621"/>
                <a:gd name="f152" fmla="val 2714"/>
                <a:gd name="f153" fmla="val 2708"/>
                <a:gd name="f154" fmla="val 2606"/>
                <a:gd name="f155" fmla="val 1657"/>
                <a:gd name="f156" fmla="val 2594"/>
                <a:gd name="f157" fmla="val 2569"/>
                <a:gd name="f158" fmla="val 2533"/>
                <a:gd name="f159" fmla="val 1663"/>
                <a:gd name="f160" fmla="val 2486"/>
                <a:gd name="f161" fmla="val 1669"/>
                <a:gd name="f162" fmla="val 1675"/>
                <a:gd name="f163" fmla="val 2408"/>
                <a:gd name="f164" fmla="val 1681"/>
                <a:gd name="f165" fmla="val 2378"/>
                <a:gd name="f166" fmla="val 2366"/>
                <a:gd name="f167" fmla="val 1699"/>
                <a:gd name="f168" fmla="val 2360"/>
                <a:gd name="f169" fmla="val 1705"/>
                <a:gd name="f170" fmla="val 2342"/>
                <a:gd name="f171" fmla="val 2305"/>
                <a:gd name="f172" fmla="val 2275"/>
                <a:gd name="f173" fmla="val 2263"/>
                <a:gd name="f174" fmla="val 2017"/>
                <a:gd name="f175" fmla="val 1844"/>
                <a:gd name="f176" fmla="val 1489"/>
                <a:gd name="f177" fmla="val 1711"/>
                <a:gd name="f178" fmla="val 1453"/>
                <a:gd name="f179" fmla="val 1856"/>
                <a:gd name="f180" fmla="val 1693"/>
                <a:gd name="f181" fmla="val 1880"/>
                <a:gd name="f182" fmla="val 1994"/>
                <a:gd name="f183" fmla="val 1771"/>
                <a:gd name="f184" fmla="val 1922"/>
                <a:gd name="f185" fmla="val 1616"/>
                <a:gd name="f186" fmla="val 1531"/>
                <a:gd name="f187" fmla="val 1753"/>
                <a:gd name="f188" fmla="val 1483"/>
                <a:gd name="f189" fmla="val 1633"/>
                <a:gd name="f190" fmla="val 1477"/>
                <a:gd name="f191" fmla="val 1358"/>
                <a:gd name="f192" fmla="val 1381"/>
                <a:gd name="f193" fmla="val 1291"/>
                <a:gd name="f194" fmla="val 1147"/>
                <a:gd name="f195" fmla="val 127"/>
                <a:gd name="f196" fmla="val 200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88" h="2024">
                  <a:moveTo>
                    <a:pt x="f4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6" y="f28"/>
                  </a:lnTo>
                  <a:lnTo>
                    <a:pt x="f20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10"/>
                  </a:lnTo>
                  <a:lnTo>
                    <a:pt x="f37" y="f38"/>
                  </a:lnTo>
                  <a:lnTo>
                    <a:pt x="f36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46" y="f46"/>
                  </a:lnTo>
                  <a:lnTo>
                    <a:pt x="f52" y="f53"/>
                  </a:lnTo>
                  <a:lnTo>
                    <a:pt x="f37" y="f54"/>
                  </a:lnTo>
                  <a:lnTo>
                    <a:pt x="f55" y="f51"/>
                  </a:lnTo>
                  <a:lnTo>
                    <a:pt x="f35" y="f56"/>
                  </a:lnTo>
                  <a:lnTo>
                    <a:pt x="f57" y="f58"/>
                  </a:lnTo>
                  <a:lnTo>
                    <a:pt x="f59" y="f34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23" y="f1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0"/>
                  </a:lnTo>
                  <a:lnTo>
                    <a:pt x="f91" y="f89"/>
                  </a:lnTo>
                  <a:lnTo>
                    <a:pt x="f92" y="f87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96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60"/>
                  </a:lnTo>
                  <a:lnTo>
                    <a:pt x="f115" y="f116"/>
                  </a:lnTo>
                  <a:lnTo>
                    <a:pt x="f117" y="f118"/>
                  </a:lnTo>
                  <a:lnTo>
                    <a:pt x="f119" y="f120"/>
                  </a:lnTo>
                  <a:lnTo>
                    <a:pt x="f121" y="f24"/>
                  </a:lnTo>
                  <a:lnTo>
                    <a:pt x="f122" y="f123"/>
                  </a:lnTo>
                  <a:lnTo>
                    <a:pt x="f124" y="f125"/>
                  </a:lnTo>
                  <a:lnTo>
                    <a:pt x="f126" y="f127"/>
                  </a:lnTo>
                  <a:lnTo>
                    <a:pt x="f128" y="f129"/>
                  </a:lnTo>
                  <a:lnTo>
                    <a:pt x="f130" y="f131"/>
                  </a:lnTo>
                  <a:lnTo>
                    <a:pt x="f132" y="f133"/>
                  </a:lnTo>
                  <a:lnTo>
                    <a:pt x="f2" y="f134"/>
                  </a:lnTo>
                  <a:lnTo>
                    <a:pt x="f135" y="f136"/>
                  </a:lnTo>
                  <a:lnTo>
                    <a:pt x="f137" y="f136"/>
                  </a:lnTo>
                  <a:lnTo>
                    <a:pt x="f138" y="f139"/>
                  </a:lnTo>
                  <a:lnTo>
                    <a:pt x="f130" y="f139"/>
                  </a:lnTo>
                  <a:lnTo>
                    <a:pt x="f140" y="f141"/>
                  </a:lnTo>
                  <a:lnTo>
                    <a:pt x="f100" y="f142"/>
                  </a:lnTo>
                  <a:lnTo>
                    <a:pt x="f143" y="f144"/>
                  </a:lnTo>
                  <a:lnTo>
                    <a:pt x="f145" y="f144"/>
                  </a:lnTo>
                  <a:lnTo>
                    <a:pt x="f146" y="f144"/>
                  </a:lnTo>
                  <a:lnTo>
                    <a:pt x="f147" y="f144"/>
                  </a:lnTo>
                  <a:lnTo>
                    <a:pt x="f148" y="f149"/>
                  </a:lnTo>
                  <a:lnTo>
                    <a:pt x="f150" y="f149"/>
                  </a:lnTo>
                  <a:lnTo>
                    <a:pt x="f126" y="f151"/>
                  </a:lnTo>
                  <a:lnTo>
                    <a:pt x="f152" y="f151"/>
                  </a:lnTo>
                  <a:lnTo>
                    <a:pt x="f153" y="f151"/>
                  </a:lnTo>
                  <a:lnTo>
                    <a:pt x="f154" y="f155"/>
                  </a:lnTo>
                  <a:lnTo>
                    <a:pt x="f156" y="f155"/>
                  </a:lnTo>
                  <a:lnTo>
                    <a:pt x="f157" y="f155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12" y="f162"/>
                  </a:lnTo>
                  <a:lnTo>
                    <a:pt x="f163" y="f164"/>
                  </a:lnTo>
                  <a:lnTo>
                    <a:pt x="f165" y="f80"/>
                  </a:lnTo>
                  <a:lnTo>
                    <a:pt x="f166" y="f167"/>
                  </a:lnTo>
                  <a:lnTo>
                    <a:pt x="f168" y="f169"/>
                  </a:lnTo>
                  <a:lnTo>
                    <a:pt x="f170" y="f169"/>
                  </a:lnTo>
                  <a:lnTo>
                    <a:pt x="f171" y="f80"/>
                  </a:lnTo>
                  <a:lnTo>
                    <a:pt x="f172" y="f161"/>
                  </a:lnTo>
                  <a:lnTo>
                    <a:pt x="f173" y="f159"/>
                  </a:lnTo>
                  <a:lnTo>
                    <a:pt x="f121" y="f155"/>
                  </a:lnTo>
                  <a:lnTo>
                    <a:pt x="f174" y="f136"/>
                  </a:lnTo>
                  <a:lnTo>
                    <a:pt x="f175" y="f176"/>
                  </a:lnTo>
                  <a:lnTo>
                    <a:pt x="f177" y="f178"/>
                  </a:lnTo>
                  <a:lnTo>
                    <a:pt x="f179" y="f180"/>
                  </a:lnTo>
                  <a:lnTo>
                    <a:pt x="f181" y="f175"/>
                  </a:lnTo>
                  <a:lnTo>
                    <a:pt x="f179" y="f182"/>
                  </a:lnTo>
                  <a:lnTo>
                    <a:pt x="f183" y="f184"/>
                  </a:lnTo>
                  <a:lnTo>
                    <a:pt x="f185" y="f82"/>
                  </a:lnTo>
                  <a:lnTo>
                    <a:pt x="f186" y="f187"/>
                  </a:lnTo>
                  <a:lnTo>
                    <a:pt x="f188" y="f189"/>
                  </a:lnTo>
                  <a:lnTo>
                    <a:pt x="f9" y="f190"/>
                  </a:lnTo>
                  <a:lnTo>
                    <a:pt x="f191" y="f192"/>
                  </a:lnTo>
                  <a:lnTo>
                    <a:pt x="f27" y="f193"/>
                  </a:lnTo>
                  <a:lnTo>
                    <a:pt x="f194" y="f21"/>
                  </a:lnTo>
                  <a:lnTo>
                    <a:pt x="f195" y="f196"/>
                  </a:lnTo>
                  <a:lnTo>
                    <a:pt x="f1" y="f3"/>
                  </a:lnTo>
                  <a:lnTo>
                    <a:pt x="f4" y="f5"/>
                  </a:lnTo>
                  <a:lnTo>
                    <a:pt x="f4" y="f5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D4E8C1-9D47-46A6-AB03-FACC1BD9DE5E}"/>
                </a:ext>
              </a:extLst>
            </p:cNvPr>
            <p:cNvSpPr/>
            <p:nvPr/>
          </p:nvSpPr>
          <p:spPr>
            <a:xfrm>
              <a:off x="2133720" y="465120"/>
              <a:ext cx="3403440" cy="2836800"/>
            </a:xfrm>
            <a:custGeom>
              <a:avLst/>
              <a:gdLst>
                <a:gd name="f0" fmla="val 0"/>
                <a:gd name="f1" fmla="val 2144"/>
                <a:gd name="f2" fmla="val 1787"/>
                <a:gd name="f3" fmla="val 318"/>
                <a:gd name="f4" fmla="val 1078"/>
                <a:gd name="f5" fmla="val 217"/>
                <a:gd name="f6" fmla="val 928"/>
                <a:gd name="f7" fmla="val 102"/>
                <a:gd name="f8" fmla="val 808"/>
                <a:gd name="f9" fmla="val 36"/>
                <a:gd name="f10" fmla="val 742"/>
                <a:gd name="f11" fmla="val 700"/>
                <a:gd name="f12" fmla="val 270"/>
                <a:gd name="f13" fmla="val 958"/>
                <a:gd name="f14" fmla="val 294"/>
                <a:gd name="f15" fmla="val 1006"/>
                <a:gd name="f16" fmla="val 367"/>
                <a:gd name="f17" fmla="val 670"/>
                <a:gd name="f18" fmla="val 379"/>
                <a:gd name="f19" fmla="val 411"/>
                <a:gd name="f20" fmla="val 347"/>
                <a:gd name="f21" fmla="val 118"/>
                <a:gd name="f22" fmla="val 393"/>
                <a:gd name="f23" fmla="val 397"/>
                <a:gd name="f24" fmla="val 357"/>
                <a:gd name="f25" fmla="val 421"/>
                <a:gd name="f26" fmla="val 609"/>
                <a:gd name="f27" fmla="val 385"/>
                <a:gd name="f28" fmla="val 826"/>
                <a:gd name="f29" fmla="val 1036"/>
                <a:gd name="f30" fmla="val 877"/>
                <a:gd name="f31" fmla="val 784"/>
                <a:gd name="f32" fmla="val 1309"/>
                <a:gd name="f33" fmla="val 555"/>
                <a:gd name="f34" fmla="val 1802"/>
                <a:gd name="f35" fmla="val 249"/>
                <a:gd name="f36" fmla="val 2096"/>
                <a:gd name="f37" fmla="val 69"/>
                <a:gd name="f38" fmla="val 1814"/>
                <a:gd name="f39" fmla="val 279"/>
                <a:gd name="f40" fmla="val 1453"/>
                <a:gd name="f41" fmla="val 501"/>
                <a:gd name="f42" fmla="val 1123"/>
                <a:gd name="f43" fmla="val 739"/>
                <a:gd name="f44" fmla="val 898"/>
                <a:gd name="f45" fmla="val 463"/>
                <a:gd name="f46" fmla="val 1084"/>
                <a:gd name="f47" fmla="val 817"/>
                <a:gd name="f48" fmla="val 1193"/>
                <a:gd name="f49" fmla="val 1285"/>
                <a:gd name="f50" fmla="val 1187"/>
                <a:gd name="f51" fmla="val 1916"/>
                <a:gd name="f52" fmla="val 1396"/>
                <a:gd name="f53" fmla="val 1420"/>
                <a:gd name="f54" fmla="val 1408"/>
                <a:gd name="f55" fmla="val 1435"/>
                <a:gd name="f56" fmla="val 1288"/>
                <a:gd name="f57" fmla="val 1219"/>
                <a:gd name="f58" fmla="val 1229"/>
                <a:gd name="f59" fmla="val 799"/>
                <a:gd name="f60" fmla="val 1223"/>
                <a:gd name="f61" fmla="val 505"/>
                <a:gd name="f62" fmla="val 1145"/>
                <a:gd name="f63" fmla="val 733"/>
                <a:gd name="f64" fmla="val 1378"/>
                <a:gd name="f65" fmla="val 1619"/>
                <a:gd name="f66" fmla="val 1009"/>
                <a:gd name="f67" fmla="val 1607"/>
                <a:gd name="f68" fmla="val 673"/>
                <a:gd name="f69" fmla="val 1372"/>
                <a:gd name="f70" fmla="val 415"/>
                <a:gd name="f71" fmla="val 11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44" h="1787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0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7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11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1" y="f53"/>
                  </a:lnTo>
                  <a:lnTo>
                    <a:pt x="f38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30" y="f65"/>
                  </a:lnTo>
                  <a:lnTo>
                    <a:pt x="f66" y="f2"/>
                  </a:lnTo>
                  <a:lnTo>
                    <a:pt x="f47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81412DB-3A1B-41C6-9997-EA80F0AD51E3}"/>
                </a:ext>
              </a:extLst>
            </p:cNvPr>
            <p:cNvSpPr/>
            <p:nvPr/>
          </p:nvSpPr>
          <p:spPr>
            <a:xfrm>
              <a:off x="4654440" y="2743199"/>
              <a:ext cx="4489560" cy="3755880"/>
            </a:xfrm>
            <a:custGeom>
              <a:avLst/>
              <a:gdLst>
                <a:gd name="f0" fmla="val 360"/>
                <a:gd name="f1" fmla="val 0"/>
                <a:gd name="f2" fmla="val 2828"/>
                <a:gd name="f3" fmla="val 2366"/>
                <a:gd name="f4" fmla="val 2006"/>
                <a:gd name="f5" fmla="val 835"/>
                <a:gd name="f6" fmla="val 1873"/>
                <a:gd name="f7" fmla="val 715"/>
                <a:gd name="f8" fmla="val 1814"/>
                <a:gd name="f9" fmla="val 606"/>
                <a:gd name="f10" fmla="val 1747"/>
                <a:gd name="f11" fmla="val 438"/>
                <a:gd name="f12" fmla="val 1699"/>
                <a:gd name="f13" fmla="val 312"/>
                <a:gd name="f14" fmla="val 1615"/>
                <a:gd name="f15" fmla="val 252"/>
                <a:gd name="f16" fmla="val 1453"/>
                <a:gd name="f17" fmla="val 84"/>
                <a:gd name="f18" fmla="val 1375"/>
                <a:gd name="f19" fmla="val 1345"/>
                <a:gd name="f20" fmla="val 132"/>
                <a:gd name="f21" fmla="val 1369"/>
                <a:gd name="f22" fmla="val 294"/>
                <a:gd name="f23" fmla="val 1513"/>
                <a:gd name="f24" fmla="val 558"/>
                <a:gd name="f25" fmla="val 1381"/>
                <a:gd name="f26" fmla="val 492"/>
                <a:gd name="f27" fmla="val 1201"/>
                <a:gd name="f28" fmla="val 961"/>
                <a:gd name="f29" fmla="val 227"/>
                <a:gd name="f30" fmla="val 955"/>
                <a:gd name="f31" fmla="val 221"/>
                <a:gd name="f32" fmla="val 949"/>
                <a:gd name="f33" fmla="val 215"/>
                <a:gd name="f34" fmla="val 913"/>
                <a:gd name="f35" fmla="val 185"/>
                <a:gd name="f36" fmla="val 877"/>
                <a:gd name="f37" fmla="val 161"/>
                <a:gd name="f38" fmla="val 859"/>
                <a:gd name="f39" fmla="val 156"/>
                <a:gd name="f40" fmla="val 853"/>
                <a:gd name="f41" fmla="val 841"/>
                <a:gd name="f42" fmla="val 167"/>
                <a:gd name="f43" fmla="val 810"/>
                <a:gd name="f44" fmla="val 173"/>
                <a:gd name="f45" fmla="val 768"/>
                <a:gd name="f46" fmla="val 720"/>
                <a:gd name="f47" fmla="val 678"/>
                <a:gd name="f48" fmla="val 637"/>
                <a:gd name="f49" fmla="val 150"/>
                <a:gd name="f50" fmla="val 613"/>
                <a:gd name="f51" fmla="val 144"/>
                <a:gd name="f52" fmla="val 601"/>
                <a:gd name="f53" fmla="val 498"/>
                <a:gd name="f54" fmla="val 480"/>
                <a:gd name="f55" fmla="val 456"/>
                <a:gd name="f56" fmla="val 432"/>
                <a:gd name="f57" fmla="val 379"/>
                <a:gd name="f58" fmla="val 361"/>
                <a:gd name="f59" fmla="val 138"/>
                <a:gd name="f60" fmla="val 342"/>
                <a:gd name="f61" fmla="val 324"/>
                <a:gd name="f62" fmla="val 300"/>
                <a:gd name="f63" fmla="val 246"/>
                <a:gd name="f64" fmla="val 126"/>
                <a:gd name="f65" fmla="val 216"/>
                <a:gd name="f66" fmla="val 120"/>
                <a:gd name="f67" fmla="val 192"/>
                <a:gd name="f68" fmla="val 174"/>
                <a:gd name="f69" fmla="val 114"/>
                <a:gd name="f70" fmla="val 168"/>
                <a:gd name="f71" fmla="val 6"/>
                <a:gd name="f72" fmla="val 240"/>
                <a:gd name="f73" fmla="val 306"/>
                <a:gd name="f74" fmla="val 462"/>
                <a:gd name="f75" fmla="val 607"/>
                <a:gd name="f76" fmla="val 588"/>
                <a:gd name="f77" fmla="val 655"/>
                <a:gd name="f78" fmla="val 672"/>
                <a:gd name="f79" fmla="val 769"/>
                <a:gd name="f80" fmla="val 1177"/>
                <a:gd name="f81" fmla="val 817"/>
                <a:gd name="f82" fmla="val 1249"/>
                <a:gd name="f83" fmla="val 871"/>
                <a:gd name="f84" fmla="val 1117"/>
                <a:gd name="f85" fmla="val 972"/>
                <a:gd name="f86" fmla="val 756"/>
                <a:gd name="f87" fmla="val 919"/>
                <a:gd name="f88" fmla="val 619"/>
                <a:gd name="f89" fmla="val 1111"/>
                <a:gd name="f90" fmla="val 420"/>
                <a:gd name="f91" fmla="val 1214"/>
                <a:gd name="f92" fmla="val 348"/>
                <a:gd name="f93" fmla="val 276"/>
                <a:gd name="f94" fmla="val 1441"/>
                <a:gd name="f95" fmla="val 1471"/>
                <a:gd name="f96" fmla="val 66"/>
                <a:gd name="f97" fmla="val 1465"/>
                <a:gd name="f98" fmla="val 42"/>
                <a:gd name="f99" fmla="val 1519"/>
                <a:gd name="f100" fmla="val 367"/>
                <a:gd name="f101" fmla="val 1585"/>
                <a:gd name="f102" fmla="val 570"/>
                <a:gd name="f103" fmla="val 1591"/>
                <a:gd name="f104" fmla="val 690"/>
                <a:gd name="f105" fmla="val 1664"/>
                <a:gd name="f106" fmla="val 1712"/>
                <a:gd name="f107" fmla="val 1260"/>
                <a:gd name="f108" fmla="val 1694"/>
                <a:gd name="f109" fmla="val 1411"/>
                <a:gd name="f110" fmla="val 1603"/>
                <a:gd name="f111" fmla="val 1537"/>
                <a:gd name="f112" fmla="val 1645"/>
                <a:gd name="f113" fmla="val 1399"/>
                <a:gd name="f114" fmla="val 1387"/>
                <a:gd name="f115" fmla="val 1735"/>
                <a:gd name="f116" fmla="val 1729"/>
                <a:gd name="f117" fmla="val 1567"/>
                <a:gd name="f118" fmla="val 1723"/>
                <a:gd name="f119" fmla="val 1670"/>
                <a:gd name="f120" fmla="val 1802"/>
                <a:gd name="f121" fmla="val 1831"/>
                <a:gd name="f122" fmla="val 1964"/>
                <a:gd name="f123" fmla="val 1957"/>
                <a:gd name="f124" fmla="val 2090"/>
                <a:gd name="f125" fmla="val 2042"/>
                <a:gd name="f126" fmla="val 2229"/>
                <a:gd name="f127" fmla="val 2155"/>
                <a:gd name="f128" fmla="val 2161"/>
                <a:gd name="f129" fmla="val 2295"/>
                <a:gd name="f130" fmla="val 2191"/>
                <a:gd name="f131" fmla="val 2133"/>
                <a:gd name="f132" fmla="val 2215"/>
                <a:gd name="f133" fmla="val 2048"/>
                <a:gd name="f134" fmla="val 2258"/>
                <a:gd name="f135" fmla="val 2270"/>
                <a:gd name="f136" fmla="val 1970"/>
                <a:gd name="f137" fmla="val 2342"/>
                <a:gd name="f138" fmla="val 1868"/>
                <a:gd name="f139" fmla="val 2324"/>
                <a:gd name="f140" fmla="val 1748"/>
                <a:gd name="f141" fmla="val 2233"/>
                <a:gd name="f142" fmla="val 1573"/>
                <a:gd name="f143" fmla="val 2209"/>
                <a:gd name="f144" fmla="val 2294"/>
                <a:gd name="f145" fmla="val 1483"/>
                <a:gd name="f146" fmla="val 2461"/>
                <a:gd name="f147" fmla="val 1651"/>
                <a:gd name="f148" fmla="val 2504"/>
                <a:gd name="f149" fmla="val 2588"/>
                <a:gd name="f150" fmla="val 1688"/>
                <a:gd name="f151" fmla="val 2678"/>
                <a:gd name="f152" fmla="val 1718"/>
                <a:gd name="f153" fmla="val 2720"/>
                <a:gd name="f154" fmla="val 2695"/>
                <a:gd name="f155" fmla="val 1682"/>
                <a:gd name="f156" fmla="val 1627"/>
                <a:gd name="f157" fmla="val 2630"/>
                <a:gd name="f158" fmla="val 1597"/>
                <a:gd name="f159" fmla="val 1543"/>
                <a:gd name="f160" fmla="val 2618"/>
                <a:gd name="f161" fmla="val 2576"/>
                <a:gd name="f162" fmla="val 2510"/>
                <a:gd name="f163" fmla="val 1357"/>
                <a:gd name="f164" fmla="val 1351"/>
                <a:gd name="f165" fmla="val 2552"/>
                <a:gd name="f166" fmla="val 1315"/>
                <a:gd name="f167" fmla="val 2354"/>
                <a:gd name="f168" fmla="val 1184"/>
                <a:gd name="f169" fmla="val 2252"/>
                <a:gd name="f170" fmla="val 1123"/>
                <a:gd name="f171" fmla="val 2173"/>
                <a:gd name="f172" fmla="val 1009"/>
                <a:gd name="f173" fmla="val 2102"/>
                <a:gd name="f174" fmla="val 931"/>
                <a:gd name="f175" fmla="val 2108"/>
                <a:gd name="f176" fmla="val 2114"/>
                <a:gd name="f177" fmla="val 925"/>
                <a:gd name="f178" fmla="val 2137"/>
                <a:gd name="f179" fmla="val 907"/>
                <a:gd name="f180" fmla="val 2167"/>
                <a:gd name="f181" fmla="val 883"/>
                <a:gd name="f182" fmla="val 2197"/>
                <a:gd name="f183" fmla="val 2240"/>
                <a:gd name="f184" fmla="val 2300"/>
                <a:gd name="f185" fmla="val 829"/>
                <a:gd name="f186" fmla="val 2348"/>
                <a:gd name="f187" fmla="val 799"/>
                <a:gd name="f188" fmla="val 793"/>
                <a:gd name="f189" fmla="val 2372"/>
                <a:gd name="f190" fmla="val 787"/>
                <a:gd name="f191" fmla="val 528"/>
                <a:gd name="f192" fmla="val 2078"/>
                <a:gd name="f193" fmla="val 86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28" h="2366">
                  <a:moveTo>
                    <a:pt x="f4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0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37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2"/>
                  </a:lnTo>
                  <a:lnTo>
                    <a:pt x="f46" y="f37"/>
                  </a:lnTo>
                  <a:lnTo>
                    <a:pt x="f47" y="f39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1"/>
                  </a:lnTo>
                  <a:lnTo>
                    <a:pt x="f53" y="f37"/>
                  </a:lnTo>
                  <a:lnTo>
                    <a:pt x="f26" y="f37"/>
                  </a:lnTo>
                  <a:lnTo>
                    <a:pt x="f54" y="f39"/>
                  </a:lnTo>
                  <a:lnTo>
                    <a:pt x="f55" y="f39"/>
                  </a:lnTo>
                  <a:lnTo>
                    <a:pt x="f56" y="f49"/>
                  </a:lnTo>
                  <a:lnTo>
                    <a:pt x="f57" y="f51"/>
                  </a:lnTo>
                  <a:lnTo>
                    <a:pt x="f58" y="f59"/>
                  </a:lnTo>
                  <a:lnTo>
                    <a:pt x="f60" y="f59"/>
                  </a:lnTo>
                  <a:lnTo>
                    <a:pt x="f61" y="f59"/>
                  </a:lnTo>
                  <a:lnTo>
                    <a:pt x="f62" y="f20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6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71" y="f66"/>
                  </a:lnTo>
                  <a:lnTo>
                    <a:pt x="f65" y="f72"/>
                  </a:lnTo>
                  <a:lnTo>
                    <a:pt x="f73" y="f22"/>
                  </a:lnTo>
                  <a:lnTo>
                    <a:pt x="f54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32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40"/>
                  </a:lnTo>
                  <a:lnTo>
                    <a:pt x="f85" y="f83"/>
                  </a:lnTo>
                  <a:lnTo>
                    <a:pt x="f86" y="f87"/>
                  </a:lnTo>
                  <a:lnTo>
                    <a:pt x="f88" y="f28"/>
                  </a:lnTo>
                  <a:lnTo>
                    <a:pt x="f26" y="f89"/>
                  </a:lnTo>
                  <a:lnTo>
                    <a:pt x="f90" y="f91"/>
                  </a:lnTo>
                  <a:lnTo>
                    <a:pt x="f92" y="f19"/>
                  </a:lnTo>
                  <a:lnTo>
                    <a:pt x="f93" y="f94"/>
                  </a:lnTo>
                  <a:lnTo>
                    <a:pt x="f67" y="f95"/>
                  </a:lnTo>
                  <a:lnTo>
                    <a:pt x="f96" y="f97"/>
                  </a:lnTo>
                  <a:lnTo>
                    <a:pt x="f98" y="f94"/>
                  </a:lnTo>
                  <a:lnTo>
                    <a:pt x="f1" y="f95"/>
                  </a:lnTo>
                  <a:lnTo>
                    <a:pt x="f64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32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99" y="f111"/>
                  </a:lnTo>
                  <a:lnTo>
                    <a:pt x="f112" y="f113"/>
                  </a:lnTo>
                  <a:lnTo>
                    <a:pt x="f12" y="f114"/>
                  </a:lnTo>
                  <a:lnTo>
                    <a:pt x="f115" y="f23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118" y="f120"/>
                  </a:lnTo>
                  <a:lnTo>
                    <a:pt x="f121" y="f122"/>
                  </a:lnTo>
                  <a:lnTo>
                    <a:pt x="f123" y="f124"/>
                  </a:lnTo>
                  <a:lnTo>
                    <a:pt x="f125" y="f126"/>
                  </a:lnTo>
                  <a:lnTo>
                    <a:pt x="f127" y="f3"/>
                  </a:lnTo>
                  <a:lnTo>
                    <a:pt x="f128" y="f129"/>
                  </a:lnTo>
                  <a:lnTo>
                    <a:pt x="f130" y="f131"/>
                  </a:lnTo>
                  <a:lnTo>
                    <a:pt x="f132" y="f133"/>
                  </a:lnTo>
                  <a:lnTo>
                    <a:pt x="f134" y="f125"/>
                  </a:lnTo>
                  <a:lnTo>
                    <a:pt x="f135" y="f136"/>
                  </a:lnTo>
                  <a:lnTo>
                    <a:pt x="f137" y="f138"/>
                  </a:lnTo>
                  <a:lnTo>
                    <a:pt x="f139" y="f140"/>
                  </a:lnTo>
                  <a:lnTo>
                    <a:pt x="f141" y="f142"/>
                  </a:lnTo>
                  <a:lnTo>
                    <a:pt x="f143" y="f16"/>
                  </a:lnTo>
                  <a:lnTo>
                    <a:pt x="f143" y="f19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48" y="f147"/>
                  </a:lnTo>
                  <a:lnTo>
                    <a:pt x="f149" y="f150"/>
                  </a:lnTo>
                  <a:lnTo>
                    <a:pt x="f151" y="f152"/>
                  </a:lnTo>
                  <a:lnTo>
                    <a:pt x="f153" y="f106"/>
                  </a:lnTo>
                  <a:lnTo>
                    <a:pt x="f154" y="f155"/>
                  </a:lnTo>
                  <a:lnTo>
                    <a:pt x="f151" y="f156"/>
                  </a:lnTo>
                  <a:lnTo>
                    <a:pt x="f157" y="f158"/>
                  </a:lnTo>
                  <a:lnTo>
                    <a:pt x="f149" y="f159"/>
                  </a:lnTo>
                  <a:lnTo>
                    <a:pt x="f160" y="f145"/>
                  </a:lnTo>
                  <a:lnTo>
                    <a:pt x="f161" y="f113"/>
                  </a:lnTo>
                  <a:lnTo>
                    <a:pt x="f162" y="f163"/>
                  </a:lnTo>
                  <a:lnTo>
                    <a:pt x="f161" y="f164"/>
                  </a:lnTo>
                  <a:lnTo>
                    <a:pt x="f165" y="f166"/>
                  </a:lnTo>
                  <a:lnTo>
                    <a:pt x="f167" y="f168"/>
                  </a:lnTo>
                  <a:lnTo>
                    <a:pt x="f169" y="f170"/>
                  </a:lnTo>
                  <a:lnTo>
                    <a:pt x="f171" y="f172"/>
                  </a:lnTo>
                  <a:lnTo>
                    <a:pt x="f173" y="f174"/>
                  </a:lnTo>
                  <a:lnTo>
                    <a:pt x="f175" y="f174"/>
                  </a:lnTo>
                  <a:lnTo>
                    <a:pt x="f176" y="f177"/>
                  </a:lnTo>
                  <a:lnTo>
                    <a:pt x="f178" y="f179"/>
                  </a:lnTo>
                  <a:lnTo>
                    <a:pt x="f180" y="f181"/>
                  </a:lnTo>
                  <a:lnTo>
                    <a:pt x="f182" y="f36"/>
                  </a:lnTo>
                  <a:lnTo>
                    <a:pt x="f132" y="f83"/>
                  </a:lnTo>
                  <a:lnTo>
                    <a:pt x="f183" y="f38"/>
                  </a:lnTo>
                  <a:lnTo>
                    <a:pt x="f184" y="f185"/>
                  </a:lnTo>
                  <a:lnTo>
                    <a:pt x="f139" y="f81"/>
                  </a:lnTo>
                  <a:lnTo>
                    <a:pt x="f186" y="f187"/>
                  </a:lnTo>
                  <a:lnTo>
                    <a:pt x="f3" y="f188"/>
                  </a:lnTo>
                  <a:lnTo>
                    <a:pt x="f189" y="f190"/>
                  </a:lnTo>
                  <a:lnTo>
                    <a:pt x="f2" y="f76"/>
                  </a:lnTo>
                  <a:lnTo>
                    <a:pt x="f2" y="f191"/>
                  </a:lnTo>
                  <a:lnTo>
                    <a:pt x="f192" y="f193"/>
                  </a:lnTo>
                  <a:lnTo>
                    <a:pt x="f4" y="f5"/>
                  </a:lnTo>
                  <a:lnTo>
                    <a:pt x="f4" y="f5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50000">
                  <a:srgbClr val="F9D793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2F122E1-9F2F-4916-A3F1-8E0AD382E04A}"/>
                </a:ext>
              </a:extLst>
            </p:cNvPr>
            <p:cNvSpPr/>
            <p:nvPr/>
          </p:nvSpPr>
          <p:spPr>
            <a:xfrm>
              <a:off x="5016600" y="2952720"/>
              <a:ext cx="3432239" cy="3070079"/>
            </a:xfrm>
            <a:custGeom>
              <a:avLst/>
              <a:gdLst>
                <a:gd name="f0" fmla="val 0"/>
                <a:gd name="f1" fmla="val 2153"/>
                <a:gd name="f2" fmla="val 1930"/>
                <a:gd name="f3" fmla="val 1842"/>
                <a:gd name="f4" fmla="val 851"/>
                <a:gd name="f5" fmla="val 1937"/>
                <a:gd name="f6" fmla="val 1019"/>
                <a:gd name="f7" fmla="val 2051"/>
                <a:gd name="f8" fmla="val 1168"/>
                <a:gd name="f9" fmla="val 2117"/>
                <a:gd name="f10" fmla="val 1246"/>
                <a:gd name="f11" fmla="val 1294"/>
                <a:gd name="f12" fmla="val 1889"/>
                <a:gd name="f13" fmla="val 977"/>
                <a:gd name="f14" fmla="val 1860"/>
                <a:gd name="f15" fmla="val 929"/>
                <a:gd name="f16" fmla="val 1782"/>
                <a:gd name="f17" fmla="val 1240"/>
                <a:gd name="f18" fmla="val 1770"/>
                <a:gd name="f19" fmla="val 1486"/>
                <a:gd name="f20" fmla="val 1818"/>
                <a:gd name="f21" fmla="val 1906"/>
                <a:gd name="f22" fmla="val 1788"/>
                <a:gd name="f23" fmla="val 1746"/>
                <a:gd name="f24" fmla="val 1534"/>
                <a:gd name="f25" fmla="val 1728"/>
                <a:gd name="f26" fmla="val 1288"/>
                <a:gd name="f27" fmla="val 1764"/>
                <a:gd name="f28" fmla="val 1085"/>
                <a:gd name="f29" fmla="val 875"/>
                <a:gd name="f30" fmla="val 1268"/>
                <a:gd name="f31" fmla="val 1007"/>
                <a:gd name="f32" fmla="val 825"/>
                <a:gd name="f33" fmla="val 1132"/>
                <a:gd name="f34" fmla="val 323"/>
                <a:gd name="f35" fmla="val 1312"/>
                <a:gd name="f36" fmla="val 18"/>
                <a:gd name="f37" fmla="val 1420"/>
                <a:gd name="f38" fmla="val 311"/>
                <a:gd name="f39" fmla="val 1282"/>
                <a:gd name="f40" fmla="val 682"/>
                <a:gd name="f41" fmla="val 1144"/>
                <a:gd name="f42" fmla="val 1022"/>
                <a:gd name="f43" fmla="val 1037"/>
                <a:gd name="f44" fmla="val 1411"/>
                <a:gd name="f45" fmla="val 1692"/>
                <a:gd name="f46" fmla="val 815"/>
                <a:gd name="f47" fmla="val 1333"/>
                <a:gd name="f48" fmla="val 623"/>
                <a:gd name="f49" fmla="val 861"/>
                <a:gd name="f50" fmla="val 515"/>
                <a:gd name="f51" fmla="val 227"/>
                <a:gd name="f52" fmla="val 161"/>
                <a:gd name="f53" fmla="val 83"/>
                <a:gd name="f54" fmla="val 329"/>
                <a:gd name="f55" fmla="val 179"/>
                <a:gd name="f56" fmla="val 712"/>
                <a:gd name="f57" fmla="val 383"/>
                <a:gd name="f58" fmla="val 933"/>
                <a:gd name="f59" fmla="val 491"/>
                <a:gd name="f60" fmla="val 1351"/>
                <a:gd name="f61" fmla="val 593"/>
                <a:gd name="f62" fmla="val 1650"/>
                <a:gd name="f63" fmla="val 743"/>
                <a:gd name="f64" fmla="val 1423"/>
                <a:gd name="f65" fmla="val 461"/>
                <a:gd name="f66" fmla="val 1286"/>
                <a:gd name="f67" fmla="val 191"/>
                <a:gd name="f68" fmla="val 1154"/>
                <a:gd name="f69" fmla="val 1339"/>
                <a:gd name="f70" fmla="val 215"/>
                <a:gd name="f71" fmla="val 1489"/>
                <a:gd name="f72" fmla="val 485"/>
                <a:gd name="f73" fmla="val 80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53" h="1930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1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15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0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0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23" y="f73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21" name="Title Placeholder 20">
            <a:extLst>
              <a:ext uri="{FF2B5EF4-FFF2-40B4-BE49-F238E27FC236}">
                <a16:creationId xmlns:a16="http://schemas.microsoft.com/office/drawing/2014/main" id="{2CC7A1C6-D1CD-438E-97DF-949C1187DF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65240"/>
            <a:ext cx="8228160" cy="1366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4CDE339-C05A-4EF5-995F-1231314B3C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8160" cy="45295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55156092-E170-4CF4-92BE-96FF5802EA0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192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223D684-59FD-4260-ACEB-583E314321F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394645E-6797-465E-8B4A-43525806D6C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8160"/>
            <a:ext cx="213228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D2EFDBB3-4806-44C9-84AE-7CC837223F5C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95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1" i="0" u="none" strike="noStrike" baseline="0">
          <a:ln>
            <a:noFill/>
          </a:ln>
          <a:solidFill>
            <a:srgbClr val="A26D18"/>
          </a:solidFill>
          <a:effectLst>
            <a:outerShdw dist="17961" dir="2700000">
              <a:scrgbClr r="0" g="0" b="0"/>
            </a:outerShdw>
          </a:effectLst>
          <a:latin typeface="Times New Roman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95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000000"/>
          </a:solidFill>
          <a:effectLst>
            <a:outerShdw dist="17961" dir="2700000">
              <a:scrgbClr r="0" g="0" b="0"/>
            </a:outerShdw>
          </a:effectLst>
          <a:latin typeface="Times New Roman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D793"/>
            </a:gs>
            <a:gs pos="100000">
              <a:srgbClr val="FFFFC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DDCD4C8-83A9-4279-B7E5-200829B1C8E7}"/>
              </a:ext>
            </a:extLst>
          </p:cNvPr>
          <p:cNvGrpSpPr/>
          <p:nvPr/>
        </p:nvGrpSpPr>
        <p:grpSpPr>
          <a:xfrm>
            <a:off x="0" y="0"/>
            <a:ext cx="9144000" cy="6934319"/>
            <a:chOff x="0" y="0"/>
            <a:chExt cx="9144000" cy="693431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3ABDB79-D7AE-454C-AF83-56A0F166CB3D}"/>
                </a:ext>
              </a:extLst>
            </p:cNvPr>
            <p:cNvSpPr/>
            <p:nvPr/>
          </p:nvSpPr>
          <p:spPr>
            <a:xfrm>
              <a:off x="0" y="3505319"/>
              <a:ext cx="3992400" cy="3127320"/>
            </a:xfrm>
            <a:custGeom>
              <a:avLst/>
              <a:gdLst>
                <a:gd name="f0" fmla="val 360"/>
                <a:gd name="f1" fmla="val 0"/>
                <a:gd name="f2" fmla="val 2515"/>
                <a:gd name="f3" fmla="val 1970"/>
                <a:gd name="f4" fmla="val 624"/>
                <a:gd name="f5" fmla="val 1778"/>
                <a:gd name="f6" fmla="val 744"/>
                <a:gd name="f7" fmla="val 1669"/>
                <a:gd name="f8" fmla="val 834"/>
                <a:gd name="f9" fmla="val 1627"/>
                <a:gd name="f10" fmla="val 852"/>
                <a:gd name="f11" fmla="val 1400"/>
                <a:gd name="f12" fmla="val 1225"/>
                <a:gd name="f13" fmla="val 876"/>
                <a:gd name="f14" fmla="val 1171"/>
                <a:gd name="f15" fmla="val 901"/>
                <a:gd name="f16" fmla="val 1268"/>
                <a:gd name="f17" fmla="val 979"/>
                <a:gd name="f18" fmla="val 1370"/>
                <a:gd name="f19" fmla="val 1116"/>
                <a:gd name="f20" fmla="val 1519"/>
                <a:gd name="f21" fmla="val 1231"/>
                <a:gd name="f22" fmla="val 1621"/>
                <a:gd name="f23" fmla="val 1353"/>
                <a:gd name="f24" fmla="val 1632"/>
                <a:gd name="f25" fmla="val 1471"/>
                <a:gd name="f26" fmla="val 1693"/>
                <a:gd name="f27" fmla="val 1664"/>
                <a:gd name="f28" fmla="val 1659"/>
                <a:gd name="f29" fmla="val 1819"/>
                <a:gd name="f30" fmla="val 1678"/>
                <a:gd name="f31" fmla="val 1975"/>
                <a:gd name="f32" fmla="val 1893"/>
                <a:gd name="f33" fmla="val 1513"/>
                <a:gd name="f34" fmla="val 1920"/>
                <a:gd name="f35" fmla="val 1385"/>
                <a:gd name="f36" fmla="val 1874"/>
                <a:gd name="f37" fmla="val 1285"/>
                <a:gd name="f38" fmla="val 1865"/>
                <a:gd name="f39" fmla="val 1129"/>
                <a:gd name="f40" fmla="val 1783"/>
                <a:gd name="f41" fmla="val 967"/>
                <a:gd name="f42" fmla="val 1527"/>
                <a:gd name="f43" fmla="val 891"/>
                <a:gd name="f44" fmla="val 1289"/>
                <a:gd name="f45" fmla="val 873"/>
                <a:gd name="f46" fmla="val 1393"/>
                <a:gd name="f47" fmla="val 781"/>
                <a:gd name="f48" fmla="val 1549"/>
                <a:gd name="f49" fmla="val 745"/>
                <a:gd name="f50" fmla="val 1620"/>
                <a:gd name="f51" fmla="val 738"/>
                <a:gd name="f52" fmla="val 1753"/>
                <a:gd name="f53" fmla="val 732"/>
                <a:gd name="f54" fmla="val 1933"/>
                <a:gd name="f55" fmla="val 720"/>
                <a:gd name="f56" fmla="val 2107"/>
                <a:gd name="f57" fmla="val 618"/>
                <a:gd name="f58" fmla="val 2227"/>
                <a:gd name="f59" fmla="val 516"/>
                <a:gd name="f60" fmla="val 2377"/>
                <a:gd name="f61" fmla="val 438"/>
                <a:gd name="f62" fmla="val 337"/>
                <a:gd name="f63" fmla="val 2420"/>
                <a:gd name="f64" fmla="val 343"/>
                <a:gd name="f65" fmla="val 2191"/>
                <a:gd name="f66" fmla="val 2077"/>
                <a:gd name="f67" fmla="val 331"/>
                <a:gd name="f68" fmla="val 2053"/>
                <a:gd name="f69" fmla="val 301"/>
                <a:gd name="f70" fmla="val 1951"/>
                <a:gd name="f71" fmla="val 1795"/>
                <a:gd name="f72" fmla="val 259"/>
                <a:gd name="f73" fmla="val 1645"/>
                <a:gd name="f74" fmla="val 289"/>
                <a:gd name="f75" fmla="val 1447"/>
                <a:gd name="f76" fmla="val 372"/>
                <a:gd name="f77" fmla="val 1297"/>
                <a:gd name="f78" fmla="val 408"/>
                <a:gd name="f79" fmla="val 1153"/>
                <a:gd name="f80" fmla="val 414"/>
                <a:gd name="f81" fmla="val 1308"/>
                <a:gd name="f82" fmla="val 1465"/>
                <a:gd name="f83" fmla="val 198"/>
                <a:gd name="f84" fmla="val 1453"/>
                <a:gd name="f85" fmla="val 168"/>
                <a:gd name="f86" fmla="val 102"/>
                <a:gd name="f87" fmla="val 1477"/>
                <a:gd name="f88" fmla="val 36"/>
                <a:gd name="f89" fmla="val 1417"/>
                <a:gd name="f90" fmla="val 24"/>
                <a:gd name="f91" fmla="val 1356"/>
                <a:gd name="f92" fmla="val 42"/>
                <a:gd name="f93" fmla="val 1189"/>
                <a:gd name="f94" fmla="val 1098"/>
                <a:gd name="f95" fmla="val 144"/>
                <a:gd name="f96" fmla="val 1026"/>
                <a:gd name="f97" fmla="val 991"/>
                <a:gd name="f98" fmla="val 889"/>
                <a:gd name="f99" fmla="val 726"/>
                <a:gd name="f100" fmla="val 480"/>
                <a:gd name="f101" fmla="val 649"/>
                <a:gd name="f102" fmla="val 540"/>
                <a:gd name="f103" fmla="val 643"/>
                <a:gd name="f104" fmla="val 637"/>
                <a:gd name="f105" fmla="val 534"/>
                <a:gd name="f106" fmla="val 600"/>
                <a:gd name="f107" fmla="val 564"/>
                <a:gd name="f108" fmla="val 492"/>
                <a:gd name="f109" fmla="val 552"/>
                <a:gd name="f110" fmla="val 486"/>
                <a:gd name="f111" fmla="val 474"/>
                <a:gd name="f112" fmla="val 528"/>
                <a:gd name="f113" fmla="val 462"/>
                <a:gd name="f114" fmla="val 504"/>
                <a:gd name="f115" fmla="val 444"/>
                <a:gd name="f116" fmla="val 426"/>
                <a:gd name="f117" fmla="val 415"/>
                <a:gd name="f118" fmla="val 390"/>
                <a:gd name="f119" fmla="val 385"/>
                <a:gd name="f120" fmla="val 366"/>
                <a:gd name="f121" fmla="val 192"/>
                <a:gd name="f122" fmla="val 234"/>
                <a:gd name="f123" fmla="val 210"/>
                <a:gd name="f124" fmla="val 307"/>
                <a:gd name="f125" fmla="val 570"/>
                <a:gd name="f126" fmla="val 558"/>
                <a:gd name="f127" fmla="val 324"/>
                <a:gd name="f128" fmla="val 787"/>
                <a:gd name="f129" fmla="val 318"/>
                <a:gd name="f130" fmla="val 258"/>
                <a:gd name="f131" fmla="val 811"/>
                <a:gd name="f132" fmla="val 127"/>
                <a:gd name="f133" fmla="val 853"/>
                <a:gd name="f134" fmla="val 1165"/>
                <a:gd name="f135" fmla="val 78"/>
                <a:gd name="f136" fmla="val 1147"/>
                <a:gd name="f137" fmla="val 1015"/>
                <a:gd name="f138" fmla="val 336"/>
                <a:gd name="f139" fmla="val 1117"/>
                <a:gd name="f140" fmla="val 222"/>
                <a:gd name="f141" fmla="val 1262"/>
                <a:gd name="f142" fmla="val 145"/>
                <a:gd name="f143" fmla="val 139"/>
                <a:gd name="f144" fmla="val 1459"/>
                <a:gd name="f145" fmla="val 133"/>
                <a:gd name="f146" fmla="val 1495"/>
                <a:gd name="f147" fmla="val 90"/>
                <a:gd name="f148" fmla="val 1507"/>
                <a:gd name="f149" fmla="val 84"/>
                <a:gd name="f150" fmla="val 1531"/>
                <a:gd name="f151" fmla="val 96"/>
                <a:gd name="f152" fmla="val 1537"/>
                <a:gd name="f153" fmla="val 114"/>
                <a:gd name="f154" fmla="val 1567"/>
                <a:gd name="f155" fmla="val 1597"/>
                <a:gd name="f156" fmla="val 1633"/>
                <a:gd name="f157" fmla="val 150"/>
                <a:gd name="f158" fmla="val 1663"/>
                <a:gd name="f159" fmla="val 156"/>
                <a:gd name="f160" fmla="val 162"/>
                <a:gd name="f161" fmla="val 1717"/>
                <a:gd name="f162" fmla="val 1723"/>
                <a:gd name="f163" fmla="val 216"/>
                <a:gd name="f164" fmla="val 1796"/>
                <a:gd name="f165" fmla="val 1802"/>
                <a:gd name="f166" fmla="val 1814"/>
                <a:gd name="f167" fmla="val 228"/>
                <a:gd name="f168" fmla="val 1850"/>
                <a:gd name="f169" fmla="val 1886"/>
                <a:gd name="f170" fmla="val 240"/>
                <a:gd name="f171" fmla="val 1904"/>
                <a:gd name="f172" fmla="val 1916"/>
                <a:gd name="f173" fmla="val 246"/>
                <a:gd name="f174" fmla="val 1922"/>
                <a:gd name="f175" fmla="val 252"/>
                <a:gd name="f176" fmla="val 19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5" h="1970">
                  <a:moveTo>
                    <a:pt x="f4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8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24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2" y="f62"/>
                  </a:lnTo>
                  <a:lnTo>
                    <a:pt x="f63" y="f64"/>
                  </a:lnTo>
                  <a:lnTo>
                    <a:pt x="f65" y="f64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62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2" y="f86"/>
                  </a:lnTo>
                  <a:lnTo>
                    <a:pt x="f87" y="f88"/>
                  </a:lnTo>
                  <a:lnTo>
                    <a:pt x="f84" y="f1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86"/>
                  </a:lnTo>
                  <a:lnTo>
                    <a:pt x="f94" y="f95"/>
                  </a:lnTo>
                  <a:lnTo>
                    <a:pt x="f96" y="f95"/>
                  </a:lnTo>
                  <a:lnTo>
                    <a:pt x="f97" y="f85"/>
                  </a:lnTo>
                  <a:lnTo>
                    <a:pt x="f98" y="f67"/>
                  </a:lnTo>
                  <a:lnTo>
                    <a:pt x="f10" y="f7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2"/>
                  </a:lnTo>
                  <a:lnTo>
                    <a:pt x="f104" y="f105"/>
                  </a:lnTo>
                  <a:lnTo>
                    <a:pt x="f106" y="f59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02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1" y="f116"/>
                  </a:lnTo>
                  <a:lnTo>
                    <a:pt x="f115" y="f78"/>
                  </a:lnTo>
                  <a:lnTo>
                    <a:pt x="f117" y="f118"/>
                  </a:lnTo>
                  <a:lnTo>
                    <a:pt x="f119" y="f76"/>
                  </a:lnTo>
                  <a:lnTo>
                    <a:pt x="f120" y="f120"/>
                  </a:lnTo>
                  <a:lnTo>
                    <a:pt x="f0" y="f0"/>
                  </a:lnTo>
                  <a:lnTo>
                    <a:pt x="f121" y="f122"/>
                  </a:lnTo>
                  <a:lnTo>
                    <a:pt x="f123" y="f124"/>
                  </a:lnTo>
                  <a:lnTo>
                    <a:pt x="f125" y="f107"/>
                  </a:lnTo>
                  <a:lnTo>
                    <a:pt x="f126" y="f57"/>
                  </a:lnTo>
                  <a:lnTo>
                    <a:pt x="f115" y="f53"/>
                  </a:lnTo>
                  <a:lnTo>
                    <a:pt x="f127" y="f128"/>
                  </a:lnTo>
                  <a:lnTo>
                    <a:pt x="f129" y="f128"/>
                  </a:lnTo>
                  <a:lnTo>
                    <a:pt x="f130" y="f131"/>
                  </a:lnTo>
                  <a:lnTo>
                    <a:pt x="f132" y="f133"/>
                  </a:lnTo>
                  <a:lnTo>
                    <a:pt x="f1" y="f15"/>
                  </a:lnTo>
                  <a:lnTo>
                    <a:pt x="f1" y="f134"/>
                  </a:lnTo>
                  <a:lnTo>
                    <a:pt x="f135" y="f136"/>
                  </a:lnTo>
                  <a:lnTo>
                    <a:pt x="f7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142" y="f84"/>
                  </a:lnTo>
                  <a:lnTo>
                    <a:pt x="f143" y="f144"/>
                  </a:lnTo>
                  <a:lnTo>
                    <a:pt x="f145" y="f82"/>
                  </a:lnTo>
                  <a:lnTo>
                    <a:pt x="f86" y="f146"/>
                  </a:lnTo>
                  <a:lnTo>
                    <a:pt x="f147" y="f148"/>
                  </a:lnTo>
                  <a:lnTo>
                    <a:pt x="f149" y="f20"/>
                  </a:lnTo>
                  <a:lnTo>
                    <a:pt x="f149" y="f150"/>
                  </a:lnTo>
                  <a:lnTo>
                    <a:pt x="f151" y="f152"/>
                  </a:lnTo>
                  <a:lnTo>
                    <a:pt x="f153" y="f48"/>
                  </a:lnTo>
                  <a:lnTo>
                    <a:pt x="f132" y="f154"/>
                  </a:lnTo>
                  <a:lnTo>
                    <a:pt x="f143" y="f155"/>
                  </a:lnTo>
                  <a:lnTo>
                    <a:pt x="f142" y="f156"/>
                  </a:lnTo>
                  <a:lnTo>
                    <a:pt x="f157" y="f158"/>
                  </a:lnTo>
                  <a:lnTo>
                    <a:pt x="f159" y="f26"/>
                  </a:lnTo>
                  <a:lnTo>
                    <a:pt x="f160" y="f161"/>
                  </a:lnTo>
                  <a:lnTo>
                    <a:pt x="f160" y="f162"/>
                  </a:lnTo>
                  <a:lnTo>
                    <a:pt x="f163" y="f164"/>
                  </a:lnTo>
                  <a:lnTo>
                    <a:pt x="f163" y="f165"/>
                  </a:lnTo>
                  <a:lnTo>
                    <a:pt x="f140" y="f166"/>
                  </a:lnTo>
                  <a:lnTo>
                    <a:pt x="f167" y="f168"/>
                  </a:lnTo>
                  <a:lnTo>
                    <a:pt x="f122" y="f169"/>
                  </a:lnTo>
                  <a:lnTo>
                    <a:pt x="f170" y="f171"/>
                  </a:lnTo>
                  <a:lnTo>
                    <a:pt x="f170" y="f172"/>
                  </a:lnTo>
                  <a:lnTo>
                    <a:pt x="f173" y="f174"/>
                  </a:lnTo>
                  <a:lnTo>
                    <a:pt x="f175" y="f176"/>
                  </a:lnTo>
                  <a:lnTo>
                    <a:pt x="f130" y="f3"/>
                  </a:lnTo>
                  <a:lnTo>
                    <a:pt x="f61" y="f3"/>
                  </a:lnTo>
                  <a:lnTo>
                    <a:pt x="f113" y="f174"/>
                  </a:lnTo>
                  <a:lnTo>
                    <a:pt x="f4" y="f5"/>
                  </a:lnTo>
                  <a:lnTo>
                    <a:pt x="f4" y="f5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50000">
                  <a:srgbClr val="F9D793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5BD8A38-1DD0-40F2-BC42-9292F8202AAA}"/>
                </a:ext>
              </a:extLst>
            </p:cNvPr>
            <p:cNvSpPr/>
            <p:nvPr/>
          </p:nvSpPr>
          <p:spPr>
            <a:xfrm>
              <a:off x="0" y="3962520"/>
              <a:ext cx="3352680" cy="2546280"/>
            </a:xfrm>
            <a:custGeom>
              <a:avLst/>
              <a:gdLst>
                <a:gd name="f0" fmla="val 0"/>
                <a:gd name="f1" fmla="val 2123"/>
                <a:gd name="f2" fmla="val 1696"/>
                <a:gd name="f3" fmla="val 580"/>
                <a:gd name="f4" fmla="val 1043"/>
                <a:gd name="f5" fmla="val 544"/>
                <a:gd name="f6" fmla="val 683"/>
                <a:gd name="f7" fmla="val 670"/>
                <a:gd name="f8" fmla="val 395"/>
                <a:gd name="f9" fmla="val 927"/>
                <a:gd name="f10" fmla="val 587"/>
                <a:gd name="f11" fmla="val 1214"/>
                <a:gd name="f12" fmla="val 869"/>
                <a:gd name="f13" fmla="val 1483"/>
                <a:gd name="f14" fmla="val 1109"/>
                <a:gd name="f15" fmla="val 1800"/>
                <a:gd name="f16" fmla="val 1360"/>
                <a:gd name="f17" fmla="val 1883"/>
                <a:gd name="f18" fmla="val 1414"/>
                <a:gd name="f19" fmla="val 1836"/>
                <a:gd name="f20" fmla="val 1354"/>
                <a:gd name="f21" fmla="val 1411"/>
                <a:gd name="f22" fmla="val 1001"/>
                <a:gd name="f23" fmla="val 1088"/>
                <a:gd name="f24" fmla="val 723"/>
                <a:gd name="f25" fmla="val 329"/>
                <a:gd name="f26" fmla="val 999"/>
                <a:gd name="f27" fmla="val 311"/>
                <a:gd name="f28" fmla="val 1286"/>
                <a:gd name="f29" fmla="val 317"/>
                <a:gd name="f30" fmla="val 1614"/>
                <a:gd name="f31" fmla="val 269"/>
                <a:gd name="f32" fmla="val 197"/>
                <a:gd name="f33" fmla="val 2075"/>
                <a:gd name="f34" fmla="val 173"/>
                <a:gd name="f35" fmla="val 1543"/>
                <a:gd name="f36" fmla="val 257"/>
                <a:gd name="f37" fmla="val 1208"/>
                <a:gd name="f38" fmla="val 275"/>
                <a:gd name="f39" fmla="val 759"/>
                <a:gd name="f40" fmla="val 819"/>
                <a:gd name="f41" fmla="val 227"/>
                <a:gd name="f42" fmla="val 1142"/>
                <a:gd name="f43" fmla="val 30"/>
                <a:gd name="f44" fmla="val 1010"/>
                <a:gd name="f45" fmla="val 84"/>
                <a:gd name="f46" fmla="val 855"/>
                <a:gd name="f47" fmla="val 191"/>
                <a:gd name="f48" fmla="val 281"/>
                <a:gd name="f49" fmla="val 634"/>
                <a:gd name="f50" fmla="val 359"/>
                <a:gd name="f51" fmla="val 305"/>
                <a:gd name="f52" fmla="val 725"/>
                <a:gd name="f53" fmla="val 731"/>
                <a:gd name="f54" fmla="val 767"/>
                <a:gd name="f55" fmla="val 299"/>
                <a:gd name="f56" fmla="val 635"/>
                <a:gd name="f57" fmla="val 592"/>
                <a:gd name="f58" fmla="val 431"/>
                <a:gd name="f59" fmla="val 508"/>
                <a:gd name="f60" fmla="val 671"/>
                <a:gd name="f61" fmla="val 526"/>
                <a:gd name="f62" fmla="val 995"/>
                <a:gd name="f63" fmla="val 460"/>
                <a:gd name="f64" fmla="val 1168"/>
                <a:gd name="f65" fmla="val 1480"/>
                <a:gd name="f66" fmla="val 323"/>
                <a:gd name="f67" fmla="val 347"/>
                <a:gd name="f68" fmla="val 155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23" h="1696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6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36"/>
                  </a:lnTo>
                  <a:lnTo>
                    <a:pt x="f40" y="f41"/>
                  </a:lnTo>
                  <a:lnTo>
                    <a:pt x="f42" y="f0"/>
                  </a:lnTo>
                  <a:lnTo>
                    <a:pt x="f23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7" y="f48"/>
                  </a:lnTo>
                  <a:lnTo>
                    <a:pt x="f49" y="f50"/>
                  </a:lnTo>
                  <a:lnTo>
                    <a:pt x="f51" y="f10"/>
                  </a:lnTo>
                  <a:lnTo>
                    <a:pt x="f0" y="f52"/>
                  </a:lnTo>
                  <a:lnTo>
                    <a:pt x="f0" y="f53"/>
                  </a:lnTo>
                  <a:lnTo>
                    <a:pt x="f0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25" y="f65"/>
                  </a:lnTo>
                  <a:lnTo>
                    <a:pt x="f66" y="f2"/>
                  </a:lnTo>
                  <a:lnTo>
                    <a:pt x="f25" y="f2"/>
                  </a:lnTo>
                  <a:lnTo>
                    <a:pt x="f67" y="f6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76E40C9-4B9B-40C7-BE6B-9935CB699938}"/>
                </a:ext>
              </a:extLst>
            </p:cNvPr>
            <p:cNvSpPr/>
            <p:nvPr/>
          </p:nvSpPr>
          <p:spPr>
            <a:xfrm>
              <a:off x="3321000" y="5132520"/>
              <a:ext cx="5823000" cy="1496879"/>
            </a:xfrm>
            <a:custGeom>
              <a:avLst/>
              <a:gdLst>
                <a:gd name="f0" fmla="val 0"/>
                <a:gd name="f1" fmla="val 3668"/>
                <a:gd name="f2" fmla="val 943"/>
                <a:gd name="f3" fmla="val 3482"/>
                <a:gd name="f4" fmla="val 300"/>
                <a:gd name="f5" fmla="val 3338"/>
                <a:gd name="f6" fmla="val 288"/>
                <a:gd name="f7" fmla="val 3320"/>
                <a:gd name="f8" fmla="val 264"/>
                <a:gd name="f9" fmla="val 3194"/>
                <a:gd name="f10" fmla="val 258"/>
                <a:gd name="f11" fmla="val 3019"/>
                <a:gd name="f12" fmla="val 216"/>
                <a:gd name="f13" fmla="val 2816"/>
                <a:gd name="f14" fmla="val 234"/>
                <a:gd name="f15" fmla="val 2533"/>
                <a:gd name="f16" fmla="val 2330"/>
                <a:gd name="f17" fmla="val 306"/>
                <a:gd name="f18" fmla="val 2149"/>
                <a:gd name="f19" fmla="val 312"/>
                <a:gd name="f20" fmla="val 2372"/>
                <a:gd name="f21" fmla="val 2624"/>
                <a:gd name="f22" fmla="val 156"/>
                <a:gd name="f23" fmla="val 132"/>
                <a:gd name="f24" fmla="val 2666"/>
                <a:gd name="f25" fmla="val 78"/>
                <a:gd name="f26" fmla="val 2707"/>
                <a:gd name="f27" fmla="val 24"/>
                <a:gd name="f28" fmla="val 2695"/>
                <a:gd name="f29" fmla="val 2642"/>
                <a:gd name="f30" fmla="val 12"/>
                <a:gd name="f31" fmla="val 2557"/>
                <a:gd name="f32" fmla="val 30"/>
                <a:gd name="f33" fmla="val 2515"/>
                <a:gd name="f34" fmla="val 54"/>
                <a:gd name="f35" fmla="val 2425"/>
                <a:gd name="f36" fmla="val 84"/>
                <a:gd name="f37" fmla="val 2324"/>
                <a:gd name="f38" fmla="val 66"/>
                <a:gd name="f39" fmla="val 2191"/>
                <a:gd name="f40" fmla="val 90"/>
                <a:gd name="f41" fmla="val 2101"/>
                <a:gd name="f42" fmla="val 2047"/>
                <a:gd name="f43" fmla="val 108"/>
                <a:gd name="f44" fmla="val 1855"/>
                <a:gd name="f45" fmla="val 228"/>
                <a:gd name="f46" fmla="val 1771"/>
                <a:gd name="f47" fmla="val 1591"/>
                <a:gd name="f48" fmla="val 337"/>
                <a:gd name="f49" fmla="val 1465"/>
                <a:gd name="f50" fmla="val 379"/>
                <a:gd name="f51" fmla="val 1459"/>
                <a:gd name="f52" fmla="val 1453"/>
                <a:gd name="f53" fmla="val 373"/>
                <a:gd name="f54" fmla="val 1417"/>
                <a:gd name="f55" fmla="val 361"/>
                <a:gd name="f56" fmla="val 1381"/>
                <a:gd name="f57" fmla="val 343"/>
                <a:gd name="f58" fmla="val 1363"/>
                <a:gd name="f59" fmla="val 331"/>
                <a:gd name="f60" fmla="val 1357"/>
                <a:gd name="f61" fmla="val 324"/>
                <a:gd name="f62" fmla="val 1344"/>
                <a:gd name="f63" fmla="val 1320"/>
                <a:gd name="f64" fmla="val 1290"/>
                <a:gd name="f65" fmla="val 1260"/>
                <a:gd name="f66" fmla="val 270"/>
                <a:gd name="f67" fmla="val 1230"/>
                <a:gd name="f68" fmla="val 252"/>
                <a:gd name="f69" fmla="val 1187"/>
                <a:gd name="f70" fmla="val 227"/>
                <a:gd name="f71" fmla="val 1119"/>
                <a:gd name="f72" fmla="val 397"/>
                <a:gd name="f73" fmla="val 438"/>
                <a:gd name="f74" fmla="val 1135"/>
                <a:gd name="f75" fmla="val 522"/>
                <a:gd name="f76" fmla="val 960"/>
                <a:gd name="f77" fmla="val 558"/>
                <a:gd name="f78" fmla="val 684"/>
                <a:gd name="f79" fmla="val 600"/>
                <a:gd name="f80" fmla="val 474"/>
                <a:gd name="f81" fmla="val 630"/>
                <a:gd name="f82" fmla="val 390"/>
                <a:gd name="f83" fmla="val 781"/>
                <a:gd name="f84" fmla="val 829"/>
                <a:gd name="f85" fmla="val 847"/>
                <a:gd name="f86" fmla="val 498"/>
                <a:gd name="f87" fmla="val 925"/>
                <a:gd name="f88" fmla="val 739"/>
                <a:gd name="f89" fmla="val 840"/>
                <a:gd name="f90" fmla="val 817"/>
                <a:gd name="f91" fmla="val 637"/>
                <a:gd name="f92" fmla="val 613"/>
                <a:gd name="f93" fmla="val 1405"/>
                <a:gd name="f94" fmla="val 1411"/>
                <a:gd name="f95" fmla="val 1447"/>
                <a:gd name="f96" fmla="val 2924"/>
                <a:gd name="f97" fmla="val 2888"/>
                <a:gd name="f98" fmla="val 859"/>
                <a:gd name="f99" fmla="val 2713"/>
                <a:gd name="f100" fmla="val 775"/>
                <a:gd name="f101" fmla="val 2582"/>
                <a:gd name="f102" fmla="val 708"/>
                <a:gd name="f103" fmla="val 2336"/>
                <a:gd name="f104" fmla="val 636"/>
                <a:gd name="f105" fmla="val 2299"/>
                <a:gd name="f106" fmla="val 606"/>
                <a:gd name="f107" fmla="val 2509"/>
                <a:gd name="f108" fmla="val 582"/>
                <a:gd name="f109" fmla="val 2606"/>
                <a:gd name="f110" fmla="val 588"/>
                <a:gd name="f111" fmla="val 2773"/>
                <a:gd name="f112" fmla="val 3001"/>
                <a:gd name="f113" fmla="val 3259"/>
                <a:gd name="f114" fmla="val 516"/>
                <a:gd name="f115" fmla="val 3452"/>
                <a:gd name="f116" fmla="val 39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68" h="943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6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10"/>
                  </a:lnTo>
                  <a:lnTo>
                    <a:pt x="f21" y="f22"/>
                  </a:lnTo>
                  <a:lnTo>
                    <a:pt x="f21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0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0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0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19"/>
                  </a:lnTo>
                  <a:lnTo>
                    <a:pt x="f63" y="f4"/>
                  </a:lnTo>
                  <a:lnTo>
                    <a:pt x="f64" y="f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0"/>
                  </a:lnTo>
                  <a:lnTo>
                    <a:pt x="f60" y="f72"/>
                  </a:lnTo>
                  <a:lnTo>
                    <a:pt x="f63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78"/>
                  </a:lnTo>
                  <a:lnTo>
                    <a:pt x="f23" y="f83"/>
                  </a:lnTo>
                  <a:lnTo>
                    <a:pt x="f0" y="f84"/>
                  </a:lnTo>
                  <a:lnTo>
                    <a:pt x="f14" y="f85"/>
                  </a:lnTo>
                  <a:lnTo>
                    <a:pt x="f86" y="f84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87"/>
                  </a:lnTo>
                  <a:lnTo>
                    <a:pt x="f92" y="f2"/>
                  </a:lnTo>
                  <a:lnTo>
                    <a:pt x="f93" y="f2"/>
                  </a:lnTo>
                  <a:lnTo>
                    <a:pt x="f94" y="f87"/>
                  </a:lnTo>
                  <a:lnTo>
                    <a:pt x="f95" y="f2"/>
                  </a:lnTo>
                  <a:lnTo>
                    <a:pt x="f96" y="f2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0"/>
                  </a:lnTo>
                  <a:lnTo>
                    <a:pt x="f112" y="f108"/>
                  </a:lnTo>
                  <a:lnTo>
                    <a:pt x="f113" y="f114"/>
                  </a:lnTo>
                  <a:lnTo>
                    <a:pt x="f115" y="f73"/>
                  </a:lnTo>
                  <a:lnTo>
                    <a:pt x="f1" y="f116"/>
                  </a:lnTo>
                  <a:lnTo>
                    <a:pt x="f1" y="f19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E8C1D9A-0E31-4A9B-A09C-23BBAA293364}"/>
                </a:ext>
              </a:extLst>
            </p:cNvPr>
            <p:cNvSpPr/>
            <p:nvPr/>
          </p:nvSpPr>
          <p:spPr>
            <a:xfrm>
              <a:off x="0" y="831959"/>
              <a:ext cx="1544760" cy="1896840"/>
            </a:xfrm>
            <a:custGeom>
              <a:avLst/>
              <a:gdLst>
                <a:gd name="f0" fmla="val 0"/>
                <a:gd name="f1" fmla="val 969"/>
                <a:gd name="f2" fmla="val 1192"/>
                <a:gd name="f3" fmla="val 323"/>
                <a:gd name="f4" fmla="val 1186"/>
                <a:gd name="f5" fmla="val 490"/>
                <a:gd name="f6" fmla="val 580"/>
                <a:gd name="f7" fmla="val 1150"/>
                <a:gd name="f8" fmla="val 813"/>
                <a:gd name="f9" fmla="val 1085"/>
                <a:gd name="f10" fmla="val 933"/>
                <a:gd name="f11" fmla="val 1055"/>
                <a:gd name="f12" fmla="val 759"/>
                <a:gd name="f13" fmla="val 989"/>
                <a:gd name="f14" fmla="val 556"/>
                <a:gd name="f15" fmla="val 953"/>
                <a:gd name="f16" fmla="val 197"/>
                <a:gd name="f17" fmla="val 971"/>
                <a:gd name="f18" fmla="val 299"/>
                <a:gd name="f19" fmla="val 893"/>
                <a:gd name="f20" fmla="val 496"/>
                <a:gd name="f21" fmla="val 803"/>
                <a:gd name="f22" fmla="val 694"/>
                <a:gd name="f23" fmla="val 671"/>
                <a:gd name="f24" fmla="val 700"/>
                <a:gd name="f25" fmla="val 712"/>
                <a:gd name="f26" fmla="val 665"/>
                <a:gd name="f27" fmla="val 753"/>
                <a:gd name="f28" fmla="val 647"/>
                <a:gd name="f29" fmla="val 777"/>
                <a:gd name="f30" fmla="val 641"/>
                <a:gd name="f31" fmla="val 789"/>
                <a:gd name="f32" fmla="val 629"/>
                <a:gd name="f33" fmla="val 795"/>
                <a:gd name="f34" fmla="val 617"/>
                <a:gd name="f35" fmla="val 611"/>
                <a:gd name="f36" fmla="val 783"/>
                <a:gd name="f37" fmla="val 599"/>
                <a:gd name="f38" fmla="val 575"/>
                <a:gd name="f39" fmla="val 545"/>
                <a:gd name="f40" fmla="val 807"/>
                <a:gd name="f41" fmla="val 515"/>
                <a:gd name="f42" fmla="val 825"/>
                <a:gd name="f43" fmla="val 485"/>
                <a:gd name="f44" fmla="val 837"/>
                <a:gd name="f45" fmla="val 455"/>
                <a:gd name="f46" fmla="val 843"/>
                <a:gd name="f47" fmla="val 437"/>
                <a:gd name="f48" fmla="val 849"/>
                <a:gd name="f49" fmla="val 431"/>
                <a:gd name="f50" fmla="val 347"/>
                <a:gd name="f51" fmla="val 341"/>
                <a:gd name="f52" fmla="val 855"/>
                <a:gd name="f53" fmla="val 335"/>
                <a:gd name="f54" fmla="val 873"/>
                <a:gd name="f55" fmla="val 305"/>
                <a:gd name="f56" fmla="val 885"/>
                <a:gd name="f57" fmla="val 269"/>
                <a:gd name="f58" fmla="val 897"/>
                <a:gd name="f59" fmla="val 239"/>
                <a:gd name="f60" fmla="val 903"/>
                <a:gd name="f61" fmla="val 227"/>
                <a:gd name="f62" fmla="val 909"/>
                <a:gd name="f63" fmla="val 215"/>
                <a:gd name="f64" fmla="val 927"/>
                <a:gd name="f65" fmla="val 173"/>
                <a:gd name="f66" fmla="val 945"/>
                <a:gd name="f67" fmla="val 137"/>
                <a:gd name="f68" fmla="val 951"/>
                <a:gd name="f69" fmla="val 125"/>
                <a:gd name="f70" fmla="val 119"/>
                <a:gd name="f71" fmla="val 47"/>
                <a:gd name="f72" fmla="val 113"/>
                <a:gd name="f73" fmla="val 706"/>
                <a:gd name="f74" fmla="val 161"/>
                <a:gd name="f75" fmla="val 460"/>
                <a:gd name="f76" fmla="val 233"/>
                <a:gd name="f77" fmla="val 281"/>
                <a:gd name="f78" fmla="val 287"/>
                <a:gd name="f79" fmla="val 293"/>
                <a:gd name="f80" fmla="val 12"/>
                <a:gd name="f81" fmla="val 509"/>
                <a:gd name="f82" fmla="val 96"/>
                <a:gd name="f83" fmla="val 118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69" h="1192">
                  <a:moveTo>
                    <a:pt x="f3" y="f4"/>
                  </a:moveTo>
                  <a:lnTo>
                    <a:pt x="f5" y="f2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3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1" y="f35"/>
                  </a:lnTo>
                  <a:lnTo>
                    <a:pt x="f36" y="f37"/>
                  </a:lnTo>
                  <a:lnTo>
                    <a:pt x="f36" y="f38"/>
                  </a:lnTo>
                  <a:lnTo>
                    <a:pt x="f33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48" y="f50"/>
                  </a:lnTo>
                  <a:lnTo>
                    <a:pt x="f48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68" y="f70"/>
                  </a:lnTo>
                  <a:lnTo>
                    <a:pt x="f1" y="f0"/>
                  </a:lnTo>
                  <a:lnTo>
                    <a:pt x="f66" y="f71"/>
                  </a:lnTo>
                  <a:lnTo>
                    <a:pt x="f36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65" y="f79"/>
                  </a:lnTo>
                  <a:lnTo>
                    <a:pt x="f80" y="f43"/>
                  </a:lnTo>
                  <a:lnTo>
                    <a:pt x="f0" y="f81"/>
                  </a:lnTo>
                  <a:lnTo>
                    <a:pt x="f0" y="f4"/>
                  </a:lnTo>
                  <a:lnTo>
                    <a:pt x="f82" y="f83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9059A2B-D0F0-4774-9F8E-73E16F98D189}"/>
                </a:ext>
              </a:extLst>
            </p:cNvPr>
            <p:cNvSpPr/>
            <p:nvPr/>
          </p:nvSpPr>
          <p:spPr>
            <a:xfrm>
              <a:off x="5060880" y="1440"/>
              <a:ext cx="4079880" cy="3597480"/>
            </a:xfrm>
            <a:custGeom>
              <a:avLst/>
              <a:gdLst>
                <a:gd name="f0" fmla="val 0"/>
                <a:gd name="f1" fmla="val 2570"/>
                <a:gd name="f2" fmla="val 2266"/>
                <a:gd name="f3" fmla="val 756"/>
                <a:gd name="f4" fmla="val 463"/>
                <a:gd name="f5" fmla="val 859"/>
                <a:gd name="f6" fmla="val 612"/>
                <a:gd name="f7" fmla="val 937"/>
                <a:gd name="f8" fmla="val 720"/>
                <a:gd name="f9" fmla="val 1087"/>
                <a:gd name="f10" fmla="val 853"/>
                <a:gd name="f11" fmla="val 1105"/>
                <a:gd name="f12" fmla="val 907"/>
                <a:gd name="f13" fmla="val 961"/>
                <a:gd name="f14" fmla="val 913"/>
                <a:gd name="f15" fmla="val 895"/>
                <a:gd name="f16" fmla="val 901"/>
                <a:gd name="f17" fmla="val 786"/>
                <a:gd name="f18" fmla="val 883"/>
                <a:gd name="f19" fmla="val 637"/>
                <a:gd name="f20" fmla="val 450"/>
                <a:gd name="f21" fmla="val 931"/>
                <a:gd name="f22" fmla="val 306"/>
                <a:gd name="f23" fmla="val 1021"/>
                <a:gd name="f24" fmla="val 150"/>
                <a:gd name="f25" fmla="val 1075"/>
                <a:gd name="f26" fmla="val 1153"/>
                <a:gd name="f27" fmla="val 78"/>
                <a:gd name="f28" fmla="val 1165"/>
                <a:gd name="f29" fmla="val 264"/>
                <a:gd name="f30" fmla="val 1220"/>
                <a:gd name="f31" fmla="val 361"/>
                <a:gd name="f32" fmla="val 1256"/>
                <a:gd name="f33" fmla="val 367"/>
                <a:gd name="f34" fmla="val 1298"/>
                <a:gd name="f35" fmla="val 444"/>
                <a:gd name="f36" fmla="val 1316"/>
                <a:gd name="f37" fmla="val 558"/>
                <a:gd name="f38" fmla="val 1400"/>
                <a:gd name="f39" fmla="val 697"/>
                <a:gd name="f40" fmla="val 1346"/>
                <a:gd name="f41" fmla="val 1026"/>
                <a:gd name="f42" fmla="val 1147"/>
                <a:gd name="f43" fmla="val 1358"/>
                <a:gd name="f44" fmla="val 991"/>
                <a:gd name="f45" fmla="val 1412"/>
                <a:gd name="f46" fmla="val 804"/>
                <a:gd name="f47" fmla="val 1538"/>
                <a:gd name="f48" fmla="val 1574"/>
                <a:gd name="f49" fmla="val 762"/>
                <a:gd name="f50" fmla="val 1645"/>
                <a:gd name="f51" fmla="val 726"/>
                <a:gd name="f52" fmla="val 1718"/>
                <a:gd name="f53" fmla="val 732"/>
                <a:gd name="f54" fmla="val 1754"/>
                <a:gd name="f55" fmla="val 768"/>
                <a:gd name="f56" fmla="val 1742"/>
                <a:gd name="f57" fmla="val 829"/>
                <a:gd name="f58" fmla="val 1730"/>
                <a:gd name="f59" fmla="val 865"/>
                <a:gd name="f60" fmla="val 1693"/>
                <a:gd name="f61" fmla="val 925"/>
                <a:gd name="f62" fmla="val 1663"/>
                <a:gd name="f63" fmla="val 1699"/>
                <a:gd name="f64" fmla="val 1675"/>
                <a:gd name="f65" fmla="val 1135"/>
                <a:gd name="f66" fmla="val 1627"/>
                <a:gd name="f67" fmla="val 1687"/>
                <a:gd name="f68" fmla="val 1183"/>
                <a:gd name="f69" fmla="val 1669"/>
                <a:gd name="f70" fmla="val 1333"/>
                <a:gd name="f71" fmla="val 1514"/>
                <a:gd name="f72" fmla="val 1399"/>
                <a:gd name="f73" fmla="val 1436"/>
                <a:gd name="f74" fmla="val 1526"/>
                <a:gd name="f75" fmla="val 1382"/>
                <a:gd name="f76" fmla="val 1615"/>
                <a:gd name="f77" fmla="val 1334"/>
                <a:gd name="f78" fmla="val 1370"/>
                <a:gd name="f79" fmla="val 1681"/>
                <a:gd name="f80" fmla="val 1430"/>
                <a:gd name="f81" fmla="val 1448"/>
                <a:gd name="f82" fmla="val 1466"/>
                <a:gd name="f83" fmla="val 1729"/>
                <a:gd name="f84" fmla="val 1520"/>
                <a:gd name="f85" fmla="val 1747"/>
                <a:gd name="f86" fmla="val 1550"/>
                <a:gd name="f87" fmla="val 1766"/>
                <a:gd name="f88" fmla="val 1772"/>
                <a:gd name="f89" fmla="val 1586"/>
                <a:gd name="f90" fmla="val 1778"/>
                <a:gd name="f91" fmla="val 1592"/>
                <a:gd name="f92" fmla="val 2124"/>
                <a:gd name="f93" fmla="val 2248"/>
                <a:gd name="f94" fmla="val 2215"/>
                <a:gd name="f95" fmla="val 1322"/>
                <a:gd name="f96" fmla="val 1723"/>
                <a:gd name="f97" fmla="val 1262"/>
                <a:gd name="f98" fmla="val 1861"/>
                <a:gd name="f99" fmla="val 1988"/>
                <a:gd name="f100" fmla="val 1129"/>
                <a:gd name="f101" fmla="val 2173"/>
                <a:gd name="f102" fmla="val 1099"/>
                <a:gd name="f103" fmla="val 2318"/>
                <a:gd name="f104" fmla="val 2390"/>
                <a:gd name="f105" fmla="val 1009"/>
                <a:gd name="f106" fmla="val 805"/>
                <a:gd name="f107" fmla="val 2516"/>
                <a:gd name="f108" fmla="val 787"/>
                <a:gd name="f109" fmla="val 2342"/>
                <a:gd name="f110" fmla="val 781"/>
                <a:gd name="f111" fmla="val 2042"/>
                <a:gd name="f112" fmla="val 871"/>
                <a:gd name="f113" fmla="val 2114"/>
                <a:gd name="f114" fmla="val 763"/>
                <a:gd name="f115" fmla="val 2264"/>
                <a:gd name="f116" fmla="val 624"/>
                <a:gd name="f117" fmla="val 2408"/>
                <a:gd name="f118" fmla="val 433"/>
                <a:gd name="f119" fmla="val 2414"/>
                <a:gd name="f120" fmla="val 2426"/>
                <a:gd name="f121" fmla="val 421"/>
                <a:gd name="f122" fmla="val 2456"/>
                <a:gd name="f123" fmla="val 397"/>
                <a:gd name="f124" fmla="val 2474"/>
                <a:gd name="f125" fmla="val 379"/>
                <a:gd name="f126" fmla="val 2486"/>
                <a:gd name="f127" fmla="val 2492"/>
                <a:gd name="f128" fmla="val 355"/>
                <a:gd name="f129" fmla="val 349"/>
                <a:gd name="f130" fmla="val 337"/>
                <a:gd name="f131" fmla="val 307"/>
                <a:gd name="f132" fmla="val 271"/>
                <a:gd name="f133" fmla="val 2480"/>
                <a:gd name="f134" fmla="val 228"/>
                <a:gd name="f135" fmla="val 192"/>
                <a:gd name="f136" fmla="val 2498"/>
                <a:gd name="f137" fmla="val 156"/>
                <a:gd name="f138" fmla="val 2504"/>
                <a:gd name="f139" fmla="val 132"/>
                <a:gd name="f140" fmla="val 126"/>
                <a:gd name="f141" fmla="val 36"/>
                <a:gd name="f142" fmla="val 24"/>
                <a:gd name="f143" fmla="val 2102"/>
                <a:gd name="f144" fmla="val 2006"/>
                <a:gd name="f145" fmla="val 60"/>
                <a:gd name="f146" fmla="val 1909"/>
                <a:gd name="f147" fmla="val 90"/>
                <a:gd name="f148" fmla="val 1808"/>
                <a:gd name="f149" fmla="val 535"/>
                <a:gd name="f150" fmla="val 588"/>
                <a:gd name="f151" fmla="val 1711"/>
                <a:gd name="f152" fmla="val 469"/>
                <a:gd name="f153" fmla="val 343"/>
                <a:gd name="f154" fmla="val 1633"/>
                <a:gd name="f155" fmla="val 144"/>
                <a:gd name="f156" fmla="val 1585"/>
                <a:gd name="f157" fmla="val 12"/>
                <a:gd name="f158" fmla="val 1579"/>
                <a:gd name="f159" fmla="val 738"/>
                <a:gd name="f160" fmla="val 18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70" h="2266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5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0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38"/>
                  </a:lnTo>
                  <a:lnTo>
                    <a:pt x="f15" y="f40"/>
                  </a:lnTo>
                  <a:lnTo>
                    <a:pt x="f41" y="f40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6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44" y="f63"/>
                  </a:lnTo>
                  <a:lnTo>
                    <a:pt x="f9" y="f64"/>
                  </a:lnTo>
                  <a:lnTo>
                    <a:pt x="f65" y="f66"/>
                  </a:lnTo>
                  <a:lnTo>
                    <a:pt x="f42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66" y="f40"/>
                  </a:lnTo>
                  <a:lnTo>
                    <a:pt x="f50" y="f78"/>
                  </a:lnTo>
                  <a:lnTo>
                    <a:pt x="f69" y="f38"/>
                  </a:lnTo>
                  <a:lnTo>
                    <a:pt x="f79" y="f80"/>
                  </a:lnTo>
                  <a:lnTo>
                    <a:pt x="f67" y="f81"/>
                  </a:lnTo>
                  <a:lnTo>
                    <a:pt x="f63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48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2"/>
                  </a:lnTo>
                  <a:lnTo>
                    <a:pt x="f60" y="f95"/>
                  </a:lnTo>
                  <a:lnTo>
                    <a:pt x="f96" y="f97"/>
                  </a:lnTo>
                  <a:lnTo>
                    <a:pt x="f98" y="f2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25"/>
                  </a:lnTo>
                  <a:lnTo>
                    <a:pt x="f104" y="f105"/>
                  </a:lnTo>
                  <a:lnTo>
                    <a:pt x="f1" y="f15"/>
                  </a:lnTo>
                  <a:lnTo>
                    <a:pt x="f1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115" y="f116"/>
                  </a:lnTo>
                  <a:lnTo>
                    <a:pt x="f117" y="f118"/>
                  </a:lnTo>
                  <a:lnTo>
                    <a:pt x="f119" y="f118"/>
                  </a:lnTo>
                  <a:lnTo>
                    <a:pt x="f120" y="f121"/>
                  </a:lnTo>
                  <a:lnTo>
                    <a:pt x="f122" y="f123"/>
                  </a:lnTo>
                  <a:lnTo>
                    <a:pt x="f124" y="f125"/>
                  </a:lnTo>
                  <a:lnTo>
                    <a:pt x="f126" y="f33"/>
                  </a:lnTo>
                  <a:lnTo>
                    <a:pt x="f127" y="f128"/>
                  </a:lnTo>
                  <a:lnTo>
                    <a:pt x="f126" y="f129"/>
                  </a:lnTo>
                  <a:lnTo>
                    <a:pt x="f124" y="f130"/>
                  </a:lnTo>
                  <a:lnTo>
                    <a:pt x="f124" y="f131"/>
                  </a:lnTo>
                  <a:lnTo>
                    <a:pt x="f124" y="f132"/>
                  </a:lnTo>
                  <a:lnTo>
                    <a:pt x="f133" y="f134"/>
                  </a:lnTo>
                  <a:lnTo>
                    <a:pt x="f127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38" y="f140"/>
                  </a:lnTo>
                  <a:lnTo>
                    <a:pt x="f127" y="f141"/>
                  </a:lnTo>
                  <a:lnTo>
                    <a:pt x="f127" y="f141"/>
                  </a:lnTo>
                  <a:lnTo>
                    <a:pt x="f127" y="f142"/>
                  </a:lnTo>
                  <a:lnTo>
                    <a:pt x="f136" y="f0"/>
                  </a:lnTo>
                  <a:lnTo>
                    <a:pt x="f143" y="f0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48" y="f130"/>
                  </a:lnTo>
                  <a:lnTo>
                    <a:pt x="f85" y="f149"/>
                  </a:lnTo>
                  <a:lnTo>
                    <a:pt x="f67" y="f150"/>
                  </a:lnTo>
                  <a:lnTo>
                    <a:pt x="f151" y="f152"/>
                  </a:lnTo>
                  <a:lnTo>
                    <a:pt x="f67" y="f153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0"/>
                  </a:lnTo>
                  <a:lnTo>
                    <a:pt x="f17" y="f0"/>
                  </a:lnTo>
                  <a:lnTo>
                    <a:pt x="f159" y="f160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348D885-E8F5-42FC-B7C7-97619982F5CC}"/>
                </a:ext>
              </a:extLst>
            </p:cNvPr>
            <p:cNvSpPr/>
            <p:nvPr/>
          </p:nvSpPr>
          <p:spPr>
            <a:xfrm>
              <a:off x="5595840" y="1440"/>
              <a:ext cx="3468959" cy="2394000"/>
            </a:xfrm>
            <a:custGeom>
              <a:avLst/>
              <a:gdLst>
                <a:gd name="f0" fmla="val 0"/>
                <a:gd name="f1" fmla="val 2176"/>
                <a:gd name="f2" fmla="val 1505"/>
                <a:gd name="f3" fmla="val 1034"/>
                <a:gd name="f4" fmla="val 767"/>
                <a:gd name="f5" fmla="val 1190"/>
                <a:gd name="f6" fmla="val 1235"/>
                <a:gd name="f7" fmla="val 956"/>
                <a:gd name="f8" fmla="val 1193"/>
                <a:gd name="f9" fmla="val 723"/>
                <a:gd name="f10" fmla="val 1127"/>
                <a:gd name="f11" fmla="val 442"/>
                <a:gd name="f12" fmla="val 1109"/>
                <a:gd name="f13" fmla="val 1079"/>
                <a:gd name="f14" fmla="val 30"/>
                <a:gd name="f15" fmla="val 1115"/>
                <a:gd name="f16" fmla="val 496"/>
                <a:gd name="f17" fmla="val 1133"/>
                <a:gd name="f18" fmla="val 777"/>
                <a:gd name="f19" fmla="val 1187"/>
                <a:gd name="f20" fmla="val 1130"/>
                <a:gd name="f21" fmla="val 1301"/>
                <a:gd name="f22" fmla="val 1070"/>
                <a:gd name="f23" fmla="val 1319"/>
                <a:gd name="f24" fmla="val 711"/>
                <a:gd name="f25" fmla="val 765"/>
                <a:gd name="f26" fmla="val 1481"/>
                <a:gd name="f27" fmla="val 861"/>
                <a:gd name="f28" fmla="val 1439"/>
                <a:gd name="f29" fmla="val 1022"/>
                <a:gd name="f30" fmla="val 1355"/>
                <a:gd name="f31" fmla="val 1214"/>
                <a:gd name="f32" fmla="val 1295"/>
                <a:gd name="f33" fmla="val 1267"/>
                <a:gd name="f34" fmla="val 1223"/>
                <a:gd name="f35" fmla="val 1632"/>
                <a:gd name="f36" fmla="val 1043"/>
                <a:gd name="f37" fmla="val 1931"/>
                <a:gd name="f38" fmla="val 953"/>
                <a:gd name="f39" fmla="val 821"/>
                <a:gd name="f40" fmla="val 1961"/>
                <a:gd name="f41" fmla="val 911"/>
                <a:gd name="f42" fmla="val 1656"/>
                <a:gd name="f43" fmla="val 989"/>
                <a:gd name="f44" fmla="val 1339"/>
                <a:gd name="f45" fmla="val 1151"/>
                <a:gd name="f46" fmla="val 1501"/>
                <a:gd name="f47" fmla="val 905"/>
                <a:gd name="f48" fmla="val 1620"/>
                <a:gd name="f49" fmla="val 545"/>
                <a:gd name="f50" fmla="val 1740"/>
                <a:gd name="f51" fmla="val 372"/>
                <a:gd name="f52" fmla="val 1979"/>
                <a:gd name="f53" fmla="val 60"/>
                <a:gd name="f54" fmla="val 2003"/>
                <a:gd name="f55" fmla="val 1973"/>
                <a:gd name="f56" fmla="val 1596"/>
                <a:gd name="f57" fmla="val 480"/>
                <a:gd name="f58" fmla="val 1477"/>
                <a:gd name="f59" fmla="val 887"/>
                <a:gd name="f60" fmla="val 1255"/>
                <a:gd name="f61" fmla="val 1175"/>
                <a:gd name="f62" fmla="val 1010"/>
                <a:gd name="f63" fmla="val 540"/>
                <a:gd name="f64" fmla="val 885"/>
                <a:gd name="f65" fmla="val 222"/>
                <a:gd name="f66" fmla="val 789"/>
                <a:gd name="f67" fmla="val 753"/>
                <a:gd name="f68" fmla="val 903"/>
                <a:gd name="f69" fmla="val 3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76" h="1505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0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1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0"/>
                  </a:lnTo>
                  <a:lnTo>
                    <a:pt x="f55" y="f0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20" y="f47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0"/>
                  </a:lnTo>
                  <a:lnTo>
                    <a:pt x="f67" y="f0"/>
                  </a:lnTo>
                  <a:lnTo>
                    <a:pt x="f68" y="f69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BDB6939-2EBF-4724-A3E3-7574A15AD78D}"/>
                </a:ext>
              </a:extLst>
            </p:cNvPr>
            <p:cNvSpPr/>
            <p:nvPr/>
          </p:nvSpPr>
          <p:spPr>
            <a:xfrm>
              <a:off x="0" y="1030319"/>
              <a:ext cx="1295280" cy="1279440"/>
            </a:xfrm>
            <a:custGeom>
              <a:avLst/>
              <a:gdLst>
                <a:gd name="f0" fmla="val 0"/>
                <a:gd name="f1" fmla="val 813"/>
                <a:gd name="f2" fmla="val 804"/>
                <a:gd name="f3" fmla="val 161"/>
                <a:gd name="f4" fmla="val 564"/>
                <a:gd name="f5" fmla="val 329"/>
                <a:gd name="f6" fmla="val 438"/>
                <a:gd name="f7" fmla="val 646"/>
                <a:gd name="f8" fmla="val 216"/>
                <a:gd name="f9" fmla="val 676"/>
                <a:gd name="f10" fmla="val 150"/>
                <a:gd name="f11" fmla="val 144"/>
                <a:gd name="f12" fmla="val 504"/>
                <a:gd name="f13" fmla="val 7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3" h="804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1" y="f0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0" y="f13"/>
                  </a:lnTo>
                  <a:lnTo>
                    <a:pt x="f0" y="f2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31A18DF-CAB3-49B3-BC80-0694841F2F5B}"/>
                </a:ext>
              </a:extLst>
            </p:cNvPr>
            <p:cNvSpPr/>
            <p:nvPr/>
          </p:nvSpPr>
          <p:spPr>
            <a:xfrm>
              <a:off x="0" y="2452680"/>
              <a:ext cx="1209600" cy="169920"/>
            </a:xfrm>
            <a:custGeom>
              <a:avLst/>
              <a:gdLst>
                <a:gd name="f0" fmla="val 0"/>
                <a:gd name="f1" fmla="val 759"/>
                <a:gd name="f2" fmla="val 107"/>
                <a:gd name="f3" fmla="val 460"/>
                <a:gd name="f4" fmla="val 66"/>
                <a:gd name="f5" fmla="val 496"/>
                <a:gd name="f6" fmla="val 36"/>
                <a:gd name="f7" fmla="val 138"/>
                <a:gd name="f8" fmla="val 48"/>
                <a:gd name="f9" fmla="val 78"/>
                <a:gd name="f10" fmla="val 96"/>
                <a:gd name="f11" fmla="val 8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59" h="107">
                  <a:moveTo>
                    <a:pt x="f3" y="f4"/>
                  </a:moveTo>
                  <a:lnTo>
                    <a:pt x="f1" y="f0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0" y="f9"/>
                  </a:lnTo>
                  <a:lnTo>
                    <a:pt x="f0" y="f2"/>
                  </a:lnTo>
                  <a:lnTo>
                    <a:pt x="f10" y="f11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305ADF-5568-4052-AD7B-B9786A075666}"/>
                </a:ext>
              </a:extLst>
            </p:cNvPr>
            <p:cNvSpPr/>
            <p:nvPr/>
          </p:nvSpPr>
          <p:spPr>
            <a:xfrm>
              <a:off x="3673439" y="5446800"/>
              <a:ext cx="5051520" cy="1182600"/>
            </a:xfrm>
            <a:custGeom>
              <a:avLst/>
              <a:gdLst>
                <a:gd name="f0" fmla="val 0"/>
                <a:gd name="f1" fmla="val 3169"/>
                <a:gd name="f2" fmla="val 743"/>
                <a:gd name="f3" fmla="val 1387"/>
                <a:gd name="f4" fmla="val 239"/>
                <a:gd name="f5" fmla="val 1734"/>
                <a:gd name="f6" fmla="val 233"/>
                <a:gd name="f7" fmla="val 2087"/>
                <a:gd name="f8" fmla="val 251"/>
                <a:gd name="f9" fmla="val 2505"/>
                <a:gd name="f10" fmla="val 204"/>
                <a:gd name="f11" fmla="val 3115"/>
                <a:gd name="f12" fmla="val 186"/>
                <a:gd name="f13" fmla="val 2422"/>
                <a:gd name="f14" fmla="val 221"/>
                <a:gd name="f15" fmla="val 2003"/>
                <a:gd name="f16" fmla="val 1459"/>
                <a:gd name="f17" fmla="val 1543"/>
                <a:gd name="f18" fmla="val 168"/>
                <a:gd name="f19" fmla="val 2039"/>
                <a:gd name="f20" fmla="val 1961"/>
                <a:gd name="f21" fmla="val 24"/>
                <a:gd name="f22" fmla="val 1836"/>
                <a:gd name="f23" fmla="val 66"/>
                <a:gd name="f24" fmla="val 1602"/>
                <a:gd name="f25" fmla="val 138"/>
                <a:gd name="f26" fmla="val 1339"/>
                <a:gd name="f27" fmla="val 198"/>
                <a:gd name="f28" fmla="val 1268"/>
                <a:gd name="f29" fmla="val 765"/>
                <a:gd name="f30" fmla="val 413"/>
                <a:gd name="f31" fmla="val 335"/>
                <a:gd name="f32" fmla="val 503"/>
                <a:gd name="f33" fmla="val 617"/>
                <a:gd name="f34" fmla="val 299"/>
                <a:gd name="f35" fmla="val 539"/>
                <a:gd name="f36" fmla="val 735"/>
                <a:gd name="f37" fmla="val 449"/>
                <a:gd name="f38" fmla="val 1178"/>
                <a:gd name="f39" fmla="val 311"/>
                <a:gd name="f40" fmla="val 981"/>
                <a:gd name="f41" fmla="val 491"/>
                <a:gd name="f42" fmla="val 867"/>
                <a:gd name="f43" fmla="val 861"/>
                <a:gd name="f44" fmla="val 933"/>
                <a:gd name="f45" fmla="val 1022"/>
                <a:gd name="f46" fmla="val 497"/>
                <a:gd name="f47" fmla="val 1297"/>
                <a:gd name="f48" fmla="val 281"/>
                <a:gd name="f49" fmla="val 1531"/>
                <a:gd name="f50" fmla="val 1770"/>
                <a:gd name="f51" fmla="val 677"/>
                <a:gd name="f52" fmla="val 1854"/>
                <a:gd name="f53" fmla="val 1919"/>
                <a:gd name="f54" fmla="val 1692"/>
                <a:gd name="f55" fmla="val 52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9" h="743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6"/>
                  </a:lnTo>
                  <a:lnTo>
                    <a:pt x="f1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4"/>
                  </a:lnTo>
                  <a:lnTo>
                    <a:pt x="f16" y="f12"/>
                  </a:lnTo>
                  <a:lnTo>
                    <a:pt x="f17" y="f18"/>
                  </a:lnTo>
                  <a:lnTo>
                    <a:pt x="f19" y="f0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0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2"/>
                  </a:lnTo>
                  <a:lnTo>
                    <a:pt x="f43" y="f2"/>
                  </a:lnTo>
                  <a:lnTo>
                    <a:pt x="f44" y="f2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37"/>
                  </a:lnTo>
                  <a:lnTo>
                    <a:pt x="f50" y="f51"/>
                  </a:lnTo>
                  <a:lnTo>
                    <a:pt x="f52" y="f2"/>
                  </a:lnTo>
                  <a:lnTo>
                    <a:pt x="f53" y="f2"/>
                  </a:lnTo>
                  <a:lnTo>
                    <a:pt x="f54" y="f55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C9AEB76-EB32-452E-810B-6181F44194A9}"/>
                </a:ext>
              </a:extLst>
            </p:cNvPr>
            <p:cNvSpPr/>
            <p:nvPr/>
          </p:nvSpPr>
          <p:spPr>
            <a:xfrm>
              <a:off x="304920" y="201600"/>
              <a:ext cx="1440" cy="1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A1E8D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BFEBA10-85AF-4F71-9529-6FBA00A8D69E}"/>
                </a:ext>
              </a:extLst>
            </p:cNvPr>
            <p:cNvSpPr/>
            <p:nvPr/>
          </p:nvSpPr>
          <p:spPr>
            <a:xfrm>
              <a:off x="324000" y="208080"/>
              <a:ext cx="1440" cy="1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A1E8D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7C153A0-9771-4B1D-9198-C10E63DEB2E3}"/>
                </a:ext>
              </a:extLst>
            </p:cNvPr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>
                <a:gd name="f0" fmla="val 0"/>
                <a:gd name="f1" fmla="val 5740"/>
                <a:gd name="f2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28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100000">
                  <a:srgbClr val="75755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8EE9A85-BB54-4F8C-B976-39B2405A947F}"/>
                </a:ext>
              </a:extLst>
            </p:cNvPr>
            <p:cNvSpPr/>
            <p:nvPr/>
          </p:nvSpPr>
          <p:spPr>
            <a:xfrm>
              <a:off x="0" y="6400799"/>
              <a:ext cx="9144000" cy="533520"/>
            </a:xfrm>
            <a:custGeom>
              <a:avLst/>
              <a:gdLst>
                <a:gd name="f0" fmla="val 0"/>
                <a:gd name="f1" fmla="val 5740"/>
                <a:gd name="f2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28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100000">
                  <a:srgbClr val="75755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E24F54E-DBFF-4045-92B5-7336DB48A4EA}"/>
                </a:ext>
              </a:extLst>
            </p:cNvPr>
            <p:cNvSpPr/>
            <p:nvPr/>
          </p:nvSpPr>
          <p:spPr>
            <a:xfrm>
              <a:off x="0" y="0"/>
              <a:ext cx="9144000" cy="457200"/>
            </a:xfrm>
            <a:custGeom>
              <a:avLst/>
              <a:gdLst>
                <a:gd name="f0" fmla="val 0"/>
                <a:gd name="f1" fmla="val 5740"/>
                <a:gd name="f2" fmla="val 2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28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8B7852"/>
                </a:gs>
                <a:gs pos="100000">
                  <a:srgbClr val="F9D793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8D18704-8065-4D81-863F-ABB2EA3EC0DA}"/>
                </a:ext>
              </a:extLst>
            </p:cNvPr>
            <p:cNvSpPr/>
            <p:nvPr/>
          </p:nvSpPr>
          <p:spPr>
            <a:xfrm>
              <a:off x="808200" y="363600"/>
              <a:ext cx="5060880" cy="3213000"/>
            </a:xfrm>
            <a:custGeom>
              <a:avLst/>
              <a:gdLst>
                <a:gd name="f0" fmla="val 180"/>
                <a:gd name="f1" fmla="val 0"/>
                <a:gd name="f2" fmla="val 3188"/>
                <a:gd name="f3" fmla="val 2024"/>
                <a:gd name="f4" fmla="val 865"/>
                <a:gd name="f5" fmla="val 1429"/>
                <a:gd name="f6" fmla="val 871"/>
                <a:gd name="f7" fmla="val 1423"/>
                <a:gd name="f8" fmla="val 889"/>
                <a:gd name="f9" fmla="val 1411"/>
                <a:gd name="f10" fmla="val 907"/>
                <a:gd name="f11" fmla="val 1393"/>
                <a:gd name="f12" fmla="val 937"/>
                <a:gd name="f13" fmla="val 1369"/>
                <a:gd name="f14" fmla="val 991"/>
                <a:gd name="f15" fmla="val 1320"/>
                <a:gd name="f16" fmla="val 1015"/>
                <a:gd name="f17" fmla="val 1309"/>
                <a:gd name="f18" fmla="val 1033"/>
                <a:gd name="f19" fmla="val 1297"/>
                <a:gd name="f20" fmla="val 1057"/>
                <a:gd name="f21" fmla="val 1279"/>
                <a:gd name="f22" fmla="val 1086"/>
                <a:gd name="f23" fmla="val 1249"/>
                <a:gd name="f24" fmla="val 1111"/>
                <a:gd name="f25" fmla="val 1225"/>
                <a:gd name="f26" fmla="val 1123"/>
                <a:gd name="f27" fmla="val 1219"/>
                <a:gd name="f28" fmla="val 1213"/>
                <a:gd name="f29" fmla="val 1153"/>
                <a:gd name="f30" fmla="val 979"/>
                <a:gd name="f31" fmla="val 1051"/>
                <a:gd name="f32" fmla="val 877"/>
                <a:gd name="f33" fmla="val 1021"/>
                <a:gd name="f34" fmla="val 685"/>
                <a:gd name="f35" fmla="val 931"/>
                <a:gd name="f36" fmla="val 655"/>
                <a:gd name="f37" fmla="val 721"/>
                <a:gd name="f38" fmla="val 876"/>
                <a:gd name="f39" fmla="val 846"/>
                <a:gd name="f40" fmla="val 612"/>
                <a:gd name="f41" fmla="val 774"/>
                <a:gd name="f42" fmla="val 643"/>
                <a:gd name="f43" fmla="val 708"/>
                <a:gd name="f44" fmla="val 600"/>
                <a:gd name="f45" fmla="val 660"/>
                <a:gd name="f46" fmla="val 552"/>
                <a:gd name="f47" fmla="val 642"/>
                <a:gd name="f48" fmla="val 528"/>
                <a:gd name="f49" fmla="val 594"/>
                <a:gd name="f50" fmla="val 510"/>
                <a:gd name="f51" fmla="val 570"/>
                <a:gd name="f52" fmla="val 637"/>
                <a:gd name="f53" fmla="val 564"/>
                <a:gd name="f54" fmla="val 576"/>
                <a:gd name="f55" fmla="val 763"/>
                <a:gd name="f56" fmla="val 696"/>
                <a:gd name="f57" fmla="val 1091"/>
                <a:gd name="f58" fmla="val 850"/>
                <a:gd name="f59" fmla="val 1073"/>
                <a:gd name="f60" fmla="val 1009"/>
                <a:gd name="f61" fmla="val 566"/>
                <a:gd name="f62" fmla="val 945"/>
                <a:gd name="f63" fmla="val 393"/>
                <a:gd name="f64" fmla="val 1054"/>
                <a:gd name="f65" fmla="val 265"/>
                <a:gd name="f66" fmla="val 1137"/>
                <a:gd name="f67" fmla="val 45"/>
                <a:gd name="f68" fmla="val 1338"/>
                <a:gd name="f69" fmla="val 137"/>
                <a:gd name="f70" fmla="val 1466"/>
                <a:gd name="f71" fmla="val 292"/>
                <a:gd name="f72" fmla="val 1502"/>
                <a:gd name="f73" fmla="val 411"/>
                <a:gd name="f74" fmla="val 1475"/>
                <a:gd name="f75" fmla="val 548"/>
                <a:gd name="f76" fmla="val 1347"/>
                <a:gd name="f77" fmla="val 768"/>
                <a:gd name="f78" fmla="val 1567"/>
                <a:gd name="f79" fmla="val 630"/>
                <a:gd name="f80" fmla="val 1687"/>
                <a:gd name="f81" fmla="val 462"/>
                <a:gd name="f82" fmla="val 1795"/>
                <a:gd name="f83" fmla="val 365"/>
                <a:gd name="f84" fmla="val 1940"/>
                <a:gd name="f85" fmla="val 239"/>
                <a:gd name="f86" fmla="val 2245"/>
                <a:gd name="f87" fmla="val 150"/>
                <a:gd name="f88" fmla="val 2498"/>
                <a:gd name="f89" fmla="val 138"/>
                <a:gd name="f90" fmla="val 2618"/>
                <a:gd name="f91" fmla="val 2815"/>
                <a:gd name="f92" fmla="val 3050"/>
                <a:gd name="f93" fmla="val 3176"/>
                <a:gd name="f94" fmla="val 168"/>
                <a:gd name="f95" fmla="val 3140"/>
                <a:gd name="f96" fmla="val 210"/>
                <a:gd name="f97" fmla="val 3116"/>
                <a:gd name="f98" fmla="val 192"/>
                <a:gd name="f99" fmla="val 2990"/>
                <a:gd name="f100" fmla="val 2906"/>
                <a:gd name="f101" fmla="val 263"/>
                <a:gd name="f102" fmla="val 2834"/>
                <a:gd name="f103" fmla="val 377"/>
                <a:gd name="f104" fmla="val 2768"/>
                <a:gd name="f105" fmla="val 534"/>
                <a:gd name="f106" fmla="val 2702"/>
                <a:gd name="f107" fmla="val 648"/>
                <a:gd name="f108" fmla="val 2738"/>
                <a:gd name="f109" fmla="val 726"/>
                <a:gd name="f110" fmla="val 2582"/>
                <a:gd name="f111" fmla="val 828"/>
                <a:gd name="f112" fmla="val 2444"/>
                <a:gd name="f113" fmla="val 913"/>
                <a:gd name="f114" fmla="val 2234"/>
                <a:gd name="f115" fmla="val 2096"/>
                <a:gd name="f116" fmla="val 1063"/>
                <a:gd name="f117" fmla="val 1963"/>
                <a:gd name="f118" fmla="val 1075"/>
                <a:gd name="f119" fmla="val 2035"/>
                <a:gd name="f120" fmla="val 1117"/>
                <a:gd name="f121" fmla="val 2257"/>
                <a:gd name="f122" fmla="val 2545"/>
                <a:gd name="f123" fmla="val 1135"/>
                <a:gd name="f124" fmla="val 2600"/>
                <a:gd name="f125" fmla="val 1207"/>
                <a:gd name="f126" fmla="val 2726"/>
                <a:gd name="f127" fmla="val 1303"/>
                <a:gd name="f128" fmla="val 2894"/>
                <a:gd name="f129" fmla="val 1441"/>
                <a:gd name="f130" fmla="val 2984"/>
                <a:gd name="f131" fmla="val 1471"/>
                <a:gd name="f132" fmla="val 3122"/>
                <a:gd name="f133" fmla="val 1555"/>
                <a:gd name="f134" fmla="val 1543"/>
                <a:gd name="f135" fmla="val 3032"/>
                <a:gd name="f136" fmla="val 1585"/>
                <a:gd name="f137" fmla="val 3026"/>
                <a:gd name="f138" fmla="val 3008"/>
                <a:gd name="f139" fmla="val 1591"/>
                <a:gd name="f140" fmla="val 2960"/>
                <a:gd name="f141" fmla="val 1597"/>
                <a:gd name="f142" fmla="val 1603"/>
                <a:gd name="f143" fmla="val 2882"/>
                <a:gd name="f144" fmla="val 1609"/>
                <a:gd name="f145" fmla="val 2864"/>
                <a:gd name="f146" fmla="val 2846"/>
                <a:gd name="f147" fmla="val 2828"/>
                <a:gd name="f148" fmla="val 2774"/>
                <a:gd name="f149" fmla="val 1615"/>
                <a:gd name="f150" fmla="val 2750"/>
                <a:gd name="f151" fmla="val 1621"/>
                <a:gd name="f152" fmla="val 2714"/>
                <a:gd name="f153" fmla="val 2708"/>
                <a:gd name="f154" fmla="val 2606"/>
                <a:gd name="f155" fmla="val 1657"/>
                <a:gd name="f156" fmla="val 2594"/>
                <a:gd name="f157" fmla="val 2569"/>
                <a:gd name="f158" fmla="val 2533"/>
                <a:gd name="f159" fmla="val 1663"/>
                <a:gd name="f160" fmla="val 2486"/>
                <a:gd name="f161" fmla="val 1669"/>
                <a:gd name="f162" fmla="val 1675"/>
                <a:gd name="f163" fmla="val 2408"/>
                <a:gd name="f164" fmla="val 1681"/>
                <a:gd name="f165" fmla="val 2378"/>
                <a:gd name="f166" fmla="val 2366"/>
                <a:gd name="f167" fmla="val 1699"/>
                <a:gd name="f168" fmla="val 2360"/>
                <a:gd name="f169" fmla="val 1705"/>
                <a:gd name="f170" fmla="val 2342"/>
                <a:gd name="f171" fmla="val 2305"/>
                <a:gd name="f172" fmla="val 2275"/>
                <a:gd name="f173" fmla="val 2263"/>
                <a:gd name="f174" fmla="val 2017"/>
                <a:gd name="f175" fmla="val 1844"/>
                <a:gd name="f176" fmla="val 1489"/>
                <a:gd name="f177" fmla="val 1711"/>
                <a:gd name="f178" fmla="val 1453"/>
                <a:gd name="f179" fmla="val 1856"/>
                <a:gd name="f180" fmla="val 1693"/>
                <a:gd name="f181" fmla="val 1880"/>
                <a:gd name="f182" fmla="val 1994"/>
                <a:gd name="f183" fmla="val 1771"/>
                <a:gd name="f184" fmla="val 1922"/>
                <a:gd name="f185" fmla="val 1616"/>
                <a:gd name="f186" fmla="val 1531"/>
                <a:gd name="f187" fmla="val 1753"/>
                <a:gd name="f188" fmla="val 1483"/>
                <a:gd name="f189" fmla="val 1633"/>
                <a:gd name="f190" fmla="val 1477"/>
                <a:gd name="f191" fmla="val 1358"/>
                <a:gd name="f192" fmla="val 1381"/>
                <a:gd name="f193" fmla="val 1291"/>
                <a:gd name="f194" fmla="val 1147"/>
                <a:gd name="f195" fmla="val 127"/>
                <a:gd name="f196" fmla="val 200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88" h="2024">
                  <a:moveTo>
                    <a:pt x="f4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6" y="f28"/>
                  </a:lnTo>
                  <a:lnTo>
                    <a:pt x="f20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10"/>
                  </a:lnTo>
                  <a:lnTo>
                    <a:pt x="f37" y="f38"/>
                  </a:lnTo>
                  <a:lnTo>
                    <a:pt x="f36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46" y="f46"/>
                  </a:lnTo>
                  <a:lnTo>
                    <a:pt x="f52" y="f53"/>
                  </a:lnTo>
                  <a:lnTo>
                    <a:pt x="f37" y="f54"/>
                  </a:lnTo>
                  <a:lnTo>
                    <a:pt x="f55" y="f51"/>
                  </a:lnTo>
                  <a:lnTo>
                    <a:pt x="f35" y="f56"/>
                  </a:lnTo>
                  <a:lnTo>
                    <a:pt x="f57" y="f58"/>
                  </a:lnTo>
                  <a:lnTo>
                    <a:pt x="f59" y="f34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23" y="f1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0"/>
                  </a:lnTo>
                  <a:lnTo>
                    <a:pt x="f91" y="f89"/>
                  </a:lnTo>
                  <a:lnTo>
                    <a:pt x="f92" y="f87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96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60"/>
                  </a:lnTo>
                  <a:lnTo>
                    <a:pt x="f115" y="f116"/>
                  </a:lnTo>
                  <a:lnTo>
                    <a:pt x="f117" y="f118"/>
                  </a:lnTo>
                  <a:lnTo>
                    <a:pt x="f119" y="f120"/>
                  </a:lnTo>
                  <a:lnTo>
                    <a:pt x="f121" y="f24"/>
                  </a:lnTo>
                  <a:lnTo>
                    <a:pt x="f122" y="f123"/>
                  </a:lnTo>
                  <a:lnTo>
                    <a:pt x="f124" y="f125"/>
                  </a:lnTo>
                  <a:lnTo>
                    <a:pt x="f126" y="f127"/>
                  </a:lnTo>
                  <a:lnTo>
                    <a:pt x="f128" y="f129"/>
                  </a:lnTo>
                  <a:lnTo>
                    <a:pt x="f130" y="f131"/>
                  </a:lnTo>
                  <a:lnTo>
                    <a:pt x="f132" y="f133"/>
                  </a:lnTo>
                  <a:lnTo>
                    <a:pt x="f2" y="f134"/>
                  </a:lnTo>
                  <a:lnTo>
                    <a:pt x="f135" y="f136"/>
                  </a:lnTo>
                  <a:lnTo>
                    <a:pt x="f137" y="f136"/>
                  </a:lnTo>
                  <a:lnTo>
                    <a:pt x="f138" y="f139"/>
                  </a:lnTo>
                  <a:lnTo>
                    <a:pt x="f130" y="f139"/>
                  </a:lnTo>
                  <a:lnTo>
                    <a:pt x="f140" y="f141"/>
                  </a:lnTo>
                  <a:lnTo>
                    <a:pt x="f100" y="f142"/>
                  </a:lnTo>
                  <a:lnTo>
                    <a:pt x="f143" y="f144"/>
                  </a:lnTo>
                  <a:lnTo>
                    <a:pt x="f145" y="f144"/>
                  </a:lnTo>
                  <a:lnTo>
                    <a:pt x="f146" y="f144"/>
                  </a:lnTo>
                  <a:lnTo>
                    <a:pt x="f147" y="f144"/>
                  </a:lnTo>
                  <a:lnTo>
                    <a:pt x="f148" y="f149"/>
                  </a:lnTo>
                  <a:lnTo>
                    <a:pt x="f150" y="f149"/>
                  </a:lnTo>
                  <a:lnTo>
                    <a:pt x="f126" y="f151"/>
                  </a:lnTo>
                  <a:lnTo>
                    <a:pt x="f152" y="f151"/>
                  </a:lnTo>
                  <a:lnTo>
                    <a:pt x="f153" y="f151"/>
                  </a:lnTo>
                  <a:lnTo>
                    <a:pt x="f154" y="f155"/>
                  </a:lnTo>
                  <a:lnTo>
                    <a:pt x="f156" y="f155"/>
                  </a:lnTo>
                  <a:lnTo>
                    <a:pt x="f157" y="f155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12" y="f162"/>
                  </a:lnTo>
                  <a:lnTo>
                    <a:pt x="f163" y="f164"/>
                  </a:lnTo>
                  <a:lnTo>
                    <a:pt x="f165" y="f80"/>
                  </a:lnTo>
                  <a:lnTo>
                    <a:pt x="f166" y="f167"/>
                  </a:lnTo>
                  <a:lnTo>
                    <a:pt x="f168" y="f169"/>
                  </a:lnTo>
                  <a:lnTo>
                    <a:pt x="f170" y="f169"/>
                  </a:lnTo>
                  <a:lnTo>
                    <a:pt x="f171" y="f80"/>
                  </a:lnTo>
                  <a:lnTo>
                    <a:pt x="f172" y="f161"/>
                  </a:lnTo>
                  <a:lnTo>
                    <a:pt x="f173" y="f159"/>
                  </a:lnTo>
                  <a:lnTo>
                    <a:pt x="f121" y="f155"/>
                  </a:lnTo>
                  <a:lnTo>
                    <a:pt x="f174" y="f136"/>
                  </a:lnTo>
                  <a:lnTo>
                    <a:pt x="f175" y="f176"/>
                  </a:lnTo>
                  <a:lnTo>
                    <a:pt x="f177" y="f178"/>
                  </a:lnTo>
                  <a:lnTo>
                    <a:pt x="f179" y="f180"/>
                  </a:lnTo>
                  <a:lnTo>
                    <a:pt x="f181" y="f175"/>
                  </a:lnTo>
                  <a:lnTo>
                    <a:pt x="f179" y="f182"/>
                  </a:lnTo>
                  <a:lnTo>
                    <a:pt x="f183" y="f184"/>
                  </a:lnTo>
                  <a:lnTo>
                    <a:pt x="f185" y="f82"/>
                  </a:lnTo>
                  <a:lnTo>
                    <a:pt x="f186" y="f187"/>
                  </a:lnTo>
                  <a:lnTo>
                    <a:pt x="f188" y="f189"/>
                  </a:lnTo>
                  <a:lnTo>
                    <a:pt x="f9" y="f190"/>
                  </a:lnTo>
                  <a:lnTo>
                    <a:pt x="f191" y="f192"/>
                  </a:lnTo>
                  <a:lnTo>
                    <a:pt x="f27" y="f193"/>
                  </a:lnTo>
                  <a:lnTo>
                    <a:pt x="f194" y="f21"/>
                  </a:lnTo>
                  <a:lnTo>
                    <a:pt x="f195" y="f196"/>
                  </a:lnTo>
                  <a:lnTo>
                    <a:pt x="f1" y="f3"/>
                  </a:lnTo>
                  <a:lnTo>
                    <a:pt x="f4" y="f5"/>
                  </a:lnTo>
                  <a:lnTo>
                    <a:pt x="f4" y="f5"/>
                  </a:lnTo>
                  <a:close/>
                </a:path>
              </a:pathLst>
            </a:custGeom>
            <a:gradFill>
              <a:gsLst>
                <a:gs pos="0">
                  <a:srgbClr val="F9D793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2D311FA-87B4-4DFA-B5D7-8B17EF1A9973}"/>
                </a:ext>
              </a:extLst>
            </p:cNvPr>
            <p:cNvSpPr/>
            <p:nvPr/>
          </p:nvSpPr>
          <p:spPr>
            <a:xfrm>
              <a:off x="2133720" y="465120"/>
              <a:ext cx="3403440" cy="2836800"/>
            </a:xfrm>
            <a:custGeom>
              <a:avLst/>
              <a:gdLst>
                <a:gd name="f0" fmla="val 0"/>
                <a:gd name="f1" fmla="val 2144"/>
                <a:gd name="f2" fmla="val 1787"/>
                <a:gd name="f3" fmla="val 318"/>
                <a:gd name="f4" fmla="val 1078"/>
                <a:gd name="f5" fmla="val 217"/>
                <a:gd name="f6" fmla="val 928"/>
                <a:gd name="f7" fmla="val 102"/>
                <a:gd name="f8" fmla="val 808"/>
                <a:gd name="f9" fmla="val 36"/>
                <a:gd name="f10" fmla="val 742"/>
                <a:gd name="f11" fmla="val 700"/>
                <a:gd name="f12" fmla="val 270"/>
                <a:gd name="f13" fmla="val 958"/>
                <a:gd name="f14" fmla="val 294"/>
                <a:gd name="f15" fmla="val 1006"/>
                <a:gd name="f16" fmla="val 367"/>
                <a:gd name="f17" fmla="val 670"/>
                <a:gd name="f18" fmla="val 379"/>
                <a:gd name="f19" fmla="val 411"/>
                <a:gd name="f20" fmla="val 347"/>
                <a:gd name="f21" fmla="val 118"/>
                <a:gd name="f22" fmla="val 393"/>
                <a:gd name="f23" fmla="val 397"/>
                <a:gd name="f24" fmla="val 357"/>
                <a:gd name="f25" fmla="val 421"/>
                <a:gd name="f26" fmla="val 609"/>
                <a:gd name="f27" fmla="val 385"/>
                <a:gd name="f28" fmla="val 826"/>
                <a:gd name="f29" fmla="val 1036"/>
                <a:gd name="f30" fmla="val 877"/>
                <a:gd name="f31" fmla="val 784"/>
                <a:gd name="f32" fmla="val 1309"/>
                <a:gd name="f33" fmla="val 555"/>
                <a:gd name="f34" fmla="val 1802"/>
                <a:gd name="f35" fmla="val 249"/>
                <a:gd name="f36" fmla="val 2096"/>
                <a:gd name="f37" fmla="val 69"/>
                <a:gd name="f38" fmla="val 1814"/>
                <a:gd name="f39" fmla="val 279"/>
                <a:gd name="f40" fmla="val 1453"/>
                <a:gd name="f41" fmla="val 501"/>
                <a:gd name="f42" fmla="val 1123"/>
                <a:gd name="f43" fmla="val 739"/>
                <a:gd name="f44" fmla="val 898"/>
                <a:gd name="f45" fmla="val 463"/>
                <a:gd name="f46" fmla="val 1084"/>
                <a:gd name="f47" fmla="val 817"/>
                <a:gd name="f48" fmla="val 1193"/>
                <a:gd name="f49" fmla="val 1285"/>
                <a:gd name="f50" fmla="val 1187"/>
                <a:gd name="f51" fmla="val 1916"/>
                <a:gd name="f52" fmla="val 1396"/>
                <a:gd name="f53" fmla="val 1420"/>
                <a:gd name="f54" fmla="val 1408"/>
                <a:gd name="f55" fmla="val 1435"/>
                <a:gd name="f56" fmla="val 1288"/>
                <a:gd name="f57" fmla="val 1219"/>
                <a:gd name="f58" fmla="val 1229"/>
                <a:gd name="f59" fmla="val 799"/>
                <a:gd name="f60" fmla="val 1223"/>
                <a:gd name="f61" fmla="val 505"/>
                <a:gd name="f62" fmla="val 1145"/>
                <a:gd name="f63" fmla="val 733"/>
                <a:gd name="f64" fmla="val 1378"/>
                <a:gd name="f65" fmla="val 1619"/>
                <a:gd name="f66" fmla="val 1009"/>
                <a:gd name="f67" fmla="val 1607"/>
                <a:gd name="f68" fmla="val 673"/>
                <a:gd name="f69" fmla="val 1372"/>
                <a:gd name="f70" fmla="val 415"/>
                <a:gd name="f71" fmla="val 110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44" h="1787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0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7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11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1" y="f53"/>
                  </a:lnTo>
                  <a:lnTo>
                    <a:pt x="f38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30" y="f65"/>
                  </a:lnTo>
                  <a:lnTo>
                    <a:pt x="f66" y="f2"/>
                  </a:lnTo>
                  <a:lnTo>
                    <a:pt x="f47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DFA147-C8DC-41B3-921D-9248C9F7E9F8}"/>
                </a:ext>
              </a:extLst>
            </p:cNvPr>
            <p:cNvSpPr/>
            <p:nvPr/>
          </p:nvSpPr>
          <p:spPr>
            <a:xfrm>
              <a:off x="4654440" y="2743199"/>
              <a:ext cx="4489560" cy="3755880"/>
            </a:xfrm>
            <a:custGeom>
              <a:avLst/>
              <a:gdLst>
                <a:gd name="f0" fmla="val 360"/>
                <a:gd name="f1" fmla="val 0"/>
                <a:gd name="f2" fmla="val 2828"/>
                <a:gd name="f3" fmla="val 2366"/>
                <a:gd name="f4" fmla="val 2006"/>
                <a:gd name="f5" fmla="val 835"/>
                <a:gd name="f6" fmla="val 1873"/>
                <a:gd name="f7" fmla="val 715"/>
                <a:gd name="f8" fmla="val 1814"/>
                <a:gd name="f9" fmla="val 606"/>
                <a:gd name="f10" fmla="val 1747"/>
                <a:gd name="f11" fmla="val 438"/>
                <a:gd name="f12" fmla="val 1699"/>
                <a:gd name="f13" fmla="val 312"/>
                <a:gd name="f14" fmla="val 1615"/>
                <a:gd name="f15" fmla="val 252"/>
                <a:gd name="f16" fmla="val 1453"/>
                <a:gd name="f17" fmla="val 84"/>
                <a:gd name="f18" fmla="val 1375"/>
                <a:gd name="f19" fmla="val 1345"/>
                <a:gd name="f20" fmla="val 132"/>
                <a:gd name="f21" fmla="val 1369"/>
                <a:gd name="f22" fmla="val 294"/>
                <a:gd name="f23" fmla="val 1513"/>
                <a:gd name="f24" fmla="val 558"/>
                <a:gd name="f25" fmla="val 1381"/>
                <a:gd name="f26" fmla="val 492"/>
                <a:gd name="f27" fmla="val 1201"/>
                <a:gd name="f28" fmla="val 961"/>
                <a:gd name="f29" fmla="val 227"/>
                <a:gd name="f30" fmla="val 955"/>
                <a:gd name="f31" fmla="val 221"/>
                <a:gd name="f32" fmla="val 949"/>
                <a:gd name="f33" fmla="val 215"/>
                <a:gd name="f34" fmla="val 913"/>
                <a:gd name="f35" fmla="val 185"/>
                <a:gd name="f36" fmla="val 877"/>
                <a:gd name="f37" fmla="val 161"/>
                <a:gd name="f38" fmla="val 859"/>
                <a:gd name="f39" fmla="val 156"/>
                <a:gd name="f40" fmla="val 853"/>
                <a:gd name="f41" fmla="val 841"/>
                <a:gd name="f42" fmla="val 167"/>
                <a:gd name="f43" fmla="val 810"/>
                <a:gd name="f44" fmla="val 173"/>
                <a:gd name="f45" fmla="val 768"/>
                <a:gd name="f46" fmla="val 720"/>
                <a:gd name="f47" fmla="val 678"/>
                <a:gd name="f48" fmla="val 637"/>
                <a:gd name="f49" fmla="val 150"/>
                <a:gd name="f50" fmla="val 613"/>
                <a:gd name="f51" fmla="val 144"/>
                <a:gd name="f52" fmla="val 601"/>
                <a:gd name="f53" fmla="val 498"/>
                <a:gd name="f54" fmla="val 480"/>
                <a:gd name="f55" fmla="val 456"/>
                <a:gd name="f56" fmla="val 432"/>
                <a:gd name="f57" fmla="val 379"/>
                <a:gd name="f58" fmla="val 361"/>
                <a:gd name="f59" fmla="val 138"/>
                <a:gd name="f60" fmla="val 342"/>
                <a:gd name="f61" fmla="val 324"/>
                <a:gd name="f62" fmla="val 300"/>
                <a:gd name="f63" fmla="val 246"/>
                <a:gd name="f64" fmla="val 126"/>
                <a:gd name="f65" fmla="val 216"/>
                <a:gd name="f66" fmla="val 120"/>
                <a:gd name="f67" fmla="val 192"/>
                <a:gd name="f68" fmla="val 174"/>
                <a:gd name="f69" fmla="val 114"/>
                <a:gd name="f70" fmla="val 168"/>
                <a:gd name="f71" fmla="val 6"/>
                <a:gd name="f72" fmla="val 240"/>
                <a:gd name="f73" fmla="val 306"/>
                <a:gd name="f74" fmla="val 462"/>
                <a:gd name="f75" fmla="val 607"/>
                <a:gd name="f76" fmla="val 588"/>
                <a:gd name="f77" fmla="val 655"/>
                <a:gd name="f78" fmla="val 672"/>
                <a:gd name="f79" fmla="val 769"/>
                <a:gd name="f80" fmla="val 1177"/>
                <a:gd name="f81" fmla="val 817"/>
                <a:gd name="f82" fmla="val 1249"/>
                <a:gd name="f83" fmla="val 871"/>
                <a:gd name="f84" fmla="val 1117"/>
                <a:gd name="f85" fmla="val 972"/>
                <a:gd name="f86" fmla="val 756"/>
                <a:gd name="f87" fmla="val 919"/>
                <a:gd name="f88" fmla="val 619"/>
                <a:gd name="f89" fmla="val 1111"/>
                <a:gd name="f90" fmla="val 420"/>
                <a:gd name="f91" fmla="val 1214"/>
                <a:gd name="f92" fmla="val 348"/>
                <a:gd name="f93" fmla="val 276"/>
                <a:gd name="f94" fmla="val 1441"/>
                <a:gd name="f95" fmla="val 1471"/>
                <a:gd name="f96" fmla="val 66"/>
                <a:gd name="f97" fmla="val 1465"/>
                <a:gd name="f98" fmla="val 42"/>
                <a:gd name="f99" fmla="val 1519"/>
                <a:gd name="f100" fmla="val 367"/>
                <a:gd name="f101" fmla="val 1585"/>
                <a:gd name="f102" fmla="val 570"/>
                <a:gd name="f103" fmla="val 1591"/>
                <a:gd name="f104" fmla="val 690"/>
                <a:gd name="f105" fmla="val 1664"/>
                <a:gd name="f106" fmla="val 1712"/>
                <a:gd name="f107" fmla="val 1260"/>
                <a:gd name="f108" fmla="val 1694"/>
                <a:gd name="f109" fmla="val 1411"/>
                <a:gd name="f110" fmla="val 1603"/>
                <a:gd name="f111" fmla="val 1537"/>
                <a:gd name="f112" fmla="val 1645"/>
                <a:gd name="f113" fmla="val 1399"/>
                <a:gd name="f114" fmla="val 1387"/>
                <a:gd name="f115" fmla="val 1735"/>
                <a:gd name="f116" fmla="val 1729"/>
                <a:gd name="f117" fmla="val 1567"/>
                <a:gd name="f118" fmla="val 1723"/>
                <a:gd name="f119" fmla="val 1670"/>
                <a:gd name="f120" fmla="val 1802"/>
                <a:gd name="f121" fmla="val 1831"/>
                <a:gd name="f122" fmla="val 1964"/>
                <a:gd name="f123" fmla="val 1957"/>
                <a:gd name="f124" fmla="val 2090"/>
                <a:gd name="f125" fmla="val 2042"/>
                <a:gd name="f126" fmla="val 2229"/>
                <a:gd name="f127" fmla="val 2155"/>
                <a:gd name="f128" fmla="val 2161"/>
                <a:gd name="f129" fmla="val 2295"/>
                <a:gd name="f130" fmla="val 2191"/>
                <a:gd name="f131" fmla="val 2133"/>
                <a:gd name="f132" fmla="val 2215"/>
                <a:gd name="f133" fmla="val 2048"/>
                <a:gd name="f134" fmla="val 2258"/>
                <a:gd name="f135" fmla="val 2270"/>
                <a:gd name="f136" fmla="val 1970"/>
                <a:gd name="f137" fmla="val 2342"/>
                <a:gd name="f138" fmla="val 1868"/>
                <a:gd name="f139" fmla="val 2324"/>
                <a:gd name="f140" fmla="val 1748"/>
                <a:gd name="f141" fmla="val 2233"/>
                <a:gd name="f142" fmla="val 1573"/>
                <a:gd name="f143" fmla="val 2209"/>
                <a:gd name="f144" fmla="val 2294"/>
                <a:gd name="f145" fmla="val 1483"/>
                <a:gd name="f146" fmla="val 2461"/>
                <a:gd name="f147" fmla="val 1651"/>
                <a:gd name="f148" fmla="val 2504"/>
                <a:gd name="f149" fmla="val 2588"/>
                <a:gd name="f150" fmla="val 1688"/>
                <a:gd name="f151" fmla="val 2678"/>
                <a:gd name="f152" fmla="val 1718"/>
                <a:gd name="f153" fmla="val 2720"/>
                <a:gd name="f154" fmla="val 2695"/>
                <a:gd name="f155" fmla="val 1682"/>
                <a:gd name="f156" fmla="val 1627"/>
                <a:gd name="f157" fmla="val 2630"/>
                <a:gd name="f158" fmla="val 1597"/>
                <a:gd name="f159" fmla="val 1543"/>
                <a:gd name="f160" fmla="val 2618"/>
                <a:gd name="f161" fmla="val 2576"/>
                <a:gd name="f162" fmla="val 2510"/>
                <a:gd name="f163" fmla="val 1357"/>
                <a:gd name="f164" fmla="val 1351"/>
                <a:gd name="f165" fmla="val 2552"/>
                <a:gd name="f166" fmla="val 1315"/>
                <a:gd name="f167" fmla="val 2354"/>
                <a:gd name="f168" fmla="val 1184"/>
                <a:gd name="f169" fmla="val 2252"/>
                <a:gd name="f170" fmla="val 1123"/>
                <a:gd name="f171" fmla="val 2173"/>
                <a:gd name="f172" fmla="val 1009"/>
                <a:gd name="f173" fmla="val 2102"/>
                <a:gd name="f174" fmla="val 931"/>
                <a:gd name="f175" fmla="val 2108"/>
                <a:gd name="f176" fmla="val 2114"/>
                <a:gd name="f177" fmla="val 925"/>
                <a:gd name="f178" fmla="val 2137"/>
                <a:gd name="f179" fmla="val 907"/>
                <a:gd name="f180" fmla="val 2167"/>
                <a:gd name="f181" fmla="val 883"/>
                <a:gd name="f182" fmla="val 2197"/>
                <a:gd name="f183" fmla="val 2240"/>
                <a:gd name="f184" fmla="val 2300"/>
                <a:gd name="f185" fmla="val 829"/>
                <a:gd name="f186" fmla="val 2348"/>
                <a:gd name="f187" fmla="val 799"/>
                <a:gd name="f188" fmla="val 793"/>
                <a:gd name="f189" fmla="val 2372"/>
                <a:gd name="f190" fmla="val 787"/>
                <a:gd name="f191" fmla="val 528"/>
                <a:gd name="f192" fmla="val 2078"/>
                <a:gd name="f193" fmla="val 86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28" h="2366">
                  <a:moveTo>
                    <a:pt x="f4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0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37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2"/>
                  </a:lnTo>
                  <a:lnTo>
                    <a:pt x="f46" y="f37"/>
                  </a:lnTo>
                  <a:lnTo>
                    <a:pt x="f47" y="f39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1"/>
                  </a:lnTo>
                  <a:lnTo>
                    <a:pt x="f53" y="f37"/>
                  </a:lnTo>
                  <a:lnTo>
                    <a:pt x="f26" y="f37"/>
                  </a:lnTo>
                  <a:lnTo>
                    <a:pt x="f54" y="f39"/>
                  </a:lnTo>
                  <a:lnTo>
                    <a:pt x="f55" y="f39"/>
                  </a:lnTo>
                  <a:lnTo>
                    <a:pt x="f56" y="f49"/>
                  </a:lnTo>
                  <a:lnTo>
                    <a:pt x="f57" y="f51"/>
                  </a:lnTo>
                  <a:lnTo>
                    <a:pt x="f58" y="f59"/>
                  </a:lnTo>
                  <a:lnTo>
                    <a:pt x="f60" y="f59"/>
                  </a:lnTo>
                  <a:lnTo>
                    <a:pt x="f61" y="f59"/>
                  </a:lnTo>
                  <a:lnTo>
                    <a:pt x="f62" y="f20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6"/>
                  </a:lnTo>
                  <a:lnTo>
                    <a:pt x="f68" y="f69"/>
                  </a:lnTo>
                  <a:lnTo>
                    <a:pt x="f70" y="f69"/>
                  </a:lnTo>
                  <a:lnTo>
                    <a:pt x="f71" y="f66"/>
                  </a:lnTo>
                  <a:lnTo>
                    <a:pt x="f65" y="f72"/>
                  </a:lnTo>
                  <a:lnTo>
                    <a:pt x="f73" y="f22"/>
                  </a:lnTo>
                  <a:lnTo>
                    <a:pt x="f54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32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40"/>
                  </a:lnTo>
                  <a:lnTo>
                    <a:pt x="f85" y="f83"/>
                  </a:lnTo>
                  <a:lnTo>
                    <a:pt x="f86" y="f87"/>
                  </a:lnTo>
                  <a:lnTo>
                    <a:pt x="f88" y="f28"/>
                  </a:lnTo>
                  <a:lnTo>
                    <a:pt x="f26" y="f89"/>
                  </a:lnTo>
                  <a:lnTo>
                    <a:pt x="f90" y="f91"/>
                  </a:lnTo>
                  <a:lnTo>
                    <a:pt x="f92" y="f19"/>
                  </a:lnTo>
                  <a:lnTo>
                    <a:pt x="f93" y="f94"/>
                  </a:lnTo>
                  <a:lnTo>
                    <a:pt x="f67" y="f95"/>
                  </a:lnTo>
                  <a:lnTo>
                    <a:pt x="f96" y="f97"/>
                  </a:lnTo>
                  <a:lnTo>
                    <a:pt x="f98" y="f94"/>
                  </a:lnTo>
                  <a:lnTo>
                    <a:pt x="f1" y="f95"/>
                  </a:lnTo>
                  <a:lnTo>
                    <a:pt x="f64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32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99" y="f111"/>
                  </a:lnTo>
                  <a:lnTo>
                    <a:pt x="f112" y="f113"/>
                  </a:lnTo>
                  <a:lnTo>
                    <a:pt x="f12" y="f114"/>
                  </a:lnTo>
                  <a:lnTo>
                    <a:pt x="f115" y="f23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118" y="f120"/>
                  </a:lnTo>
                  <a:lnTo>
                    <a:pt x="f121" y="f122"/>
                  </a:lnTo>
                  <a:lnTo>
                    <a:pt x="f123" y="f124"/>
                  </a:lnTo>
                  <a:lnTo>
                    <a:pt x="f125" y="f126"/>
                  </a:lnTo>
                  <a:lnTo>
                    <a:pt x="f127" y="f3"/>
                  </a:lnTo>
                  <a:lnTo>
                    <a:pt x="f128" y="f129"/>
                  </a:lnTo>
                  <a:lnTo>
                    <a:pt x="f130" y="f131"/>
                  </a:lnTo>
                  <a:lnTo>
                    <a:pt x="f132" y="f133"/>
                  </a:lnTo>
                  <a:lnTo>
                    <a:pt x="f134" y="f125"/>
                  </a:lnTo>
                  <a:lnTo>
                    <a:pt x="f135" y="f136"/>
                  </a:lnTo>
                  <a:lnTo>
                    <a:pt x="f137" y="f138"/>
                  </a:lnTo>
                  <a:lnTo>
                    <a:pt x="f139" y="f140"/>
                  </a:lnTo>
                  <a:lnTo>
                    <a:pt x="f141" y="f142"/>
                  </a:lnTo>
                  <a:lnTo>
                    <a:pt x="f143" y="f16"/>
                  </a:lnTo>
                  <a:lnTo>
                    <a:pt x="f143" y="f19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48" y="f147"/>
                  </a:lnTo>
                  <a:lnTo>
                    <a:pt x="f149" y="f150"/>
                  </a:lnTo>
                  <a:lnTo>
                    <a:pt x="f151" y="f152"/>
                  </a:lnTo>
                  <a:lnTo>
                    <a:pt x="f153" y="f106"/>
                  </a:lnTo>
                  <a:lnTo>
                    <a:pt x="f154" y="f155"/>
                  </a:lnTo>
                  <a:lnTo>
                    <a:pt x="f151" y="f156"/>
                  </a:lnTo>
                  <a:lnTo>
                    <a:pt x="f157" y="f158"/>
                  </a:lnTo>
                  <a:lnTo>
                    <a:pt x="f149" y="f159"/>
                  </a:lnTo>
                  <a:lnTo>
                    <a:pt x="f160" y="f145"/>
                  </a:lnTo>
                  <a:lnTo>
                    <a:pt x="f161" y="f113"/>
                  </a:lnTo>
                  <a:lnTo>
                    <a:pt x="f162" y="f163"/>
                  </a:lnTo>
                  <a:lnTo>
                    <a:pt x="f161" y="f164"/>
                  </a:lnTo>
                  <a:lnTo>
                    <a:pt x="f165" y="f166"/>
                  </a:lnTo>
                  <a:lnTo>
                    <a:pt x="f167" y="f168"/>
                  </a:lnTo>
                  <a:lnTo>
                    <a:pt x="f169" y="f170"/>
                  </a:lnTo>
                  <a:lnTo>
                    <a:pt x="f171" y="f172"/>
                  </a:lnTo>
                  <a:lnTo>
                    <a:pt x="f173" y="f174"/>
                  </a:lnTo>
                  <a:lnTo>
                    <a:pt x="f175" y="f174"/>
                  </a:lnTo>
                  <a:lnTo>
                    <a:pt x="f176" y="f177"/>
                  </a:lnTo>
                  <a:lnTo>
                    <a:pt x="f178" y="f179"/>
                  </a:lnTo>
                  <a:lnTo>
                    <a:pt x="f180" y="f181"/>
                  </a:lnTo>
                  <a:lnTo>
                    <a:pt x="f182" y="f36"/>
                  </a:lnTo>
                  <a:lnTo>
                    <a:pt x="f132" y="f83"/>
                  </a:lnTo>
                  <a:lnTo>
                    <a:pt x="f183" y="f38"/>
                  </a:lnTo>
                  <a:lnTo>
                    <a:pt x="f184" y="f185"/>
                  </a:lnTo>
                  <a:lnTo>
                    <a:pt x="f139" y="f81"/>
                  </a:lnTo>
                  <a:lnTo>
                    <a:pt x="f186" y="f187"/>
                  </a:lnTo>
                  <a:lnTo>
                    <a:pt x="f3" y="f188"/>
                  </a:lnTo>
                  <a:lnTo>
                    <a:pt x="f189" y="f190"/>
                  </a:lnTo>
                  <a:lnTo>
                    <a:pt x="f2" y="f76"/>
                  </a:lnTo>
                  <a:lnTo>
                    <a:pt x="f2" y="f191"/>
                  </a:lnTo>
                  <a:lnTo>
                    <a:pt x="f192" y="f193"/>
                  </a:lnTo>
                  <a:lnTo>
                    <a:pt x="f4" y="f5"/>
                  </a:lnTo>
                  <a:lnTo>
                    <a:pt x="f4" y="f5"/>
                  </a:lnTo>
                  <a:close/>
                </a:path>
              </a:pathLst>
            </a:custGeom>
            <a:gradFill>
              <a:gsLst>
                <a:gs pos="0">
                  <a:srgbClr val="FFFFCC"/>
                </a:gs>
                <a:gs pos="50000">
                  <a:srgbClr val="F9D793"/>
                </a:gs>
                <a:gs pos="100000">
                  <a:srgbClr val="FFFFCC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110DC60-1AD5-4462-B141-0D40ADED1BF4}"/>
                </a:ext>
              </a:extLst>
            </p:cNvPr>
            <p:cNvSpPr/>
            <p:nvPr/>
          </p:nvSpPr>
          <p:spPr>
            <a:xfrm>
              <a:off x="5016600" y="2952720"/>
              <a:ext cx="3432239" cy="3070079"/>
            </a:xfrm>
            <a:custGeom>
              <a:avLst/>
              <a:gdLst>
                <a:gd name="f0" fmla="val 0"/>
                <a:gd name="f1" fmla="val 2153"/>
                <a:gd name="f2" fmla="val 1930"/>
                <a:gd name="f3" fmla="val 1842"/>
                <a:gd name="f4" fmla="val 851"/>
                <a:gd name="f5" fmla="val 1937"/>
                <a:gd name="f6" fmla="val 1019"/>
                <a:gd name="f7" fmla="val 2051"/>
                <a:gd name="f8" fmla="val 1168"/>
                <a:gd name="f9" fmla="val 2117"/>
                <a:gd name="f10" fmla="val 1246"/>
                <a:gd name="f11" fmla="val 1294"/>
                <a:gd name="f12" fmla="val 1889"/>
                <a:gd name="f13" fmla="val 977"/>
                <a:gd name="f14" fmla="val 1860"/>
                <a:gd name="f15" fmla="val 929"/>
                <a:gd name="f16" fmla="val 1782"/>
                <a:gd name="f17" fmla="val 1240"/>
                <a:gd name="f18" fmla="val 1770"/>
                <a:gd name="f19" fmla="val 1486"/>
                <a:gd name="f20" fmla="val 1818"/>
                <a:gd name="f21" fmla="val 1906"/>
                <a:gd name="f22" fmla="val 1788"/>
                <a:gd name="f23" fmla="val 1746"/>
                <a:gd name="f24" fmla="val 1534"/>
                <a:gd name="f25" fmla="val 1728"/>
                <a:gd name="f26" fmla="val 1288"/>
                <a:gd name="f27" fmla="val 1764"/>
                <a:gd name="f28" fmla="val 1085"/>
                <a:gd name="f29" fmla="val 875"/>
                <a:gd name="f30" fmla="val 1268"/>
                <a:gd name="f31" fmla="val 1007"/>
                <a:gd name="f32" fmla="val 825"/>
                <a:gd name="f33" fmla="val 1132"/>
                <a:gd name="f34" fmla="val 323"/>
                <a:gd name="f35" fmla="val 1312"/>
                <a:gd name="f36" fmla="val 18"/>
                <a:gd name="f37" fmla="val 1420"/>
                <a:gd name="f38" fmla="val 311"/>
                <a:gd name="f39" fmla="val 1282"/>
                <a:gd name="f40" fmla="val 682"/>
                <a:gd name="f41" fmla="val 1144"/>
                <a:gd name="f42" fmla="val 1022"/>
                <a:gd name="f43" fmla="val 1037"/>
                <a:gd name="f44" fmla="val 1411"/>
                <a:gd name="f45" fmla="val 1692"/>
                <a:gd name="f46" fmla="val 815"/>
                <a:gd name="f47" fmla="val 1333"/>
                <a:gd name="f48" fmla="val 623"/>
                <a:gd name="f49" fmla="val 861"/>
                <a:gd name="f50" fmla="val 515"/>
                <a:gd name="f51" fmla="val 227"/>
                <a:gd name="f52" fmla="val 161"/>
                <a:gd name="f53" fmla="val 83"/>
                <a:gd name="f54" fmla="val 329"/>
                <a:gd name="f55" fmla="val 179"/>
                <a:gd name="f56" fmla="val 712"/>
                <a:gd name="f57" fmla="val 383"/>
                <a:gd name="f58" fmla="val 933"/>
                <a:gd name="f59" fmla="val 491"/>
                <a:gd name="f60" fmla="val 1351"/>
                <a:gd name="f61" fmla="val 593"/>
                <a:gd name="f62" fmla="val 1650"/>
                <a:gd name="f63" fmla="val 743"/>
                <a:gd name="f64" fmla="val 1423"/>
                <a:gd name="f65" fmla="val 461"/>
                <a:gd name="f66" fmla="val 1286"/>
                <a:gd name="f67" fmla="val 191"/>
                <a:gd name="f68" fmla="val 1154"/>
                <a:gd name="f69" fmla="val 1339"/>
                <a:gd name="f70" fmla="val 215"/>
                <a:gd name="f71" fmla="val 1489"/>
                <a:gd name="f72" fmla="val 485"/>
                <a:gd name="f73" fmla="val 80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53" h="1930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1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15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0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0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23" y="f73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FEE1A8"/>
                </a:gs>
                <a:gs pos="100000">
                  <a:srgbClr val="FFFF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21" name="Title Placeholder 20">
            <a:extLst>
              <a:ext uri="{FF2B5EF4-FFF2-40B4-BE49-F238E27FC236}">
                <a16:creationId xmlns:a16="http://schemas.microsoft.com/office/drawing/2014/main" id="{79C5CB5C-CE1C-49FA-901F-9B38EA9463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828800"/>
            <a:ext cx="7770959" cy="1735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0D49D55A-DAF6-4A53-9FE6-9FB5411F763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192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B6F275F5-BAB5-4E89-BAA0-0D05C00038C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CB89302B-36E0-4A57-B987-632F477DBC6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8160"/>
            <a:ext cx="213228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E5D314C-1636-4E03-9A4D-3CFFB770D38F}" type="slidenum">
              <a:t>‹#›</a:t>
            </a:fld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CF291AD-2A4E-4305-A998-32F6831CA4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1">
        <a:lnSpc>
          <a:spcPct val="95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1" i="0" u="none" strike="noStrike" kern="1200" baseline="0">
          <a:ln>
            <a:noFill/>
          </a:ln>
          <a:solidFill>
            <a:srgbClr val="A26D18"/>
          </a:solidFill>
          <a:effectLst>
            <a:outerShdw dist="17961" dir="2700000">
              <a:scrgbClr r="0" g="0" b="0"/>
            </a:outerShdw>
          </a:effectLst>
          <a:latin typeface="Times New Roman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95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000000"/>
          </a:solidFill>
          <a:effectLst>
            <a:outerShdw dist="17961" dir="2700000">
              <a:scrgbClr r="0" g="0" b="0"/>
            </a:outerShdw>
          </a:effectLst>
          <a:latin typeface="Times New Roman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klepec.amebis.si/slike/peter.gif&amp;imgrefurl=http://klepec.amebis.si/izbira.htm&amp;h=162&amp;w=150&amp;sz=11&amp;tbnid=3njEXjj8CRIoyM:&amp;tbnh=92&amp;tbnw=85&amp;hl=sl&amp;start=15&amp;prev=/images%3Fq%3Dpeter%2Bklepec%26svnum%3D10%26hl%3Dsl%26lr%3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hyperlink" Target="http://images.google.com/imgres?imgurl=http://klepec.amebis.si/slike/peter2.gif&amp;imgrefurl=http://klepec.amebis.si/kaj_je.htm&amp;h=150&amp;w=200&amp;sz=9&amp;tbnid=6m_I7e--ObP3jM:&amp;tbnh=74&amp;tbnw=99&amp;hl=sl&amp;start=18&amp;prev=/images%3Fq%3Dpeter%2Bklepec%26svnum%3D10%26hl%3Dsl%26lr%3D" TargetMode="Externa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svetizbesed.com/pic/ilus-kralj_matkaz_kako_se_imas.jpg&amp;imgrefurl=http://www.svetizbesed.com/index.php%3Ft%3Dzgodba%26i%3D122&amp;h=227&amp;w=170&amp;sz=7&amp;tbnid=opmnPxqCi8eX4M:&amp;tbnh=103&amp;tbnw=77&amp;hl=sl&amp;start=1&amp;prev=/images%3Fq%3Dkralj%2Bmatja%25C5%25BE%26svnum%3D10%26hl%3Dsl%26lr%3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ozjak.org/novice/zlatorog.jpg&amp;imgrefurl=http://www.kozjak.org/novice.php&amp;h=314&amp;w=250&amp;sz=86&amp;tbnid=r29lUNKTHdMHfM:&amp;tbnh=113&amp;tbnw=89&amp;hl=sl&amp;start=15&amp;prev=/images%3Fq%3Dzlatorog%26svnum%3D10%26hl%3Dsl%26lr%3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debelak.biz/images/kurent.jpg&amp;imgrefurl=http://www.debelak.biz/contact.htm&amp;h=282&amp;w=158&amp;sz=11&amp;tbnid=OCZpPjO2un_b0M:&amp;tbnh=110&amp;tbnw=61&amp;hl=sl&amp;start=4&amp;prev=/images%3Fq%3DKurent%26svnum%3D10%26hl%3Dsl%26lr%3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hyperlink" Target="http://images.google.com/imgres?imgurl=http://www.zveza-soncek.si/Voscilnice2003/male/Slika_les.jpg&amp;imgrefurl=http://www.zveza-soncek.si/Trgovina.htm&amp;h=100&amp;w=78&amp;sz=6&amp;tbnid=pXQtaT4M54pSmM:&amp;tbnh=77&amp;tbnw=60&amp;hl=sl&amp;start=6&amp;prev=/images%3Fq%3Dpanjska%2Bkon%25C4%258Dnica%26svnum%3D10%26hl%3Dsl%26lr%3D" TargetMode="External"/><Relationship Id="rId7" Type="http://schemas.openxmlformats.org/officeDocument/2006/relationships/hyperlink" Target="http://images.google.com/imgres?imgurl=http://www.ijs.si/kozolci/kozo1.gif&amp;imgrefurl=http://www.ijs.si/kozolci/&amp;h=261&amp;w=216&amp;sz=4&amp;tbnid=x4XGwcL5HpbeKM:&amp;tbnh=107&amp;tbnw=88&amp;hl=sl&amp;start=8&amp;prev=/images%3Fq%3Dkozolec%26svnum%3D10%26hl%3Dsl%26lr%3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hyperlink" Target="http://images.google.com/imgres?imgurl=http://www2.arnes.si/~osljkoseze1s/Zelena55.gif&amp;imgrefurl=http://www2.arnes.si/~osljkoseze1s/zelena55.html&amp;h=353&amp;w=528&amp;sz=49&amp;tbnid=KQGvVC_FWaDzMM:&amp;tbnh=86&amp;tbnw=129&amp;hl=sl&amp;start=4&amp;prev=/images%3Fq%3Didrijska%2B%25C4%258Dipka%26svnum%3D10%26hl%3Dsl%26lr%3D" TargetMode="Externa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-sks.nm.edus.si/Seminarske_naloge/Seminarska_naloga_Jozica_Levstik/pojem_ljudskega_slovstva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ijaski.net/?stran=sl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o-sks.nm.edus.si/Seminarske_naloge/Seminarska_naloga_Jozica_Levstik/Slike/ljudske_balade2.JPG&amp;imgrefurl=http://www.o-sks.nm.edus.si/Seminarske_naloge/Seminarska_naloga_Jozica_Levstik/ljudske_balade_in_romance.htm&amp;h=322&amp;w=205&amp;sz=30&amp;tbnid=rle_dGJlbuYeoM:&amp;tbnh=114&amp;tbnw=72&amp;hl=sl&amp;start=1&amp;prev=/images%3Fq%3Dro%25C5%25A1lin%2Bin%2Bverjanko%26svnum%3D10%26hl%3Dsl%26lr%3D%26sa%3D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o-sks.nm.edus.si/Seminarske_naloge/Seminarska_naloga_Jozica_Levstik/Slike/Ljudske_balade1.JPG&amp;imgrefurl=http://www.o-sks.nm.edus.si/Seminarske_naloge/Seminarska_naloga_Jozica_Levstik/ljudske_balade_in_romance.htm&amp;h=184&amp;w=205&amp;sz=11&amp;tbnid=YEiHop3jPKRFrM:&amp;tbnh=89&amp;tbnw=100&amp;hl=sl&amp;start=17&amp;prev=/images%3Fq%3Dlepa%2Bvida%26svnum%3D10%26hl%3Dsl%26lr%3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glasslovenije.com.au/bozic-misli/kolednikism.gif&amp;imgrefurl=http://www.glasslovenije.com.au/misli-bozic.htm&amp;h=189&amp;w=157&amp;sz=13&amp;tbnid=kaSieCLI29LJxM:&amp;tbnh=97&amp;tbnw=80&amp;hl=sl&amp;start=7&amp;prev=/images%3Fq%3DKoledniki%26svnum%3D10%26hl%3Dsl%26lr%3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hyperlink" Target="http://images.google.com/imgres?imgurl=http://www.folktrax.pwp.blueyonder.co.uk/photos/602ZeleniJurijSlov2Cernomelj.JPG&amp;imgrefurl=http://www.folktrax.pwp.blueyonder.co.uk/menus/cassprogs/602.htm&amp;h=244&amp;w=231&amp;sz=7&amp;tbnid=_GYzpLwcn-7vMM:&amp;tbnh=105&amp;tbnw=99&amp;hl=sl&amp;start=2&amp;prev=/images%3Fq%3Dzeleni%2Bjurij%26svnum%3D10%26hl%3Dsl%26lr%3D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://images.google.com/imgres?imgurl=http://www.netaxs.com/~mhmyers/cdjpgs/witch.jpg&amp;imgrefurl=http://www.netaxs.com/~mhmyers/rc.tn.html&amp;h=256&amp;w=384&amp;sz=12&amp;tbnid=S-yzZC-YazS_JM:&amp;tbnh=79&amp;tbnw=119&amp;hl=sl&amp;start=17&amp;prev=/images%3Fq%3Dwitch%26svnum%3D10%26hl%3Dsl%26lr%3D" TargetMode="External"/><Relationship Id="rId7" Type="http://schemas.openxmlformats.org/officeDocument/2006/relationships/hyperlink" Target="http://images.google.com/imgres?imgurl=http://www.artpassions.net/art/dulac_fairy.jpg&amp;imgrefurl=http://fairies.artpassions.net/fairy.html&amp;h=168&amp;w=160&amp;sz=43&amp;tbnid=nHj2vSeGMUR_BM:&amp;tbnh=93&amp;tbnw=88&amp;hl=sl&amp;start=4&amp;prev=/images%3Fq%3Dfairy%26svnum%3D10%26hl%3Dsl%26lr%3D" TargetMode="External"/><Relationship Id="rId12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hyperlink" Target="http://images.google.com/imgres?imgurl=http://www.surlalunefairytales.com/illustrations/sevendwarfs/images/folkard_dwarfs1.jpg&amp;imgrefurl=http://www.surlalunefairytales.com/illustrations/sevendwarfs/folkarddwarf.html&amp;h=434&amp;w=450&amp;sz=41&amp;tbnid=BtESOqP_dtPCxM:&amp;tbnh=119&amp;tbnw=124&amp;hl=sl&amp;start=26&amp;prev=/images%3Fq%3Ddwarfs%26start%3D20%26svnum%3D10%26hl%3Dsl%26lr%3D%26sa%3DN" TargetMode="External"/><Relationship Id="rId5" Type="http://schemas.openxmlformats.org/officeDocument/2006/relationships/hyperlink" Target="http://images.google.com/imgres?imgurl=http://www.pef.uni-lj.si/~markor/Javor/bfranja/hudeck.jpg&amp;imgrefurl=http://www.pef.uni-lj.si/~markor/Javor/bfranja/pasice.htm&amp;h=337&amp;w=342&amp;sz=19&amp;tbnid=fX3uCIxLwQ_dEM:&amp;tbnh=113&amp;tbnw=115&amp;hl=sl&amp;start=16&amp;prev=/images%3Fq%3Dhudi%25C4%258D%26svnum%3D10%26hl%3Dsl%26lr%3D" TargetMode="External"/><Relationship Id="rId10" Type="http://schemas.openxmlformats.org/officeDocument/2006/relationships/image" Target="../media/image8.jpg"/><Relationship Id="rId4" Type="http://schemas.openxmlformats.org/officeDocument/2006/relationships/image" Target="../media/image5.jpg"/><Relationship Id="rId9" Type="http://schemas.openxmlformats.org/officeDocument/2006/relationships/hyperlink" Target="http://images.google.com/imgres?imgurl=http://www.melnworld.com/kuvat/kivijattihr.jpg&amp;imgrefurl=http://www.melnworld.com/englanniksi/stonegiant.php3&amp;h=768&amp;w=657&amp;sz=202&amp;tbnid=frKA6RF-4hIONM:&amp;tbnh=141&amp;tbnw=120&amp;hl=sl&amp;start=18&amp;prev=/images%3Fq%3Dgiants%26svnum%3D10%26hl%3Dsl%26lr%3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xpomo.com/ruskolan/Galery/klimenko_veles.jpg&amp;imgrefurl=http://www.xpomo.com/ruskolan/galery_index.htm&amp;h=480&amp;w=605&amp;sz=98&amp;tbnid=Vc09qmISmzWSQM:&amp;tbnh=105&amp;tbnw=133&amp;hl=sl&amp;start=10&amp;prev=/images%3Fq%3Dveles%26svnum%3D10%26hl%3Dsl%26lr%3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bosambo.cz/soubory/ziva.jpg&amp;imgrefurl=http://www.bosambo.cz/rezbarstvi.html&amp;h=540&amp;w=301&amp;sz=21&amp;tbnid=H_cIfWny86CO2M:&amp;tbnh=130&amp;tbnw=72&amp;hl=sl&amp;start=3&amp;prev=/images%3Fq%3D%25C5%25BEiva%26svnum%3D10%26hl%3Dsl%26lr%3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C5A2-7335-4029-BEB4-B5D4C09F16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1828800"/>
            <a:ext cx="7772400" cy="1736999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800">
                <a:solidFill>
                  <a:srgbClr val="FF0000"/>
                </a:solidFill>
                <a:latin typeface="Bookman Old Style" pitchFamily="18"/>
              </a:rPr>
              <a:t>LJUDSKO SLOVSTVO</a:t>
            </a:r>
            <a:br>
              <a:rPr lang="en-GB" sz="4800">
                <a:solidFill>
                  <a:srgbClr val="FF0000"/>
                </a:solidFill>
                <a:latin typeface="Bookman Old Style" pitchFamily="18"/>
              </a:rPr>
            </a:br>
            <a:r>
              <a:rPr lang="en-GB" sz="3200">
                <a:solidFill>
                  <a:srgbClr val="FF0000"/>
                </a:solidFill>
                <a:latin typeface="Bookman Old Style" pitchFamily="18"/>
              </a:rPr>
              <a:t>MALO DRUGAČNO UTRJEVANJE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CC17A1-43BD-4AE3-BFFC-95F291DBD8DB}"/>
              </a:ext>
            </a:extLst>
          </p:cNvPr>
          <p:cNvSpPr/>
          <p:nvPr/>
        </p:nvSpPr>
        <p:spPr>
          <a:xfrm>
            <a:off x="598714" y="4543382"/>
            <a:ext cx="7935686" cy="185741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Naloge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temeljijo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na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berilu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učbeniku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za 1.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letnik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gimnazij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ter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štiriletnh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strokovnih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šol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(D.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Ambrož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: 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Berilo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1)‏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E604-028C-4623-9EFB-FEF17A20AF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-112680"/>
            <a:ext cx="8229600" cy="19227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>
                <a:latin typeface="Bookman Old Style" pitchFamily="18"/>
              </a:rPr>
              <a:t>SLOVENSKA LJUDSKA PRIPOVED</a:t>
            </a:r>
            <a:br>
              <a:rPr lang="en-GB" sz="4000">
                <a:latin typeface="Bookman Old Style" pitchFamily="18"/>
              </a:rPr>
            </a:br>
            <a:r>
              <a:rPr lang="en-GB" sz="2000" b="0">
                <a:solidFill>
                  <a:srgbClr val="FF0000"/>
                </a:solidFill>
                <a:latin typeface="Bookman Old Style" pitchFamily="18"/>
              </a:rPr>
              <a:t>Naštej osnovne značilnosti sledečih </a:t>
            </a:r>
            <a:br>
              <a:rPr lang="en-GB" sz="2000" b="0">
                <a:solidFill>
                  <a:srgbClr val="FF0000"/>
                </a:solidFill>
                <a:latin typeface="Bookman Old Style" pitchFamily="18"/>
              </a:rPr>
            </a:br>
            <a:r>
              <a:rPr lang="en-GB" sz="2000" b="0">
                <a:solidFill>
                  <a:srgbClr val="FF0000"/>
                </a:solidFill>
                <a:latin typeface="Bookman Old Style" pitchFamily="18"/>
              </a:rPr>
              <a:t>judskih pripovednih stvaritev: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8E47-72D5-4EA4-A6C5-BB10E4A692D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987640" y="2276280"/>
            <a:ext cx="3960720" cy="316872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</a:pPr>
            <a:r>
              <a:rPr lang="en-GB" b="1">
                <a:solidFill>
                  <a:srgbClr val="FF0000"/>
                </a:solidFill>
                <a:latin typeface="Bookman Old Style" pitchFamily="18"/>
              </a:rPr>
              <a:t>BAJKA</a:t>
            </a:r>
          </a:p>
          <a:p>
            <a:pPr lvl="0" indent="-341280">
              <a:lnSpc>
                <a:spcPct val="100000"/>
              </a:lnSpc>
            </a:pPr>
            <a:r>
              <a:rPr lang="en-GB" b="1">
                <a:solidFill>
                  <a:srgbClr val="FF0000"/>
                </a:solidFill>
                <a:latin typeface="Bookman Old Style" pitchFamily="18"/>
              </a:rPr>
              <a:t>PRIPOVEDKA</a:t>
            </a:r>
          </a:p>
          <a:p>
            <a:pPr lvl="0" indent="-341280">
              <a:lnSpc>
                <a:spcPct val="100000"/>
              </a:lnSpc>
            </a:pPr>
            <a:r>
              <a:rPr lang="en-GB" b="1">
                <a:solidFill>
                  <a:srgbClr val="FF0000"/>
                </a:solidFill>
                <a:latin typeface="Bookman Old Style" pitchFamily="18"/>
              </a:rPr>
              <a:t>PRAVLJICA</a:t>
            </a:r>
          </a:p>
          <a:p>
            <a:pPr lvl="0" indent="-341280">
              <a:lnSpc>
                <a:spcPct val="100000"/>
              </a:lnSpc>
            </a:pPr>
            <a:r>
              <a:rPr lang="en-GB" b="1">
                <a:solidFill>
                  <a:srgbClr val="FF0000"/>
                </a:solidFill>
                <a:latin typeface="Bookman Old Style" pitchFamily="18"/>
              </a:rPr>
              <a:t>LEGENDA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02E9-6B39-476C-B437-55934F945B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Peter Klepec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D8865-49BD-49B2-AC06-7D316FD8C5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Opiši motiv v pripovedki.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Opiši čas in prostor dogajanja.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Kdo je Peter Klepec?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Kakšna je zgodovinska podlaga zgodbe?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3C6D6984-8C28-4E73-8AB6-FAB838F631E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780000" y="1773360"/>
            <a:ext cx="1530360" cy="1655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DB0DD4C7-E0FD-4CB0-9136-18DDAE2284C8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940360" y="1773360"/>
            <a:ext cx="2087640" cy="155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688B7-9066-4687-AFC0-6B100A4463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Kralj Matjaž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A4AA2-D4F7-4E3D-A9AB-85BC1122930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</a:pPr>
            <a:endParaRPr lang="en-GB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</a:pPr>
            <a:endParaRPr lang="en-GB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</a:pPr>
            <a:endParaRPr lang="en-GB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Kdo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je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bil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Kralj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Matjaž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Kakšno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vlogo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imajo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naravne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sile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pri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čudežni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rešitvi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Kralja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Matjaža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Kateri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motivi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se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pojavijo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v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delu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Kje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je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živel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Kralj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Bookman Old Style" pitchFamily="18"/>
              </a:rPr>
              <a:t>Matjaž</a:t>
            </a:r>
            <a:r>
              <a:rPr lang="en-GB" sz="20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solidFill>
                <a:srgbClr val="FF0000"/>
              </a:solidFill>
              <a:latin typeface="Bookman Old Style" pitchFamily="18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9F825013-7E27-4A80-8D6A-630068BE1E8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156360" y="1484279"/>
            <a:ext cx="1454040" cy="194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B017-688B-440E-9A36-B1B14787C5C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Zlatorog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5C170-2E0F-43AB-9A80-2DC007E2CBF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3957110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Kakšna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je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razlika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med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ljudsko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pripovedko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in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umetno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,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pisano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po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ljudskih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izročilih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Označi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bele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žene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in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neranljivega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Zlatoroga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.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Kateri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motivi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se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pojavijo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564ABA86-93A9-4CEA-93CE-7CEC9BE58FD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940360" y="1413000"/>
            <a:ext cx="1527120" cy="1939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9EED-D393-4A19-B48F-856CBBE7148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3600">
                <a:latin typeface="Bookman Old Style" pitchFamily="18"/>
              </a:rPr>
              <a:t>Kurent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458A0-7B5A-4652-857D-5A447A2530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Kdo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je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kurent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v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slovenski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pripovedi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Katere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značilnosti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prepoznate</a:t>
            </a: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Se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pojavljajo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kakšni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sorodni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motivi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z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drugimi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deli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svetovne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Bookman Old Style" pitchFamily="18"/>
              </a:rPr>
              <a:t>književnosti</a:t>
            </a:r>
            <a:r>
              <a:rPr lang="en-GB" sz="2400" dirty="0">
                <a:solidFill>
                  <a:srgbClr val="FF0000"/>
                </a:solidFill>
                <a:latin typeface="Bookman Old Style" pitchFamily="18"/>
              </a:rPr>
              <a:t>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0000"/>
              </a:solidFill>
              <a:latin typeface="Bookman Old Style" pitchFamily="18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2AB243F0-FDB8-4988-931B-54FCCC67C98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300720" y="907919"/>
            <a:ext cx="1436759" cy="2592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5E14-9ADD-4B3A-BB20-B669C293235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Ljudski simboli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28E4D-9A18-4A1D-89A6-EF3C3FCC5C5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Je najdemo ljudske simbole?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Naštejte jih.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B9B4A780-67AA-451A-B914-5663E1BC3F2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562040" y="2924279"/>
            <a:ext cx="1405080" cy="180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F8046B37-5294-4831-B19D-C718FAAD74E8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3708360" y="3357720"/>
            <a:ext cx="2015999" cy="134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hlinkClick r:id="rId7"/>
            <a:extLst>
              <a:ext uri="{FF2B5EF4-FFF2-40B4-BE49-F238E27FC236}">
                <a16:creationId xmlns:a16="http://schemas.microsoft.com/office/drawing/2014/main" id="{D8EAF999-47F6-4C74-8ABB-AE46B4171DF7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6227640" y="2781360"/>
            <a:ext cx="1540080" cy="187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A5F0-F590-41E7-BDE2-B7D95C0AD0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Bookman Old Style" pitchFamily="18"/>
              </a:rPr>
              <a:t>Uporabne spletne strani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D65C98E-CDA1-43EC-AEF9-84C1B8226205}"/>
              </a:ext>
            </a:extLst>
          </p:cNvPr>
          <p:cNvSpPr/>
          <p:nvPr/>
        </p:nvSpPr>
        <p:spPr>
          <a:xfrm>
            <a:off x="1116000" y="2421000"/>
            <a:ext cx="13486682" cy="9255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0" i="0" u="none" strike="noStrike" baseline="0" dirty="0">
                <a:ln>
                  <a:noFill/>
                </a:ln>
                <a:solidFill>
                  <a:srgbClr val="CCCCFF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3"/>
              </a:rPr>
              <a:t>http://www.o-sks.nm.edus.si/Seminarske_naloge/Seminarska_naloga_Jozica_Levstik/pojem_ljudskega_slovstva.htm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800" b="0" i="0" u="none" strike="noStrike" baseline="0" dirty="0">
              <a:ln>
                <a:noFill/>
              </a:ln>
              <a:solidFill>
                <a:srgbClr val="00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4"/>
              </a:rPr>
              <a:t>http://</a:t>
            </a:r>
            <a:r>
              <a:rPr lang="sl-SI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4"/>
              </a:rPr>
              <a:t>www.dijaski.net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4"/>
              </a:rPr>
              <a:t>/?</a:t>
            </a:r>
            <a:r>
              <a:rPr lang="sl-SI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4"/>
              </a:rPr>
              <a:t>stran</a:t>
            </a:r>
            <a:r>
              <a:rPr lang="en-GB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4"/>
              </a:rPr>
              <a:t>=</a:t>
            </a:r>
            <a:r>
              <a:rPr lang="en-GB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  <a:hlinkClick r:id="rId4"/>
              </a:rPr>
              <a:t>slo</a:t>
            </a:r>
            <a:r>
              <a:rPr lang="sl-SI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endParaRPr lang="en-GB" sz="1800" b="0" i="0" u="none" strike="noStrike" baseline="0" dirty="0">
              <a:ln>
                <a:noFill/>
              </a:ln>
              <a:solidFill>
                <a:srgbClr val="00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F8CE0-8157-47F6-8DF8-95F15A0B6EF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>
                <a:solidFill>
                  <a:srgbClr val="FF0000"/>
                </a:solidFill>
                <a:latin typeface="Bookman Old Style" pitchFamily="18"/>
              </a:rPr>
              <a:t>LJUDSKO SLOVSTVO</a:t>
            </a:r>
            <a:br>
              <a:rPr lang="en-GB" sz="4000" b="0">
                <a:solidFill>
                  <a:srgbClr val="FF0000"/>
                </a:solidFill>
                <a:latin typeface="Bookman Old Style" pitchFamily="18"/>
              </a:rPr>
            </a:br>
            <a:r>
              <a:rPr lang="en-GB" sz="2400" b="0">
                <a:solidFill>
                  <a:srgbClr val="008000"/>
                </a:solidFill>
                <a:latin typeface="Bookman Old Style" pitchFamily="18"/>
              </a:rPr>
              <a:t>Razloži sledeče značilnosti: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54FEF-8B7E-4E69-8B78-132E8B62447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26920" y="1699919"/>
            <a:ext cx="4537080" cy="439920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b="1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anonimnost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ustno izročilo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inačice oz. različice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preprosta oblika in vsebina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stilne značilnosti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preprost jezik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nemške izposojenke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narečne oblike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b="1">
                <a:solidFill>
                  <a:srgbClr val="FF0000"/>
                </a:solidFill>
                <a:latin typeface="Bookman Old Style" pitchFamily="18"/>
              </a:rPr>
              <a:t>peta in recitirana besedila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31645-2EC1-4B92-9251-EB29301C4F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3200">
                <a:solidFill>
                  <a:srgbClr val="FF0000"/>
                </a:solidFill>
                <a:latin typeface="Bookman Old Style" pitchFamily="18"/>
              </a:rPr>
              <a:t>LIRIKA LJUDSKEGA SLOVSTVA</a:t>
            </a:r>
            <a:br>
              <a:rPr lang="en-GB" sz="3200">
                <a:solidFill>
                  <a:srgbClr val="FF0000"/>
                </a:solidFill>
                <a:latin typeface="Bookman Old Style" pitchFamily="18"/>
              </a:rPr>
            </a:br>
            <a:r>
              <a:rPr lang="en-GB" sz="3200" b="0">
                <a:latin typeface="Bookman Old Style" pitchFamily="18"/>
              </a:rPr>
              <a:t>Označi sledeče pojme: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94D49-5141-4BCE-BF25-9F0892C480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39280" y="1915919"/>
            <a:ext cx="3178440" cy="362304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 b="1">
                <a:solidFill>
                  <a:srgbClr val="FF0000"/>
                </a:solidFill>
                <a:latin typeface="Bookman Old Style" pitchFamily="18"/>
              </a:rPr>
              <a:t>EPSKE PESMI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 b="1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balade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romance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junaške pesmi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bajeslovne pesmi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55AFDE-0B5D-4634-B556-98EC123FAAA1}"/>
              </a:ext>
            </a:extLst>
          </p:cNvPr>
          <p:cNvSpPr/>
          <p:nvPr/>
        </p:nvSpPr>
        <p:spPr>
          <a:xfrm>
            <a:off x="4500720" y="1844639"/>
            <a:ext cx="3178080" cy="417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800" b="1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LIRSKE PESMI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800" b="1" i="0" u="none" strike="noStrike" baseline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obredne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ljubezenske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pivske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vojaške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nabožne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šaljive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zbadljive otroške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9423685-5326-42AF-8402-B2DDEDA3018E}"/>
              </a:ext>
            </a:extLst>
          </p:cNvPr>
          <p:cNvSpPr/>
          <p:nvPr/>
        </p:nvSpPr>
        <p:spPr>
          <a:xfrm>
            <a:off x="611280" y="5157720"/>
            <a:ext cx="3384360" cy="93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607680" marR="0" lvl="0" indent="-6076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UGANKE IN PREGOVORI</a:t>
            </a:r>
          </a:p>
          <a:p>
            <a:pPr marL="607680" marR="0" lvl="0" indent="-6076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endParaRPr lang="en-GB" sz="2400" b="1" i="0" u="none" strike="noStrike" baseline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89E7-87E8-4C51-98B0-E71E1DCF64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93320"/>
            <a:ext cx="8229600" cy="131328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>
                <a:latin typeface="Bookman Old Style" pitchFamily="18"/>
              </a:rPr>
              <a:t>Rošlin in Verjanko</a:t>
            </a:r>
            <a:br>
              <a:rPr lang="en-GB" sz="4000">
                <a:latin typeface="Bookman Old Style" pitchFamily="18"/>
              </a:rPr>
            </a:br>
            <a:endParaRPr lang="en-GB" sz="4000">
              <a:latin typeface="Bookman Old Style" pitchFamily="1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E3487-9A0F-4B06-A2BD-9AA64EB9E5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Kateri je glavni motiv balade?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Kakšno vlogo ima dialog v pesmi?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Kakšen slog prevladuje?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AED88C7E-3925-4A48-A0E2-DAA6159AEE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516720" y="1341360"/>
            <a:ext cx="1273320" cy="2016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C82FC-8A1C-4EAE-B243-AAB16FCCE7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Bookman Old Style" pitchFamily="18"/>
              </a:rPr>
              <a:t>Lepa Vida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D1874-51DE-4ABD-954C-FE168D7904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Opiši vsebino balade.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Poznaš kakšno različico Lepe Vide?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Kateri simbol predstavlja Lepa Vida?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710ED162-7D6F-4BCA-9A87-218D736A38E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300720" y="1844639"/>
            <a:ext cx="1655999" cy="1473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EB51-FC76-4B69-895F-4F7BAA22A85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Bookman Old Style" pitchFamily="18"/>
              </a:rPr>
              <a:t>LIRSKE PESMI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EEE6D-B52E-4EF2-8581-46205738D6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  <a:p>
            <a:pPr lvl="0" indent="-341280" algn="ctr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Kaj simbolizirata obreda na sliki?</a:t>
            </a:r>
          </a:p>
          <a:p>
            <a:pPr lvl="0" indent="-341280" algn="ctr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0000"/>
                </a:solidFill>
                <a:latin typeface="Bookman Old Style" pitchFamily="18"/>
              </a:rPr>
              <a:t>Poznaš kakšno pesem na to tematiko?</a:t>
            </a:r>
          </a:p>
          <a:p>
            <a:pPr lvl="0" indent="-341280">
              <a:lnSpc>
                <a:spcPct val="100000"/>
              </a:lnSpc>
              <a:spcBef>
                <a:spcPts val="697"/>
              </a:spcBef>
            </a:pPr>
            <a:endParaRPr lang="en-GB" sz="2800">
              <a:solidFill>
                <a:srgbClr val="FF0000"/>
              </a:solidFill>
              <a:latin typeface="Bookman Old Style" pitchFamily="18"/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9ACEA4D-E243-49AB-B563-920BA9D59AF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50919" y="1844639"/>
            <a:ext cx="1665359" cy="201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144298FC-EEDC-44EA-9D9E-40D1CC4A8FAF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4506840" y="1916279"/>
            <a:ext cx="1905120" cy="2017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75BC4-BB98-471E-B9FB-3C106B88E58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Bookman Old Style" pitchFamily="18"/>
              </a:rPr>
              <a:t>Bajeslovna bitja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6A63-7C88-49E9-9410-A03F5C0B3C8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Katera bajeslovna bitja prepoznaš na slikah?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Poznaš še katera?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E6F7A8A7-E5E3-4A05-915D-D85ACFDEE7B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492359" y="2492280"/>
            <a:ext cx="2089439" cy="138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DE3DEBFC-FC1F-45B2-BA8C-39D4B2B6FB51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867279" y="4365720"/>
            <a:ext cx="1655999" cy="1627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hlinkClick r:id="rId7"/>
            <a:extLst>
              <a:ext uri="{FF2B5EF4-FFF2-40B4-BE49-F238E27FC236}">
                <a16:creationId xmlns:a16="http://schemas.microsoft.com/office/drawing/2014/main" id="{3555F738-9343-4D21-A7ED-B3B908620AE4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6443640" y="2204999"/>
            <a:ext cx="1430280" cy="1511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hlinkClick r:id="rId9"/>
            <a:extLst>
              <a:ext uri="{FF2B5EF4-FFF2-40B4-BE49-F238E27FC236}">
                <a16:creationId xmlns:a16="http://schemas.microsoft.com/office/drawing/2014/main" id="{CFCB3558-736C-45AF-A06C-1D80800D461B}"/>
              </a:ext>
            </a:extLst>
          </p:cNvPr>
          <p:cNvPicPr>
            <a:picLocks noChangeAspect="1"/>
          </p:cNvPicPr>
          <p:nvPr/>
        </p:nvPicPr>
        <p:blipFill>
          <a:blip r:embed="rId10">
            <a:lum/>
            <a:alphaModFix/>
          </a:blip>
          <a:srcRect/>
          <a:stretch>
            <a:fillRect/>
          </a:stretch>
        </p:blipFill>
        <p:spPr>
          <a:xfrm>
            <a:off x="1042919" y="3141719"/>
            <a:ext cx="1327320" cy="1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hlinkClick r:id="rId11"/>
            <a:extLst>
              <a:ext uri="{FF2B5EF4-FFF2-40B4-BE49-F238E27FC236}">
                <a16:creationId xmlns:a16="http://schemas.microsoft.com/office/drawing/2014/main" id="{3106C90F-7303-41E6-89B7-4A4A78D24190}"/>
              </a:ext>
            </a:extLst>
          </p:cNvPr>
          <p:cNvPicPr>
            <a:picLocks noChangeAspect="1"/>
          </p:cNvPicPr>
          <p:nvPr/>
        </p:nvPicPr>
        <p:blipFill>
          <a:blip r:embed="rId12">
            <a:lum/>
            <a:alphaModFix/>
          </a:blip>
          <a:srcRect/>
          <a:stretch>
            <a:fillRect/>
          </a:stretch>
        </p:blipFill>
        <p:spPr>
          <a:xfrm>
            <a:off x="3131999" y="4365720"/>
            <a:ext cx="1655999" cy="1589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A0529-D2CB-4890-ABD3-E307844A20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Bookman Old Style" pitchFamily="18"/>
              </a:rPr>
              <a:t>Slovanski bogovi</a:t>
            </a:r>
            <a:br>
              <a:rPr lang="en-GB">
                <a:latin typeface="Bookman Old Style" pitchFamily="18"/>
              </a:rPr>
            </a:br>
            <a:r>
              <a:rPr lang="en-GB" sz="2400" b="0">
                <a:solidFill>
                  <a:srgbClr val="FF0000"/>
                </a:solidFill>
                <a:latin typeface="Bookman Old Style" pitchFamily="18"/>
              </a:rPr>
              <a:t>Poveži: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27725-95EC-4DE8-B7C7-1A11724816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3640" y="1773000"/>
            <a:ext cx="4043159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SVAROG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PERUN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DAŽBOG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KRESNIK/SVAROŽIČ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KURENT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VELES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TRIGLAV</a:t>
            </a:r>
          </a:p>
          <a:p>
            <a:pPr marL="379080" lvl="0" indent="-379080">
              <a:lnSpc>
                <a:spcPct val="8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486720" algn="l"/>
                <a:tab pos="936000" algn="l"/>
                <a:tab pos="1385280" algn="l"/>
                <a:tab pos="1834560" algn="l"/>
                <a:tab pos="2283840" algn="l"/>
                <a:tab pos="2733120" algn="l"/>
                <a:tab pos="3182400" algn="l"/>
                <a:tab pos="3631680" algn="l"/>
                <a:tab pos="4080960" algn="l"/>
                <a:tab pos="4530239" algn="l"/>
                <a:tab pos="4979520" algn="l"/>
                <a:tab pos="5428800" algn="l"/>
                <a:tab pos="5878080" algn="l"/>
                <a:tab pos="6327360" algn="l"/>
                <a:tab pos="6776640" algn="l"/>
                <a:tab pos="7225920" algn="l"/>
                <a:tab pos="7675200" algn="l"/>
                <a:tab pos="8124480" algn="l"/>
                <a:tab pos="8573399" algn="l"/>
                <a:tab pos="90226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STRIBOG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DFB482D-4F24-47A7-B7A6-40129AB8A421}"/>
              </a:ext>
            </a:extLst>
          </p:cNvPr>
          <p:cNvSpPr/>
          <p:nvPr/>
        </p:nvSpPr>
        <p:spPr>
          <a:xfrm>
            <a:off x="4788000" y="1700280"/>
            <a:ext cx="4043159" cy="4530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vetra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neviht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sončni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bog in 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dežja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groma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bliska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veselja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vina</a:t>
            </a: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sončne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toplote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svetlobe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ognja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pastirjev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varuhčred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Clr>
                <a:srgbClr val="FF0000"/>
              </a:buClr>
              <a:buSzPct val="60000"/>
              <a:buAutoNum type="alphaLcParenR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gospodar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morja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zemlje</a:t>
            </a:r>
            <a:r>
              <a:rPr lang="en-GB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4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zraka</a:t>
            </a:r>
            <a:endParaRPr lang="en-GB" sz="24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37849D06-8803-42CA-B0D3-7C65C612404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08000" y="4699080"/>
            <a:ext cx="1872000" cy="1476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275D-2E93-4F23-8215-6C4DCF2B3E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>
                <a:latin typeface="Bookman Old Style" pitchFamily="18"/>
              </a:rPr>
              <a:t>Slovanske boginje</a:t>
            </a:r>
            <a:br>
              <a:rPr lang="en-GB" sz="4000">
                <a:latin typeface="Bookman Old Style" pitchFamily="18"/>
              </a:rPr>
            </a:br>
            <a:r>
              <a:rPr lang="en-GB" sz="2400" b="0">
                <a:solidFill>
                  <a:srgbClr val="FF0000"/>
                </a:solidFill>
                <a:latin typeface="Bookman Old Style" pitchFamily="18"/>
              </a:rPr>
              <a:t>Poveži: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0E2BD-1F65-44BA-BDBB-66AF930E4A2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1280" y="2060639"/>
            <a:ext cx="2962079" cy="28371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607680" lvl="0" indent="-607680">
              <a:lnSpc>
                <a:spcPct val="10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MOKOŠ</a:t>
            </a:r>
          </a:p>
          <a:p>
            <a:pPr marL="607680" lvl="0" indent="-607680">
              <a:lnSpc>
                <a:spcPct val="10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VESNA</a:t>
            </a:r>
          </a:p>
          <a:p>
            <a:pPr marL="607680" lvl="0" indent="-607680">
              <a:lnSpc>
                <a:spcPct val="10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ŽIVA</a:t>
            </a:r>
          </a:p>
          <a:p>
            <a:pPr marL="607680" lvl="0" indent="-607680">
              <a:lnSpc>
                <a:spcPct val="10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LADA</a:t>
            </a:r>
          </a:p>
          <a:p>
            <a:pPr marL="607680" lvl="0" indent="-607680">
              <a:lnSpc>
                <a:spcPct val="100000"/>
              </a:lnSpc>
              <a:spcBef>
                <a:spcPts val="598"/>
              </a:spcBef>
              <a:buClr>
                <a:srgbClr val="FF0000"/>
              </a:buClr>
              <a:buSzPct val="6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>
                <a:solidFill>
                  <a:srgbClr val="FF0000"/>
                </a:solidFill>
                <a:latin typeface="Bookman Old Style" pitchFamily="18"/>
              </a:rPr>
              <a:t>MORANA</a:t>
            </a:r>
          </a:p>
          <a:p>
            <a:pPr marL="607680" lvl="0" indent="-607680">
              <a:lnSpc>
                <a:spcPct val="100000"/>
              </a:lnSpc>
              <a:spcBef>
                <a:spcPts val="598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400">
              <a:solidFill>
                <a:srgbClr val="FF0000"/>
              </a:solidFill>
              <a:latin typeface="Bookman Old Style" pitchFamily="18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A205BC0-20F1-47DC-8AB6-E182879AF491}"/>
              </a:ext>
            </a:extLst>
          </p:cNvPr>
          <p:cNvSpPr/>
          <p:nvPr/>
        </p:nvSpPr>
        <p:spPr>
          <a:xfrm>
            <a:off x="3924360" y="1916279"/>
            <a:ext cx="3313080" cy="3673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607680" marR="0" lvl="0" indent="-6076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boginja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ljubezni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mladosti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lepote</a:t>
            </a:r>
            <a:endParaRPr lang="en-GB" sz="20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boginja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plodnosti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obilja</a:t>
            </a:r>
            <a:endParaRPr lang="en-GB" sz="20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boginja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zla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zime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smrti</a:t>
            </a:r>
            <a:endParaRPr lang="en-GB" sz="20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boginja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življenja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rodovitnosti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setve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in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žetve</a:t>
            </a:r>
            <a:endParaRPr lang="en-GB" sz="20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/>
              <a:buChar char=""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boginja</a:t>
            </a:r>
            <a:r>
              <a:rPr lang="en-GB" sz="20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Bookman Old Style" pitchFamily="18"/>
                <a:ea typeface="Lucida Sans Unicode" pitchFamily="2"/>
                <a:cs typeface="Lucida Sans Unicode" pitchFamily="2"/>
              </a:rPr>
              <a:t>pomladi</a:t>
            </a:r>
            <a:endParaRPr lang="en-GB" sz="20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  <a:p>
            <a:pPr marL="607680" marR="0" lvl="0" indent="-6076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607680" algn="l"/>
                <a:tab pos="1056599" algn="l"/>
                <a:tab pos="1505879" algn="l"/>
                <a:tab pos="1955160" algn="l"/>
                <a:tab pos="2404440" algn="l"/>
                <a:tab pos="2853720" algn="l"/>
                <a:tab pos="3303000" algn="l"/>
                <a:tab pos="3752280" algn="l"/>
                <a:tab pos="4201560" algn="l"/>
                <a:tab pos="4650839" algn="l"/>
                <a:tab pos="5100120" algn="l"/>
                <a:tab pos="5549399" algn="l"/>
                <a:tab pos="5998680" algn="l"/>
                <a:tab pos="6447960" algn="l"/>
                <a:tab pos="6897240" algn="l"/>
                <a:tab pos="7346520" algn="l"/>
                <a:tab pos="7795800" algn="l"/>
                <a:tab pos="8245080" algn="l"/>
                <a:tab pos="8694359" algn="l"/>
                <a:tab pos="9143640" algn="l"/>
                <a:tab pos="9592920" algn="l"/>
              </a:tabLst>
            </a:pPr>
            <a:endParaRPr lang="en-GB" sz="2000" b="0" i="0" u="none" strike="noStrike" baseline="0" dirty="0">
              <a:ln>
                <a:noFill/>
              </a:ln>
              <a:solidFill>
                <a:srgbClr val="FF0000"/>
              </a:solidFill>
              <a:latin typeface="Bookman Old Style" pitchFamily="18"/>
              <a:ea typeface="Lucida Sans Unicode" pitchFamily="2"/>
              <a:cs typeface="Lucida Sans Unicode" pitchFamily="2"/>
            </a:endParaRP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97F2D2FB-FAD0-4194-80C5-AEFACCFF48D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380360" y="692279"/>
            <a:ext cx="1274760" cy="2303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131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Bookman Old Style</vt:lpstr>
      <vt:lpstr>Calibri</vt:lpstr>
      <vt:lpstr>Times New Roman</vt:lpstr>
      <vt:lpstr>Wingdings</vt:lpstr>
      <vt:lpstr>Privzeto</vt:lpstr>
      <vt:lpstr>Naslov1</vt:lpstr>
      <vt:lpstr>LJUDSKO SLOVSTVO MALO DRUGAČNO UTRJEVANJE</vt:lpstr>
      <vt:lpstr>LJUDSKO SLOVSTVO Razloži sledeče značilnosti:</vt:lpstr>
      <vt:lpstr>LIRIKA LJUDSKEGA SLOVSTVA Označi sledeče pojme:</vt:lpstr>
      <vt:lpstr>Rošlin in Verjanko </vt:lpstr>
      <vt:lpstr>Lepa Vida</vt:lpstr>
      <vt:lpstr>LIRSKE PESMI</vt:lpstr>
      <vt:lpstr>Bajeslovna bitja</vt:lpstr>
      <vt:lpstr>Slovanski bogovi Poveži:</vt:lpstr>
      <vt:lpstr>Slovanske boginje Poveži:</vt:lpstr>
      <vt:lpstr>SLOVENSKA LJUDSKA PRIPOVED Naštej osnovne značilnosti sledečih  judskih pripovednih stvaritev:</vt:lpstr>
      <vt:lpstr>Peter Klepec</vt:lpstr>
      <vt:lpstr>Kralj Matjaž</vt:lpstr>
      <vt:lpstr>Zlatorog</vt:lpstr>
      <vt:lpstr>Kurent</vt:lpstr>
      <vt:lpstr>Ljudski simboli</vt:lpstr>
      <vt:lpstr>Uporabne spletne strani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2019-06-03T09:08:33Z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