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8" r:id="rId1"/>
  </p:sldMasterIdLst>
  <p:notesMasterIdLst>
    <p:notesMasterId r:id="rId23"/>
  </p:notesMasterIdLst>
  <p:sldIdLst>
    <p:sldId id="256" r:id="rId2"/>
    <p:sldId id="280" r:id="rId3"/>
    <p:sldId id="278" r:id="rId4"/>
    <p:sldId id="264" r:id="rId5"/>
    <p:sldId id="265" r:id="rId6"/>
    <p:sldId id="271" r:id="rId7"/>
    <p:sldId id="282" r:id="rId8"/>
    <p:sldId id="272" r:id="rId9"/>
    <p:sldId id="276" r:id="rId10"/>
    <p:sldId id="261" r:id="rId11"/>
    <p:sldId id="273" r:id="rId12"/>
    <p:sldId id="281" r:id="rId13"/>
    <p:sldId id="274" r:id="rId14"/>
    <p:sldId id="275" r:id="rId15"/>
    <p:sldId id="262" r:id="rId16"/>
    <p:sldId id="285" r:id="rId17"/>
    <p:sldId id="268" r:id="rId18"/>
    <p:sldId id="263" r:id="rId19"/>
    <p:sldId id="284" r:id="rId20"/>
    <p:sldId id="269" r:id="rId21"/>
    <p:sldId id="266" r:id="rId2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2832" autoAdjust="0"/>
  </p:normalViewPr>
  <p:slideViewPr>
    <p:cSldViewPr>
      <p:cViewPr varScale="1">
        <p:scale>
          <a:sx n="70" d="100"/>
          <a:sy n="70" d="100"/>
        </p:scale>
        <p:origin x="-1152" y="-90"/>
      </p:cViewPr>
      <p:guideLst>
        <p:guide orient="horz" pos="2160"/>
        <p:guide pos="2880"/>
      </p:guideLst>
    </p:cSldViewPr>
  </p:slideViewPr>
  <p:outlineViewPr>
    <p:cViewPr>
      <p:scale>
        <a:sx n="33" d="100"/>
        <a:sy n="33" d="100"/>
      </p:scale>
      <p:origin x="0" y="376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B3B0D933-44FA-488D-8443-524DB8504EA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79D99004-E130-4812-8BA2-A7369CB7FAE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CE34798-FB45-4CDA-8E76-6C575E78E674}" type="datetimeFigureOut">
              <a:rPr lang="sl-SI"/>
              <a:pPr>
                <a:defRPr/>
              </a:pPr>
              <a:t>3. 06. 2019</a:t>
            </a:fld>
            <a:endParaRPr lang="sl-SI"/>
          </a:p>
        </p:txBody>
      </p:sp>
      <p:sp>
        <p:nvSpPr>
          <p:cNvPr id="4" name="Ograda stranske slike 3">
            <a:extLst>
              <a:ext uri="{FF2B5EF4-FFF2-40B4-BE49-F238E27FC236}">
                <a16:creationId xmlns:a16="http://schemas.microsoft.com/office/drawing/2014/main" id="{D43A9883-A430-48C1-8EE9-F779B7020A4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9BE95948-4369-49DD-8037-38042BC8C35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90BD26C5-ECC3-4392-8471-6871B3B3818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C280AAB2-4A16-4394-AE13-CBF930CE514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6DBCC13-B7B2-4E1B-84EF-232B5DE3BC96}"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stranske slike 1">
            <a:extLst>
              <a:ext uri="{FF2B5EF4-FFF2-40B4-BE49-F238E27FC236}">
                <a16:creationId xmlns:a16="http://schemas.microsoft.com/office/drawing/2014/main" id="{8A88D67E-E678-4613-B528-1503AC4B77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Ograda opomb 2">
            <a:extLst>
              <a:ext uri="{FF2B5EF4-FFF2-40B4-BE49-F238E27FC236}">
                <a16:creationId xmlns:a16="http://schemas.microsoft.com/office/drawing/2014/main" id="{24D5764E-1BC3-4DC8-BC1E-F94EA2A844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7652" name="Ograda številke diapozitiva 3">
            <a:extLst>
              <a:ext uri="{FF2B5EF4-FFF2-40B4-BE49-F238E27FC236}">
                <a16:creationId xmlns:a16="http://schemas.microsoft.com/office/drawing/2014/main" id="{0686EE85-B7B9-41E1-A2BD-667635FBF0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D75B4398-4340-460F-952D-7B2D383E8A23}" type="slidenum">
              <a:rPr lang="sl-SI" altLang="sl-SI">
                <a:latin typeface="Calibri" panose="020F0502020204030204" pitchFamily="34" charset="0"/>
              </a:rPr>
              <a:pPr/>
              <a:t>8</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29">
            <a:extLst>
              <a:ext uri="{FF2B5EF4-FFF2-40B4-BE49-F238E27FC236}">
                <a16:creationId xmlns:a16="http://schemas.microsoft.com/office/drawing/2014/main" id="{AADC91C0-602A-4F9E-87E6-6CD68C381EB7}"/>
              </a:ext>
            </a:extLst>
          </p:cNvPr>
          <p:cNvSpPr>
            <a:spLocks noGrp="1"/>
          </p:cNvSpPr>
          <p:nvPr>
            <p:ph type="dt" sz="half" idx="10"/>
          </p:nvPr>
        </p:nvSpPr>
        <p:spPr/>
        <p:txBody>
          <a:bodyPr/>
          <a:lstStyle>
            <a:lvl1pPr>
              <a:defRPr/>
            </a:lvl1pPr>
          </a:lstStyle>
          <a:p>
            <a:pPr>
              <a:defRPr/>
            </a:pPr>
            <a:fld id="{F59918AE-AA9A-4E35-9F66-63F238C9C876}" type="datetimeFigureOut">
              <a:rPr lang="sl-SI"/>
              <a:pPr>
                <a:defRPr/>
              </a:pPr>
              <a:t>3. 06. 2019</a:t>
            </a:fld>
            <a:endParaRPr lang="sl-SI"/>
          </a:p>
        </p:txBody>
      </p:sp>
      <p:sp>
        <p:nvSpPr>
          <p:cNvPr id="5" name="Ograda noge 18">
            <a:extLst>
              <a:ext uri="{FF2B5EF4-FFF2-40B4-BE49-F238E27FC236}">
                <a16:creationId xmlns:a16="http://schemas.microsoft.com/office/drawing/2014/main" id="{1103AF5D-4BD4-4316-AECF-AF13807C6F42}"/>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6">
            <a:extLst>
              <a:ext uri="{FF2B5EF4-FFF2-40B4-BE49-F238E27FC236}">
                <a16:creationId xmlns:a16="http://schemas.microsoft.com/office/drawing/2014/main" id="{51968CD5-BE74-4F3D-8A20-4468570EC0BD}"/>
              </a:ext>
            </a:extLst>
          </p:cNvPr>
          <p:cNvSpPr>
            <a:spLocks noGrp="1"/>
          </p:cNvSpPr>
          <p:nvPr>
            <p:ph type="sldNum" sz="quarter" idx="12"/>
          </p:nvPr>
        </p:nvSpPr>
        <p:spPr/>
        <p:txBody>
          <a:bodyPr/>
          <a:lstStyle>
            <a:lvl1pPr>
              <a:defRPr>
                <a:solidFill>
                  <a:srgbClr val="CCE1F3"/>
                </a:solidFill>
              </a:defRPr>
            </a:lvl1pPr>
          </a:lstStyle>
          <a:p>
            <a:fld id="{71FBCC57-634B-4747-A463-250F07BC56A6}" type="slidenum">
              <a:rPr lang="sl-SI" altLang="sl-SI"/>
              <a:pPr/>
              <a:t>‹#›</a:t>
            </a:fld>
            <a:endParaRPr lang="sl-SI" altLang="sl-SI"/>
          </a:p>
        </p:txBody>
      </p:sp>
    </p:spTree>
    <p:extLst>
      <p:ext uri="{BB962C8B-B14F-4D97-AF65-F5344CB8AC3E}">
        <p14:creationId xmlns:p14="http://schemas.microsoft.com/office/powerpoint/2010/main" val="31190693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C894AACF-5AAE-4F4E-ADB8-A3048406805B}"/>
              </a:ext>
            </a:extLst>
          </p:cNvPr>
          <p:cNvSpPr>
            <a:spLocks noGrp="1"/>
          </p:cNvSpPr>
          <p:nvPr>
            <p:ph type="dt" sz="half" idx="10"/>
          </p:nvPr>
        </p:nvSpPr>
        <p:spPr/>
        <p:txBody>
          <a:bodyPr/>
          <a:lstStyle>
            <a:lvl1pPr>
              <a:defRPr/>
            </a:lvl1pPr>
          </a:lstStyle>
          <a:p>
            <a:pPr>
              <a:defRPr/>
            </a:pPr>
            <a:fld id="{1FAEA89A-96C4-49AE-A5F0-D57BF169C363}" type="datetimeFigureOut">
              <a:rPr lang="sl-SI"/>
              <a:pPr>
                <a:defRPr/>
              </a:pPr>
              <a:t>3. 06. 2019</a:t>
            </a:fld>
            <a:endParaRPr lang="sl-SI"/>
          </a:p>
        </p:txBody>
      </p:sp>
      <p:sp>
        <p:nvSpPr>
          <p:cNvPr id="5" name="Ograda noge 21">
            <a:extLst>
              <a:ext uri="{FF2B5EF4-FFF2-40B4-BE49-F238E27FC236}">
                <a16:creationId xmlns:a16="http://schemas.microsoft.com/office/drawing/2014/main" id="{20317095-A287-4D9A-BBE3-B9744DA9E98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188E33AC-7E11-4E4D-845C-B3D051F60AD7}"/>
              </a:ext>
            </a:extLst>
          </p:cNvPr>
          <p:cNvSpPr>
            <a:spLocks noGrp="1"/>
          </p:cNvSpPr>
          <p:nvPr>
            <p:ph type="sldNum" sz="quarter" idx="12"/>
          </p:nvPr>
        </p:nvSpPr>
        <p:spPr/>
        <p:txBody>
          <a:bodyPr/>
          <a:lstStyle>
            <a:lvl1pPr>
              <a:defRPr/>
            </a:lvl1pPr>
          </a:lstStyle>
          <a:p>
            <a:fld id="{DC165E02-D594-4F3C-AFBC-019F05B8F85D}" type="slidenum">
              <a:rPr lang="sl-SI" altLang="sl-SI"/>
              <a:pPr/>
              <a:t>‹#›</a:t>
            </a:fld>
            <a:endParaRPr lang="sl-SI" altLang="sl-SI"/>
          </a:p>
        </p:txBody>
      </p:sp>
    </p:spTree>
    <p:extLst>
      <p:ext uri="{BB962C8B-B14F-4D97-AF65-F5344CB8AC3E}">
        <p14:creationId xmlns:p14="http://schemas.microsoft.com/office/powerpoint/2010/main" val="316864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1CE1AA2B-64BD-4B65-B9FF-FA15F979C4F6}"/>
              </a:ext>
            </a:extLst>
          </p:cNvPr>
          <p:cNvSpPr>
            <a:spLocks noGrp="1"/>
          </p:cNvSpPr>
          <p:nvPr>
            <p:ph type="dt" sz="half" idx="10"/>
          </p:nvPr>
        </p:nvSpPr>
        <p:spPr/>
        <p:txBody>
          <a:bodyPr/>
          <a:lstStyle>
            <a:lvl1pPr>
              <a:defRPr/>
            </a:lvl1pPr>
          </a:lstStyle>
          <a:p>
            <a:pPr>
              <a:defRPr/>
            </a:pPr>
            <a:fld id="{BA550D5F-84FE-43A7-B90D-D4CAABEB0DD9}" type="datetimeFigureOut">
              <a:rPr lang="sl-SI"/>
              <a:pPr>
                <a:defRPr/>
              </a:pPr>
              <a:t>3. 06. 2019</a:t>
            </a:fld>
            <a:endParaRPr lang="sl-SI"/>
          </a:p>
        </p:txBody>
      </p:sp>
      <p:sp>
        <p:nvSpPr>
          <p:cNvPr id="5" name="Ograda noge 21">
            <a:extLst>
              <a:ext uri="{FF2B5EF4-FFF2-40B4-BE49-F238E27FC236}">
                <a16:creationId xmlns:a16="http://schemas.microsoft.com/office/drawing/2014/main" id="{536CF9DD-4F1D-45B4-914E-31208D008AC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FDD1AEF1-B727-4170-B826-EBE961641D43}"/>
              </a:ext>
            </a:extLst>
          </p:cNvPr>
          <p:cNvSpPr>
            <a:spLocks noGrp="1"/>
          </p:cNvSpPr>
          <p:nvPr>
            <p:ph type="sldNum" sz="quarter" idx="12"/>
          </p:nvPr>
        </p:nvSpPr>
        <p:spPr/>
        <p:txBody>
          <a:bodyPr/>
          <a:lstStyle>
            <a:lvl1pPr>
              <a:defRPr/>
            </a:lvl1pPr>
          </a:lstStyle>
          <a:p>
            <a:fld id="{A00D110A-E90E-437F-A9C0-6C83B70012B5}" type="slidenum">
              <a:rPr lang="sl-SI" altLang="sl-SI"/>
              <a:pPr/>
              <a:t>‹#›</a:t>
            </a:fld>
            <a:endParaRPr lang="sl-SI" altLang="sl-SI"/>
          </a:p>
        </p:txBody>
      </p:sp>
    </p:spTree>
    <p:extLst>
      <p:ext uri="{BB962C8B-B14F-4D97-AF65-F5344CB8AC3E}">
        <p14:creationId xmlns:p14="http://schemas.microsoft.com/office/powerpoint/2010/main" val="177374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15C38E39-CA4A-45C9-9686-BEF53E2F775E}"/>
              </a:ext>
            </a:extLst>
          </p:cNvPr>
          <p:cNvSpPr>
            <a:spLocks noGrp="1"/>
          </p:cNvSpPr>
          <p:nvPr>
            <p:ph type="dt" sz="half" idx="10"/>
          </p:nvPr>
        </p:nvSpPr>
        <p:spPr/>
        <p:txBody>
          <a:bodyPr/>
          <a:lstStyle>
            <a:lvl1pPr>
              <a:defRPr/>
            </a:lvl1pPr>
          </a:lstStyle>
          <a:p>
            <a:pPr>
              <a:defRPr/>
            </a:pPr>
            <a:fld id="{591B4896-C7E7-467C-94E3-BDB8AF8D751D}" type="datetimeFigureOut">
              <a:rPr lang="sl-SI"/>
              <a:pPr>
                <a:defRPr/>
              </a:pPr>
              <a:t>3. 06. 2019</a:t>
            </a:fld>
            <a:endParaRPr lang="sl-SI"/>
          </a:p>
        </p:txBody>
      </p:sp>
      <p:sp>
        <p:nvSpPr>
          <p:cNvPr id="5" name="Ograda noge 21">
            <a:extLst>
              <a:ext uri="{FF2B5EF4-FFF2-40B4-BE49-F238E27FC236}">
                <a16:creationId xmlns:a16="http://schemas.microsoft.com/office/drawing/2014/main" id="{B87BC488-A87D-4709-9B80-EE666AA7FD4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D6646D30-2B75-4E31-B212-B56B24F448F2}"/>
              </a:ext>
            </a:extLst>
          </p:cNvPr>
          <p:cNvSpPr>
            <a:spLocks noGrp="1"/>
          </p:cNvSpPr>
          <p:nvPr>
            <p:ph type="sldNum" sz="quarter" idx="12"/>
          </p:nvPr>
        </p:nvSpPr>
        <p:spPr/>
        <p:txBody>
          <a:bodyPr/>
          <a:lstStyle>
            <a:lvl1pPr>
              <a:defRPr/>
            </a:lvl1pPr>
          </a:lstStyle>
          <a:p>
            <a:fld id="{376A607E-8E9A-4592-BB10-56A05F1CDCDD}" type="slidenum">
              <a:rPr lang="sl-SI" altLang="sl-SI"/>
              <a:pPr/>
              <a:t>‹#›</a:t>
            </a:fld>
            <a:endParaRPr lang="sl-SI" altLang="sl-SI"/>
          </a:p>
        </p:txBody>
      </p:sp>
    </p:spTree>
    <p:extLst>
      <p:ext uri="{BB962C8B-B14F-4D97-AF65-F5344CB8AC3E}">
        <p14:creationId xmlns:p14="http://schemas.microsoft.com/office/powerpoint/2010/main" val="426927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C93FFE86-9638-46D3-A6E1-3BB7C87D29FF}"/>
              </a:ext>
            </a:extLst>
          </p:cNvPr>
          <p:cNvSpPr>
            <a:spLocks noGrp="1"/>
          </p:cNvSpPr>
          <p:nvPr>
            <p:ph type="dt" sz="half" idx="10"/>
          </p:nvPr>
        </p:nvSpPr>
        <p:spPr/>
        <p:txBody>
          <a:bodyPr/>
          <a:lstStyle>
            <a:lvl1pPr>
              <a:defRPr/>
            </a:lvl1pPr>
          </a:lstStyle>
          <a:p>
            <a:pPr>
              <a:defRPr/>
            </a:pPr>
            <a:fld id="{3033601C-C69F-408E-9CA9-A27DBD66B75B}" type="datetimeFigureOut">
              <a:rPr lang="sl-SI"/>
              <a:pPr>
                <a:defRPr/>
              </a:pPr>
              <a:t>3. 06. 2019</a:t>
            </a:fld>
            <a:endParaRPr lang="sl-SI"/>
          </a:p>
        </p:txBody>
      </p:sp>
      <p:sp>
        <p:nvSpPr>
          <p:cNvPr id="5" name="Ograda noge 4">
            <a:extLst>
              <a:ext uri="{FF2B5EF4-FFF2-40B4-BE49-F238E27FC236}">
                <a16:creationId xmlns:a16="http://schemas.microsoft.com/office/drawing/2014/main" id="{4B4C5DE2-329E-47E1-B9D6-964D9D34667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78C7C24F-E1BF-4437-B6C7-9A469D478BED}"/>
              </a:ext>
            </a:extLst>
          </p:cNvPr>
          <p:cNvSpPr>
            <a:spLocks noGrp="1"/>
          </p:cNvSpPr>
          <p:nvPr>
            <p:ph type="sldNum" sz="quarter" idx="12"/>
          </p:nvPr>
        </p:nvSpPr>
        <p:spPr/>
        <p:txBody>
          <a:bodyPr/>
          <a:lstStyle>
            <a:lvl1pPr>
              <a:defRPr>
                <a:solidFill>
                  <a:srgbClr val="CCE1F3"/>
                </a:solidFill>
              </a:defRPr>
            </a:lvl1pPr>
          </a:lstStyle>
          <a:p>
            <a:fld id="{4966996F-B4F6-4FFA-84A7-CA86746EB29C}" type="slidenum">
              <a:rPr lang="sl-SI" altLang="sl-SI"/>
              <a:pPr/>
              <a:t>‹#›</a:t>
            </a:fld>
            <a:endParaRPr lang="sl-SI" altLang="sl-SI"/>
          </a:p>
        </p:txBody>
      </p:sp>
    </p:spTree>
    <p:extLst>
      <p:ext uri="{BB962C8B-B14F-4D97-AF65-F5344CB8AC3E}">
        <p14:creationId xmlns:p14="http://schemas.microsoft.com/office/powerpoint/2010/main" val="42197686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74CD299F-57ED-49DF-98BB-6895223CFDEF}"/>
              </a:ext>
            </a:extLst>
          </p:cNvPr>
          <p:cNvSpPr>
            <a:spLocks noGrp="1"/>
          </p:cNvSpPr>
          <p:nvPr>
            <p:ph type="dt" sz="half" idx="10"/>
          </p:nvPr>
        </p:nvSpPr>
        <p:spPr/>
        <p:txBody>
          <a:bodyPr/>
          <a:lstStyle>
            <a:lvl1pPr>
              <a:defRPr/>
            </a:lvl1pPr>
          </a:lstStyle>
          <a:p>
            <a:pPr>
              <a:defRPr/>
            </a:pPr>
            <a:fld id="{224C131B-151C-4EF7-8585-FE8112C97E68}" type="datetimeFigureOut">
              <a:rPr lang="sl-SI"/>
              <a:pPr>
                <a:defRPr/>
              </a:pPr>
              <a:t>3. 06. 2019</a:t>
            </a:fld>
            <a:endParaRPr lang="sl-SI"/>
          </a:p>
        </p:txBody>
      </p:sp>
      <p:sp>
        <p:nvSpPr>
          <p:cNvPr id="6" name="Ograda noge 21">
            <a:extLst>
              <a:ext uri="{FF2B5EF4-FFF2-40B4-BE49-F238E27FC236}">
                <a16:creationId xmlns:a16="http://schemas.microsoft.com/office/drawing/2014/main" id="{30237DCD-CF5A-4B75-8B86-4465EB5FAEE4}"/>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149717DA-FBA6-449C-A7FF-6461D7B82349}"/>
              </a:ext>
            </a:extLst>
          </p:cNvPr>
          <p:cNvSpPr>
            <a:spLocks noGrp="1"/>
          </p:cNvSpPr>
          <p:nvPr>
            <p:ph type="sldNum" sz="quarter" idx="12"/>
          </p:nvPr>
        </p:nvSpPr>
        <p:spPr/>
        <p:txBody>
          <a:bodyPr/>
          <a:lstStyle>
            <a:lvl1pPr>
              <a:defRPr/>
            </a:lvl1pPr>
          </a:lstStyle>
          <a:p>
            <a:fld id="{197D0AAF-77E3-439D-8F74-B036A59EE5E2}" type="slidenum">
              <a:rPr lang="sl-SI" altLang="sl-SI"/>
              <a:pPr/>
              <a:t>‹#›</a:t>
            </a:fld>
            <a:endParaRPr lang="sl-SI" altLang="sl-SI"/>
          </a:p>
        </p:txBody>
      </p:sp>
    </p:spTree>
    <p:extLst>
      <p:ext uri="{BB962C8B-B14F-4D97-AF65-F5344CB8AC3E}">
        <p14:creationId xmlns:p14="http://schemas.microsoft.com/office/powerpoint/2010/main" val="182682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9">
            <a:extLst>
              <a:ext uri="{FF2B5EF4-FFF2-40B4-BE49-F238E27FC236}">
                <a16:creationId xmlns:a16="http://schemas.microsoft.com/office/drawing/2014/main" id="{564B8614-4170-453C-AA76-D6AFEAA4E280}"/>
              </a:ext>
            </a:extLst>
          </p:cNvPr>
          <p:cNvSpPr>
            <a:spLocks noGrp="1"/>
          </p:cNvSpPr>
          <p:nvPr>
            <p:ph type="dt" sz="half" idx="10"/>
          </p:nvPr>
        </p:nvSpPr>
        <p:spPr/>
        <p:txBody>
          <a:bodyPr/>
          <a:lstStyle>
            <a:lvl1pPr>
              <a:defRPr/>
            </a:lvl1pPr>
          </a:lstStyle>
          <a:p>
            <a:pPr>
              <a:defRPr/>
            </a:pPr>
            <a:fld id="{1393071E-09FB-4708-8247-9673E2973089}" type="datetimeFigureOut">
              <a:rPr lang="sl-SI"/>
              <a:pPr>
                <a:defRPr/>
              </a:pPr>
              <a:t>3. 06. 2019</a:t>
            </a:fld>
            <a:endParaRPr lang="sl-SI"/>
          </a:p>
        </p:txBody>
      </p:sp>
      <p:sp>
        <p:nvSpPr>
          <p:cNvPr id="8" name="Ograda noge 21">
            <a:extLst>
              <a:ext uri="{FF2B5EF4-FFF2-40B4-BE49-F238E27FC236}">
                <a16:creationId xmlns:a16="http://schemas.microsoft.com/office/drawing/2014/main" id="{A1CBA1C4-AA97-4948-9A86-3C89A893A649}"/>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7">
            <a:extLst>
              <a:ext uri="{FF2B5EF4-FFF2-40B4-BE49-F238E27FC236}">
                <a16:creationId xmlns:a16="http://schemas.microsoft.com/office/drawing/2014/main" id="{3A0136E5-C3D3-41A4-9C92-3BCC3971987B}"/>
              </a:ext>
            </a:extLst>
          </p:cNvPr>
          <p:cNvSpPr>
            <a:spLocks noGrp="1"/>
          </p:cNvSpPr>
          <p:nvPr>
            <p:ph type="sldNum" sz="quarter" idx="12"/>
          </p:nvPr>
        </p:nvSpPr>
        <p:spPr/>
        <p:txBody>
          <a:bodyPr/>
          <a:lstStyle>
            <a:lvl1pPr>
              <a:defRPr/>
            </a:lvl1pPr>
          </a:lstStyle>
          <a:p>
            <a:fld id="{5CABE660-96BC-4227-93E0-5B0B5CA58FAD}" type="slidenum">
              <a:rPr lang="sl-SI" altLang="sl-SI"/>
              <a:pPr/>
              <a:t>‹#›</a:t>
            </a:fld>
            <a:endParaRPr lang="sl-SI" altLang="sl-SI"/>
          </a:p>
        </p:txBody>
      </p:sp>
    </p:spTree>
    <p:extLst>
      <p:ext uri="{BB962C8B-B14F-4D97-AF65-F5344CB8AC3E}">
        <p14:creationId xmlns:p14="http://schemas.microsoft.com/office/powerpoint/2010/main" val="66925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58EA68F0-9B0F-4D49-B1F5-69AD89F644A4}"/>
              </a:ext>
            </a:extLst>
          </p:cNvPr>
          <p:cNvSpPr>
            <a:spLocks noGrp="1"/>
          </p:cNvSpPr>
          <p:nvPr>
            <p:ph type="dt" sz="half" idx="10"/>
          </p:nvPr>
        </p:nvSpPr>
        <p:spPr/>
        <p:txBody>
          <a:bodyPr/>
          <a:lstStyle>
            <a:lvl1pPr>
              <a:defRPr/>
            </a:lvl1pPr>
          </a:lstStyle>
          <a:p>
            <a:pPr>
              <a:defRPr/>
            </a:pPr>
            <a:fld id="{9CBCC508-82A5-4D73-8513-3BD27B7D528F}" type="datetimeFigureOut">
              <a:rPr lang="sl-SI"/>
              <a:pPr>
                <a:defRPr/>
              </a:pPr>
              <a:t>3. 06. 2019</a:t>
            </a:fld>
            <a:endParaRPr lang="sl-SI"/>
          </a:p>
        </p:txBody>
      </p:sp>
      <p:sp>
        <p:nvSpPr>
          <p:cNvPr id="4" name="Ograda noge 21">
            <a:extLst>
              <a:ext uri="{FF2B5EF4-FFF2-40B4-BE49-F238E27FC236}">
                <a16:creationId xmlns:a16="http://schemas.microsoft.com/office/drawing/2014/main" id="{3D850205-3527-4692-902F-A18A1B450FDC}"/>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17">
            <a:extLst>
              <a:ext uri="{FF2B5EF4-FFF2-40B4-BE49-F238E27FC236}">
                <a16:creationId xmlns:a16="http://schemas.microsoft.com/office/drawing/2014/main" id="{032DEBAF-4E71-437C-A016-DE231DC78E0D}"/>
              </a:ext>
            </a:extLst>
          </p:cNvPr>
          <p:cNvSpPr>
            <a:spLocks noGrp="1"/>
          </p:cNvSpPr>
          <p:nvPr>
            <p:ph type="sldNum" sz="quarter" idx="12"/>
          </p:nvPr>
        </p:nvSpPr>
        <p:spPr/>
        <p:txBody>
          <a:bodyPr/>
          <a:lstStyle>
            <a:lvl1pPr>
              <a:defRPr/>
            </a:lvl1pPr>
          </a:lstStyle>
          <a:p>
            <a:fld id="{EEFC0101-9EDD-4149-9255-663D4CB979C3}" type="slidenum">
              <a:rPr lang="sl-SI" altLang="sl-SI"/>
              <a:pPr/>
              <a:t>‹#›</a:t>
            </a:fld>
            <a:endParaRPr lang="sl-SI" altLang="sl-SI"/>
          </a:p>
        </p:txBody>
      </p:sp>
    </p:spTree>
    <p:extLst>
      <p:ext uri="{BB962C8B-B14F-4D97-AF65-F5344CB8AC3E}">
        <p14:creationId xmlns:p14="http://schemas.microsoft.com/office/powerpoint/2010/main" val="271491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40B59584-5AE8-4F76-8620-6F34605D3D90}"/>
              </a:ext>
            </a:extLst>
          </p:cNvPr>
          <p:cNvSpPr>
            <a:spLocks noGrp="1"/>
          </p:cNvSpPr>
          <p:nvPr>
            <p:ph type="dt" sz="half" idx="10"/>
          </p:nvPr>
        </p:nvSpPr>
        <p:spPr/>
        <p:txBody>
          <a:bodyPr/>
          <a:lstStyle>
            <a:lvl1pPr>
              <a:defRPr/>
            </a:lvl1pPr>
          </a:lstStyle>
          <a:p>
            <a:pPr>
              <a:defRPr/>
            </a:pPr>
            <a:fld id="{18AEC733-E97E-401D-ADCB-A484D3190A0E}" type="datetimeFigureOut">
              <a:rPr lang="sl-SI"/>
              <a:pPr>
                <a:defRPr/>
              </a:pPr>
              <a:t>3. 06. 2019</a:t>
            </a:fld>
            <a:endParaRPr lang="sl-SI"/>
          </a:p>
        </p:txBody>
      </p:sp>
      <p:sp>
        <p:nvSpPr>
          <p:cNvPr id="3" name="Ograda noge 21">
            <a:extLst>
              <a:ext uri="{FF2B5EF4-FFF2-40B4-BE49-F238E27FC236}">
                <a16:creationId xmlns:a16="http://schemas.microsoft.com/office/drawing/2014/main" id="{C2721787-7B54-446C-A43F-CB1B5FE594A1}"/>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17">
            <a:extLst>
              <a:ext uri="{FF2B5EF4-FFF2-40B4-BE49-F238E27FC236}">
                <a16:creationId xmlns:a16="http://schemas.microsoft.com/office/drawing/2014/main" id="{90301FCB-24F1-42F0-B201-D14360AF14C2}"/>
              </a:ext>
            </a:extLst>
          </p:cNvPr>
          <p:cNvSpPr>
            <a:spLocks noGrp="1"/>
          </p:cNvSpPr>
          <p:nvPr>
            <p:ph type="sldNum" sz="quarter" idx="12"/>
          </p:nvPr>
        </p:nvSpPr>
        <p:spPr/>
        <p:txBody>
          <a:bodyPr/>
          <a:lstStyle>
            <a:lvl1pPr>
              <a:defRPr/>
            </a:lvl1pPr>
          </a:lstStyle>
          <a:p>
            <a:fld id="{9B920055-413C-4B1B-B84C-016DCC086D54}" type="slidenum">
              <a:rPr lang="sl-SI" altLang="sl-SI"/>
              <a:pPr/>
              <a:t>‹#›</a:t>
            </a:fld>
            <a:endParaRPr lang="sl-SI" altLang="sl-SI"/>
          </a:p>
        </p:txBody>
      </p:sp>
    </p:spTree>
    <p:extLst>
      <p:ext uri="{BB962C8B-B14F-4D97-AF65-F5344CB8AC3E}">
        <p14:creationId xmlns:p14="http://schemas.microsoft.com/office/powerpoint/2010/main" val="422914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C0595146-CC5E-4B91-8972-1C02EAB3EE4B}"/>
              </a:ext>
            </a:extLst>
          </p:cNvPr>
          <p:cNvSpPr>
            <a:spLocks noGrp="1"/>
          </p:cNvSpPr>
          <p:nvPr>
            <p:ph type="dt" sz="half" idx="10"/>
          </p:nvPr>
        </p:nvSpPr>
        <p:spPr/>
        <p:txBody>
          <a:bodyPr/>
          <a:lstStyle>
            <a:lvl1pPr>
              <a:defRPr/>
            </a:lvl1pPr>
          </a:lstStyle>
          <a:p>
            <a:pPr>
              <a:defRPr/>
            </a:pPr>
            <a:fld id="{764AAD97-FDA6-4F5A-AB35-329F63D9A048}" type="datetimeFigureOut">
              <a:rPr lang="sl-SI"/>
              <a:pPr>
                <a:defRPr/>
              </a:pPr>
              <a:t>3. 06. 2019</a:t>
            </a:fld>
            <a:endParaRPr lang="sl-SI"/>
          </a:p>
        </p:txBody>
      </p:sp>
      <p:sp>
        <p:nvSpPr>
          <p:cNvPr id="6" name="Ograda noge 21">
            <a:extLst>
              <a:ext uri="{FF2B5EF4-FFF2-40B4-BE49-F238E27FC236}">
                <a16:creationId xmlns:a16="http://schemas.microsoft.com/office/drawing/2014/main" id="{FDAE7420-48D9-4B30-A466-4905AE6CBB35}"/>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3B41CF09-D91D-4A13-8E38-6FB9192E596E}"/>
              </a:ext>
            </a:extLst>
          </p:cNvPr>
          <p:cNvSpPr>
            <a:spLocks noGrp="1"/>
          </p:cNvSpPr>
          <p:nvPr>
            <p:ph type="sldNum" sz="quarter" idx="12"/>
          </p:nvPr>
        </p:nvSpPr>
        <p:spPr/>
        <p:txBody>
          <a:bodyPr/>
          <a:lstStyle>
            <a:lvl1pPr>
              <a:defRPr/>
            </a:lvl1pPr>
          </a:lstStyle>
          <a:p>
            <a:fld id="{A8BD3B5B-0018-4431-92BB-20BF8B363AB0}" type="slidenum">
              <a:rPr lang="sl-SI" altLang="sl-SI"/>
              <a:pPr/>
              <a:t>‹#›</a:t>
            </a:fld>
            <a:endParaRPr lang="sl-SI" altLang="sl-SI"/>
          </a:p>
        </p:txBody>
      </p:sp>
    </p:spTree>
    <p:extLst>
      <p:ext uri="{BB962C8B-B14F-4D97-AF65-F5344CB8AC3E}">
        <p14:creationId xmlns:p14="http://schemas.microsoft.com/office/powerpoint/2010/main" val="277024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Odreži in zaokroži en kot pravokotnika 8">
            <a:extLst>
              <a:ext uri="{FF2B5EF4-FFF2-40B4-BE49-F238E27FC236}">
                <a16:creationId xmlns:a16="http://schemas.microsoft.com/office/drawing/2014/main" id="{85880762-B633-4D72-8E17-068E448F998E}"/>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 trikotnik 11">
            <a:extLst>
              <a:ext uri="{FF2B5EF4-FFF2-40B4-BE49-F238E27FC236}">
                <a16:creationId xmlns:a16="http://schemas.microsoft.com/office/drawing/2014/main" id="{73507C28-03A7-4741-9171-656B4F482F22}"/>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ročno 9">
            <a:extLst>
              <a:ext uri="{FF2B5EF4-FFF2-40B4-BE49-F238E27FC236}">
                <a16:creationId xmlns:a16="http://schemas.microsoft.com/office/drawing/2014/main" id="{5424B8FB-772F-43C1-889B-67A474E37593}"/>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Prostoročno 10">
            <a:extLst>
              <a:ext uri="{FF2B5EF4-FFF2-40B4-BE49-F238E27FC236}">
                <a16:creationId xmlns:a16="http://schemas.microsoft.com/office/drawing/2014/main" id="{3B01D6C2-77BB-4D2A-8333-6A2DF4C0B305}"/>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Naslov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sl-SI"/>
              <a:t>Kliknite, če želite urediti slog naslova matrice</a:t>
            </a:r>
            <a:endParaRPr lang="en-US"/>
          </a:p>
        </p:txBody>
      </p:sp>
      <p:sp>
        <p:nvSpPr>
          <p:cNvPr id="4" name="Ograda besedila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l-SI" noProof="0"/>
              <a:t>Kliknite ikono, če želite dodati sliko</a:t>
            </a:r>
            <a:endParaRPr lang="en-US" noProof="0" dirty="0"/>
          </a:p>
        </p:txBody>
      </p:sp>
      <p:sp>
        <p:nvSpPr>
          <p:cNvPr id="9" name="Ograda datuma 4">
            <a:extLst>
              <a:ext uri="{FF2B5EF4-FFF2-40B4-BE49-F238E27FC236}">
                <a16:creationId xmlns:a16="http://schemas.microsoft.com/office/drawing/2014/main" id="{0E8EF5EB-EA0D-4D70-8A1B-21F656C5F318}"/>
              </a:ext>
            </a:extLst>
          </p:cNvPr>
          <p:cNvSpPr>
            <a:spLocks noGrp="1"/>
          </p:cNvSpPr>
          <p:nvPr>
            <p:ph type="dt" sz="half" idx="10"/>
          </p:nvPr>
        </p:nvSpPr>
        <p:spPr/>
        <p:txBody>
          <a:bodyPr/>
          <a:lstStyle>
            <a:lvl1pPr>
              <a:defRPr/>
            </a:lvl1pPr>
          </a:lstStyle>
          <a:p>
            <a:pPr>
              <a:defRPr/>
            </a:pPr>
            <a:fld id="{90CEBC53-5348-4528-865C-D2B14FD27A1E}" type="datetimeFigureOut">
              <a:rPr lang="sl-SI"/>
              <a:pPr>
                <a:defRPr/>
              </a:pPr>
              <a:t>3. 06. 2019</a:t>
            </a:fld>
            <a:endParaRPr lang="sl-SI"/>
          </a:p>
        </p:txBody>
      </p:sp>
      <p:sp>
        <p:nvSpPr>
          <p:cNvPr id="10" name="Ograda noge 5">
            <a:extLst>
              <a:ext uri="{FF2B5EF4-FFF2-40B4-BE49-F238E27FC236}">
                <a16:creationId xmlns:a16="http://schemas.microsoft.com/office/drawing/2014/main" id="{8F9A8D61-7B2A-4E44-8528-59705A80B18D}"/>
              </a:ext>
            </a:extLst>
          </p:cNvPr>
          <p:cNvSpPr>
            <a:spLocks noGrp="1"/>
          </p:cNvSpPr>
          <p:nvPr>
            <p:ph type="ftr" sz="quarter" idx="11"/>
          </p:nvPr>
        </p:nvSpPr>
        <p:spPr/>
        <p:txBody>
          <a:bodyPr/>
          <a:lstStyle>
            <a:lvl1pPr>
              <a:defRPr/>
            </a:lvl1pPr>
          </a:lstStyle>
          <a:p>
            <a:pPr>
              <a:defRPr/>
            </a:pPr>
            <a:endParaRPr lang="sl-SI"/>
          </a:p>
        </p:txBody>
      </p:sp>
      <p:sp>
        <p:nvSpPr>
          <p:cNvPr id="11" name="Ograda številke diapozitiva 6">
            <a:extLst>
              <a:ext uri="{FF2B5EF4-FFF2-40B4-BE49-F238E27FC236}">
                <a16:creationId xmlns:a16="http://schemas.microsoft.com/office/drawing/2014/main" id="{6A207F3F-BC3A-4F44-82CF-75A8968B2092}"/>
              </a:ext>
            </a:extLst>
          </p:cNvPr>
          <p:cNvSpPr>
            <a:spLocks noGrp="1"/>
          </p:cNvSpPr>
          <p:nvPr>
            <p:ph type="sldNum" sz="quarter" idx="12"/>
          </p:nvPr>
        </p:nvSpPr>
        <p:spPr>
          <a:xfrm>
            <a:off x="8077200" y="6356350"/>
            <a:ext cx="609600" cy="365125"/>
          </a:xfrm>
        </p:spPr>
        <p:txBody>
          <a:bodyPr/>
          <a:lstStyle>
            <a:lvl1pPr>
              <a:defRPr/>
            </a:lvl1pPr>
          </a:lstStyle>
          <a:p>
            <a:fld id="{8BA7C495-1603-473F-9E91-B3FF667BA587}" type="slidenum">
              <a:rPr lang="sl-SI" altLang="sl-SI"/>
              <a:pPr/>
              <a:t>‹#›</a:t>
            </a:fld>
            <a:endParaRPr lang="sl-SI" altLang="sl-SI"/>
          </a:p>
        </p:txBody>
      </p:sp>
    </p:spTree>
    <p:extLst>
      <p:ext uri="{BB962C8B-B14F-4D97-AF65-F5344CB8AC3E}">
        <p14:creationId xmlns:p14="http://schemas.microsoft.com/office/powerpoint/2010/main" val="207141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rostoročno 6">
            <a:extLst>
              <a:ext uri="{FF2B5EF4-FFF2-40B4-BE49-F238E27FC236}">
                <a16:creationId xmlns:a16="http://schemas.microsoft.com/office/drawing/2014/main" id="{C43CBBDE-4D66-406F-A14B-2457F6401D7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Prostoročno 7">
            <a:extLst>
              <a:ext uri="{FF2B5EF4-FFF2-40B4-BE49-F238E27FC236}">
                <a16:creationId xmlns:a16="http://schemas.microsoft.com/office/drawing/2014/main" id="{00EA55B3-C622-4A46-904F-69EBFA8C394B}"/>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Ograda naslova 8">
            <a:extLst>
              <a:ext uri="{FF2B5EF4-FFF2-40B4-BE49-F238E27FC236}">
                <a16:creationId xmlns:a16="http://schemas.microsoft.com/office/drawing/2014/main" id="{6D58EF2F-5C79-4085-A384-6EB080148CEC}"/>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486D537F-68F3-4EC9-B29A-099607254246}"/>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52DBC1AB-76B4-4331-A66B-A7DA155FDDC0}"/>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5EDC4BEC-59BB-438B-A37F-718255921457}" type="datetimeFigureOut">
              <a:rPr lang="sl-SI"/>
              <a:pPr>
                <a:defRPr/>
              </a:pPr>
              <a:t>3. 06. 2019</a:t>
            </a:fld>
            <a:endParaRPr lang="sl-SI"/>
          </a:p>
        </p:txBody>
      </p:sp>
      <p:sp>
        <p:nvSpPr>
          <p:cNvPr id="22" name="Ograda noge 21">
            <a:extLst>
              <a:ext uri="{FF2B5EF4-FFF2-40B4-BE49-F238E27FC236}">
                <a16:creationId xmlns:a16="http://schemas.microsoft.com/office/drawing/2014/main" id="{A18285FB-7F0B-45CA-BDCF-D3DA7F3B081E}"/>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sl-SI"/>
          </a:p>
        </p:txBody>
      </p:sp>
      <p:sp>
        <p:nvSpPr>
          <p:cNvPr id="18" name="Ograda številke diapozitiva 17">
            <a:extLst>
              <a:ext uri="{FF2B5EF4-FFF2-40B4-BE49-F238E27FC236}">
                <a16:creationId xmlns:a16="http://schemas.microsoft.com/office/drawing/2014/main" id="{3C21DEDF-828C-4AC5-876F-3A74F89CB9B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4A566A"/>
                </a:solidFill>
              </a:defRPr>
            </a:lvl1pPr>
          </a:lstStyle>
          <a:p>
            <a:fld id="{CB944B23-D94A-4806-B511-AD825FC2ECDA}" type="slidenum">
              <a:rPr lang="sl-SI" altLang="sl-SI"/>
              <a:pPr/>
              <a:t>‹#›</a:t>
            </a:fld>
            <a:endParaRPr lang="sl-SI" altLang="sl-SI"/>
          </a:p>
        </p:txBody>
      </p:sp>
      <p:grpSp>
        <p:nvGrpSpPr>
          <p:cNvPr id="1033" name="Skupina 1">
            <a:extLst>
              <a:ext uri="{FF2B5EF4-FFF2-40B4-BE49-F238E27FC236}">
                <a16:creationId xmlns:a16="http://schemas.microsoft.com/office/drawing/2014/main" id="{72CCE984-8A6C-4436-905B-37EF34A4CEC7}"/>
              </a:ext>
            </a:extLst>
          </p:cNvPr>
          <p:cNvGrpSpPr>
            <a:grpSpLocks/>
          </p:cNvGrpSpPr>
          <p:nvPr/>
        </p:nvGrpSpPr>
        <p:grpSpPr bwMode="auto">
          <a:xfrm>
            <a:off x="-19050" y="203200"/>
            <a:ext cx="9180513" cy="647700"/>
            <a:chOff x="-19045" y="216550"/>
            <a:chExt cx="9180548" cy="649224"/>
          </a:xfrm>
        </p:grpSpPr>
        <p:sp>
          <p:nvSpPr>
            <p:cNvPr id="12" name="Prostoročno 11">
              <a:extLst>
                <a:ext uri="{FF2B5EF4-FFF2-40B4-BE49-F238E27FC236}">
                  <a16:creationId xmlns:a16="http://schemas.microsoft.com/office/drawing/2014/main" id="{97632C91-2920-4F03-B426-02DCA55D9620}"/>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Prostoročno 12">
              <a:extLst>
                <a:ext uri="{FF2B5EF4-FFF2-40B4-BE49-F238E27FC236}">
                  <a16:creationId xmlns:a16="http://schemas.microsoft.com/office/drawing/2014/main" id="{E0520135-4ABA-4416-BE46-F42A24B485D0}"/>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51" r:id="rId1"/>
    <p:sldLayoutId id="2147483843" r:id="rId2"/>
    <p:sldLayoutId id="2147483852" r:id="rId3"/>
    <p:sldLayoutId id="2147483844" r:id="rId4"/>
    <p:sldLayoutId id="2147483845" r:id="rId5"/>
    <p:sldLayoutId id="2147483846" r:id="rId6"/>
    <p:sldLayoutId id="2147483847" r:id="rId7"/>
    <p:sldLayoutId id="2147483848" r:id="rId8"/>
    <p:sldLayoutId id="2147483853" r:id="rId9"/>
    <p:sldLayoutId id="2147483849" r:id="rId10"/>
    <p:sldLayoutId id="2147483850"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FEB80A"/>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FEB80A"/>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00ADDC"/>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C7C500C-478E-432F-B257-BF70C10B7A34}"/>
              </a:ext>
            </a:extLst>
          </p:cNvPr>
          <p:cNvSpPr>
            <a:spLocks noGrp="1"/>
          </p:cNvSpPr>
          <p:nvPr>
            <p:ph type="ctrTitle"/>
          </p:nvPr>
        </p:nvSpPr>
        <p:spPr>
          <a:xfrm>
            <a:off x="0" y="0"/>
            <a:ext cx="9144000" cy="6858000"/>
          </a:xfrm>
        </p:spPr>
        <p:txBody>
          <a:bodyPr/>
          <a:lstStyle/>
          <a:p>
            <a:pPr algn="l" fontAlgn="auto">
              <a:spcAft>
                <a:spcPts val="0"/>
              </a:spcAft>
              <a:defRPr/>
            </a:pPr>
            <a:r>
              <a:rPr lang="sl-SI" sz="5400" dirty="0">
                <a:latin typeface="MV Boli" pitchFamily="2" charset="0"/>
                <a:cs typeface="MV Boli" pitchFamily="2" charset="0"/>
              </a:rPr>
              <a:t> 		  	TETA MAGDA </a:t>
            </a:r>
            <a:br>
              <a:rPr lang="sl-SI" sz="5400" dirty="0">
                <a:latin typeface="MV Boli" pitchFamily="2" charset="0"/>
                <a:cs typeface="MV Boli" pitchFamily="2" charset="0"/>
              </a:rPr>
            </a:br>
            <a:r>
              <a:rPr lang="sl-SI" sz="5400" dirty="0">
                <a:latin typeface="MV Boli" pitchFamily="2" charset="0"/>
                <a:cs typeface="MV Boli" pitchFamily="2" charset="0"/>
              </a:rPr>
              <a:t>					ali</a:t>
            </a:r>
            <a:br>
              <a:rPr lang="sl-SI" sz="5400" dirty="0">
                <a:latin typeface="MV Boli" pitchFamily="2" charset="0"/>
                <a:cs typeface="MV Boli" pitchFamily="2" charset="0"/>
              </a:rPr>
            </a:br>
            <a:r>
              <a:rPr lang="sl-SI" sz="5400" dirty="0">
                <a:latin typeface="MV Boli" pitchFamily="2" charset="0"/>
                <a:cs typeface="MV Boli" pitchFamily="2" charset="0"/>
              </a:rPr>
              <a:t>  </a:t>
            </a:r>
            <a:r>
              <a:rPr lang="sl-SI" sz="5400" dirty="0">
                <a:effectLst>
                  <a:outerShdw blurRad="38100" dist="38100" dir="2700000" algn="tl">
                    <a:srgbClr val="000000">
                      <a:alpha val="43137"/>
                    </a:srgbClr>
                  </a:outerShdw>
                </a:effectLst>
                <a:latin typeface="MV Boli" pitchFamily="2" charset="0"/>
                <a:cs typeface="MV Boli" pitchFamily="2" charset="0"/>
              </a:rPr>
              <a:t>VSI SMO USTVARJALCI</a:t>
            </a:r>
            <a:br>
              <a:rPr lang="sl-SI" dirty="0"/>
            </a:br>
            <a:br>
              <a:rPr lang="sl-SI" dirty="0"/>
            </a:br>
            <a:br>
              <a:rPr lang="sl-SI" dirty="0"/>
            </a:br>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8B76B239-2328-4E31-938F-DC83AA8C1814}"/>
              </a:ext>
            </a:extLst>
          </p:cNvPr>
          <p:cNvSpPr>
            <a:spLocks noGrp="1"/>
          </p:cNvSpPr>
          <p:nvPr>
            <p:ph type="title"/>
          </p:nvPr>
        </p:nvSpPr>
        <p:spPr>
          <a:xfrm>
            <a:off x="468313" y="333375"/>
            <a:ext cx="8229600" cy="1143000"/>
          </a:xfrm>
        </p:spPr>
        <p:txBody>
          <a:bodyPr/>
          <a:lstStyle/>
          <a:p>
            <a:pPr algn="ctr"/>
            <a:r>
              <a:rPr lang="sl-SI" altLang="sl-SI" sz="5400"/>
              <a:t>OBNOVA</a:t>
            </a:r>
          </a:p>
        </p:txBody>
      </p:sp>
      <p:sp>
        <p:nvSpPr>
          <p:cNvPr id="14339" name="Ograda vsebine 2">
            <a:extLst>
              <a:ext uri="{FF2B5EF4-FFF2-40B4-BE49-F238E27FC236}">
                <a16:creationId xmlns:a16="http://schemas.microsoft.com/office/drawing/2014/main" id="{1793EBAF-C18B-45C6-8C05-03585859CCEB}"/>
              </a:ext>
            </a:extLst>
          </p:cNvPr>
          <p:cNvSpPr>
            <a:spLocks noGrp="1"/>
          </p:cNvSpPr>
          <p:nvPr>
            <p:ph idx="1"/>
          </p:nvPr>
        </p:nvSpPr>
        <p:spPr/>
        <p:txBody>
          <a:bodyPr/>
          <a:lstStyle/>
          <a:p>
            <a:r>
              <a:rPr lang="sl-SI" altLang="sl-SI"/>
              <a:t>Vprašalnik o starosti-pleskanje hiše, barvanje las,</a:t>
            </a:r>
          </a:p>
          <a:p>
            <a:r>
              <a:rPr lang="sl-SI" altLang="sl-SI"/>
              <a:t>kuža-Snežko,</a:t>
            </a:r>
          </a:p>
          <a:p>
            <a:r>
              <a:rPr lang="sl-SI" altLang="sl-SI"/>
              <a:t>rojstni dan-opera,</a:t>
            </a:r>
          </a:p>
          <a:p>
            <a:r>
              <a:rPr lang="sl-SI" altLang="sl-SI"/>
              <a:t>cvetličarna,</a:t>
            </a:r>
          </a:p>
          <a:p>
            <a:r>
              <a:rPr lang="sl-SI" altLang="sl-SI"/>
              <a:t>Osamljen cvet oz. Mesojeda palma,</a:t>
            </a:r>
          </a:p>
          <a:p>
            <a:r>
              <a:rPr lang="sl-SI" altLang="sl-SI"/>
              <a:t>dojenček,</a:t>
            </a:r>
          </a:p>
          <a:p>
            <a:r>
              <a:rPr lang="sl-SI" altLang="sl-SI"/>
              <a:t>Umetnine Picassove učenke Madeleine,</a:t>
            </a:r>
          </a:p>
          <a:p>
            <a:r>
              <a:rPr lang="sl-SI" altLang="sl-SI"/>
              <a:t>Mici,</a:t>
            </a:r>
          </a:p>
          <a:p>
            <a:r>
              <a:rPr lang="sl-SI" altLang="sl-SI"/>
              <a:t>poljub.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D96C8075-7E18-4F99-AEA1-5BA179BD4EA7}"/>
              </a:ext>
            </a:extLst>
          </p:cNvPr>
          <p:cNvSpPr>
            <a:spLocks noGrp="1"/>
          </p:cNvSpPr>
          <p:nvPr>
            <p:ph type="title"/>
          </p:nvPr>
        </p:nvSpPr>
        <p:spPr>
          <a:xfrm>
            <a:off x="468313" y="476250"/>
            <a:ext cx="8229600" cy="1143000"/>
          </a:xfrm>
        </p:spPr>
        <p:txBody>
          <a:bodyPr/>
          <a:lstStyle/>
          <a:p>
            <a:pPr algn="ctr"/>
            <a:r>
              <a:rPr lang="sl-SI" altLang="sl-SI" sz="5400"/>
              <a:t>NAJLJUBŠI DEL ZGODBE</a:t>
            </a:r>
          </a:p>
        </p:txBody>
      </p:sp>
      <p:sp>
        <p:nvSpPr>
          <p:cNvPr id="15363" name="Ograda vsebine 2">
            <a:extLst>
              <a:ext uri="{FF2B5EF4-FFF2-40B4-BE49-F238E27FC236}">
                <a16:creationId xmlns:a16="http://schemas.microsoft.com/office/drawing/2014/main" id="{8813D18D-4A07-423B-95EF-AE7ABD7E4E08}"/>
              </a:ext>
            </a:extLst>
          </p:cNvPr>
          <p:cNvSpPr>
            <a:spLocks noGrp="1"/>
          </p:cNvSpPr>
          <p:nvPr>
            <p:ph idx="1"/>
          </p:nvPr>
        </p:nvSpPr>
        <p:spPr>
          <a:xfrm>
            <a:off x="457200" y="1628775"/>
            <a:ext cx="8229600" cy="4695825"/>
          </a:xfrm>
        </p:spPr>
        <p:txBody>
          <a:bodyPr/>
          <a:lstStyle/>
          <a:p>
            <a:pPr>
              <a:buFont typeface="Wingdings 2" panose="05020102010507070707" pitchFamily="18" charset="2"/>
              <a:buNone/>
            </a:pPr>
            <a:r>
              <a:rPr lang="sl-SI" altLang="sl-SI" sz="2800"/>
              <a:t>Stran 45.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537367C9-F213-43F8-AE57-B083FC274E73}"/>
              </a:ext>
            </a:extLst>
          </p:cNvPr>
          <p:cNvSpPr>
            <a:spLocks noGrp="1"/>
          </p:cNvSpPr>
          <p:nvPr>
            <p:ph type="title"/>
          </p:nvPr>
        </p:nvSpPr>
        <p:spPr/>
        <p:txBody>
          <a:bodyPr/>
          <a:lstStyle/>
          <a:p>
            <a:pPr algn="ctr"/>
            <a:r>
              <a:rPr lang="sl-SI" altLang="sl-SI" sz="5400"/>
              <a:t>MESOJEDA PALMA</a:t>
            </a:r>
          </a:p>
        </p:txBody>
      </p:sp>
      <p:sp>
        <p:nvSpPr>
          <p:cNvPr id="16387" name="Ograda vsebine 2">
            <a:extLst>
              <a:ext uri="{FF2B5EF4-FFF2-40B4-BE49-F238E27FC236}">
                <a16:creationId xmlns:a16="http://schemas.microsoft.com/office/drawing/2014/main" id="{E2AA0C1D-4304-4DAE-A44F-CDF4E3B713CA}"/>
              </a:ext>
            </a:extLst>
          </p:cNvPr>
          <p:cNvSpPr>
            <a:spLocks noGrp="1"/>
          </p:cNvSpPr>
          <p:nvPr>
            <p:ph idx="1"/>
          </p:nvPr>
        </p:nvSpPr>
        <p:spPr/>
        <p:txBody>
          <a:bodyPr/>
          <a:lstStyle/>
          <a:p>
            <a:r>
              <a:rPr lang="sl-SI" altLang="sl-SI"/>
              <a:t>Nekega dne je gospa Pavlina dobila sedem pisem. Takoj je poklicala teto Magdo. Ta pisma je dobila od sedem gospodov pod šifro Osamljeni cvet…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800358B5-9D35-4AA5-8525-56420243A258}"/>
              </a:ext>
            </a:extLst>
          </p:cNvPr>
          <p:cNvSpPr>
            <a:spLocks noGrp="1"/>
          </p:cNvSpPr>
          <p:nvPr>
            <p:ph type="title"/>
          </p:nvPr>
        </p:nvSpPr>
        <p:spPr>
          <a:xfrm>
            <a:off x="395288" y="476250"/>
            <a:ext cx="8229600" cy="1143000"/>
          </a:xfrm>
        </p:spPr>
        <p:txBody>
          <a:bodyPr/>
          <a:lstStyle/>
          <a:p>
            <a:pPr algn="ctr"/>
            <a:r>
              <a:rPr lang="sl-SI" altLang="sl-SI" sz="5400"/>
              <a:t>MOJE MNENJE</a:t>
            </a:r>
          </a:p>
        </p:txBody>
      </p:sp>
      <p:sp>
        <p:nvSpPr>
          <p:cNvPr id="17411" name="Ograda vsebine 2">
            <a:extLst>
              <a:ext uri="{FF2B5EF4-FFF2-40B4-BE49-F238E27FC236}">
                <a16:creationId xmlns:a16="http://schemas.microsoft.com/office/drawing/2014/main" id="{35FE66B2-9A2B-47F2-A2D7-0DEBB597ACA2}"/>
              </a:ext>
            </a:extLst>
          </p:cNvPr>
          <p:cNvSpPr>
            <a:spLocks noGrp="1"/>
          </p:cNvSpPr>
          <p:nvPr>
            <p:ph idx="1"/>
          </p:nvPr>
        </p:nvSpPr>
        <p:spPr/>
        <p:txBody>
          <a:bodyPr/>
          <a:lstStyle/>
          <a:p>
            <a:r>
              <a:rPr lang="sl-SI" altLang="sl-SI"/>
              <a:t>Meni se je knjiga zdela zanimiva. Knjigo je pisateljica popestrila s tetinimi napakami. Knjigo bi priporočala puncam moje starosti, ker jim bi bila zanimiva in tudi nasmejale bi se tetinim napakam.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B7893B88-1E46-4F3A-97B9-C769A78EEBD3}"/>
              </a:ext>
            </a:extLst>
          </p:cNvPr>
          <p:cNvSpPr>
            <a:spLocks noGrp="1"/>
          </p:cNvSpPr>
          <p:nvPr>
            <p:ph type="title"/>
          </p:nvPr>
        </p:nvSpPr>
        <p:spPr/>
        <p:txBody>
          <a:bodyPr/>
          <a:lstStyle/>
          <a:p>
            <a:pPr algn="ctr"/>
            <a:r>
              <a:rPr lang="sl-SI" altLang="sl-SI" sz="5400"/>
              <a:t>MOJE  VIDENJE</a:t>
            </a:r>
          </a:p>
        </p:txBody>
      </p:sp>
      <p:sp>
        <p:nvSpPr>
          <p:cNvPr id="18435" name="Ograda vsebine 2">
            <a:extLst>
              <a:ext uri="{FF2B5EF4-FFF2-40B4-BE49-F238E27FC236}">
                <a16:creationId xmlns:a16="http://schemas.microsoft.com/office/drawing/2014/main" id="{9FA39681-1B36-49BB-A20E-3C15F399EE17}"/>
              </a:ext>
            </a:extLst>
          </p:cNvPr>
          <p:cNvSpPr>
            <a:spLocks noGrp="1"/>
          </p:cNvSpPr>
          <p:nvPr>
            <p:ph idx="1"/>
          </p:nvPr>
        </p:nvSpPr>
        <p:spPr/>
        <p:txBody>
          <a:bodyPr/>
          <a:lstStyle/>
          <a:p>
            <a:r>
              <a:rPr lang="sl-SI" altLang="sl-SI"/>
              <a:t>Jaz menim, da teta ni najboljša ‘‘mama’’ za najstnico. Ne morem si predstavljati, kakšna bi bila jaz, če bi bila moja mama takšna kot ona. Ne vem, kako to, da se pamži ni zmešalo.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slov 1">
            <a:extLst>
              <a:ext uri="{FF2B5EF4-FFF2-40B4-BE49-F238E27FC236}">
                <a16:creationId xmlns:a16="http://schemas.microsoft.com/office/drawing/2014/main" id="{E621A5EC-1822-4368-A473-46C5E6503340}"/>
              </a:ext>
            </a:extLst>
          </p:cNvPr>
          <p:cNvSpPr>
            <a:spLocks noGrp="1"/>
          </p:cNvSpPr>
          <p:nvPr>
            <p:ph type="title"/>
          </p:nvPr>
        </p:nvSpPr>
        <p:spPr>
          <a:xfrm>
            <a:off x="468313" y="188913"/>
            <a:ext cx="8229600" cy="1143000"/>
          </a:xfrm>
        </p:spPr>
        <p:txBody>
          <a:bodyPr/>
          <a:lstStyle/>
          <a:p>
            <a:pPr algn="ctr"/>
            <a:r>
              <a:rPr lang="sl-SI" altLang="sl-SI"/>
              <a:t>    </a:t>
            </a:r>
            <a:r>
              <a:rPr lang="sl-SI" altLang="sl-SI" sz="5400"/>
              <a:t>SVETLANA MAKAROVIČ</a:t>
            </a:r>
          </a:p>
        </p:txBody>
      </p:sp>
      <p:sp>
        <p:nvSpPr>
          <p:cNvPr id="3" name="Ograda vsebine 2">
            <a:extLst>
              <a:ext uri="{FF2B5EF4-FFF2-40B4-BE49-F238E27FC236}">
                <a16:creationId xmlns:a16="http://schemas.microsoft.com/office/drawing/2014/main" id="{2E001EE3-4E77-4EDD-8859-5F0C5722C8B4}"/>
              </a:ext>
            </a:extLst>
          </p:cNvPr>
          <p:cNvSpPr>
            <a:spLocks noGrp="1"/>
          </p:cNvSpPr>
          <p:nvPr>
            <p:ph idx="1"/>
          </p:nvPr>
        </p:nvSpPr>
        <p:spPr>
          <a:xfrm>
            <a:off x="457200" y="1268413"/>
            <a:ext cx="8229600" cy="5056187"/>
          </a:xfrm>
        </p:spPr>
        <p:txBody>
          <a:bodyPr>
            <a:normAutofit lnSpcReduction="10000"/>
          </a:bodyPr>
          <a:lstStyle/>
          <a:p>
            <a:pPr marL="274320" indent="-274320" fontAlgn="auto">
              <a:spcAft>
                <a:spcPts val="0"/>
              </a:spcAft>
              <a:buClr>
                <a:schemeClr val="accent3"/>
              </a:buClr>
              <a:buFont typeface="Wingdings 2"/>
              <a:buNone/>
              <a:defRPr/>
            </a:pPr>
            <a:r>
              <a:rPr lang="sl-SI" dirty="0"/>
              <a:t>Se je rodila 1. januarja leta 1939 v Mariboru. </a:t>
            </a:r>
            <a:r>
              <a:rPr lang="sl-SI" sz="2800" dirty="0"/>
              <a:t>Poleg njene mame (</a:t>
            </a:r>
            <a:r>
              <a:rPr lang="sl-SI" sz="2800" dirty="0" err="1"/>
              <a:t>Otilija</a:t>
            </a:r>
            <a:r>
              <a:rPr lang="sl-SI" sz="2800" dirty="0"/>
              <a:t>) in očeta (Abdon) v družini živita še brata Gorazd in Jan. V Ljubljani je končala srednjo vzgojiteljsko šolo in leta 1968 diplomirala na AGRFT. Nekaj časa je bila gledališka igralka, najprej v Mestnem gledališču, nato pa v Drami. Na začetku šestdesetih let je začela s študijem različnih humanističnih ved, nekaj časa je delala kot tajnica in vzgojiteljica otrok s posebnimi potrebami. Uradno se je upokojila leta 1997. Ima eno najobsežnejših bibliografij med Slovenci (napisala je več kot 300 knjižnih del).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grada vsebine 2">
            <a:extLst>
              <a:ext uri="{FF2B5EF4-FFF2-40B4-BE49-F238E27FC236}">
                <a16:creationId xmlns:a16="http://schemas.microsoft.com/office/drawing/2014/main" id="{29713EA6-5B10-4964-9041-B074C2905C3A}"/>
              </a:ext>
            </a:extLst>
          </p:cNvPr>
          <p:cNvSpPr>
            <a:spLocks noGrp="1"/>
          </p:cNvSpPr>
          <p:nvPr>
            <p:ph idx="1"/>
          </p:nvPr>
        </p:nvSpPr>
        <p:spPr>
          <a:xfrm>
            <a:off x="457200" y="908050"/>
            <a:ext cx="8229600" cy="5416550"/>
          </a:xfrm>
        </p:spPr>
        <p:txBody>
          <a:bodyPr/>
          <a:lstStyle/>
          <a:p>
            <a:pPr>
              <a:buFont typeface="Wingdings 2" panose="05020102010507070707" pitchFamily="18" charset="2"/>
              <a:buNone/>
            </a:pPr>
            <a:r>
              <a:rPr lang="sl-SI" altLang="sl-SI" sz="2400"/>
              <a:t>Družinsko življenje ji je tuje, bila je zaročena a je zadnji trenutek preklicala poroko. Najdlje je živela z Gregorjem Strnišo.</a:t>
            </a:r>
          </a:p>
          <a:p>
            <a:pPr>
              <a:buFont typeface="Wingdings 2" panose="05020102010507070707" pitchFamily="18" charset="2"/>
              <a:buNone/>
            </a:pPr>
            <a:r>
              <a:rPr lang="sl-SI" altLang="sl-SI"/>
              <a:t>V Sloveniji je znana avtorica za odrasle in mladinske naslovnike. Njena mladinska besedila so postala del sodobne klasike in mladinskega kanona, ki imajo posebno mesto v zgodovini slovenske mladinske književnosti.</a:t>
            </a:r>
          </a:p>
          <a:p>
            <a:r>
              <a:rPr lang="sl-SI" altLang="sl-SI"/>
              <a:t>Dobila je tudi nekaj nagrad: Prešernova nagrada, Nagrada Prešernovega sklada, Levstikova nagrada, Jenkova nagrada</a:t>
            </a:r>
          </a:p>
          <a:p>
            <a:pPr>
              <a:buFont typeface="Wingdings 2" panose="05020102010507070707" pitchFamily="18" charset="2"/>
              <a:buNone/>
            </a:pPr>
            <a:endParaRPr lang="sl-SI" altLang="sl-SI"/>
          </a:p>
          <a:p>
            <a:endParaRPr lang="sl-SI" altLang="sl-S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slov 1">
            <a:extLst>
              <a:ext uri="{FF2B5EF4-FFF2-40B4-BE49-F238E27FC236}">
                <a16:creationId xmlns:a16="http://schemas.microsoft.com/office/drawing/2014/main" id="{CC289A81-779C-45E1-8D27-5CF4F81BE860}"/>
              </a:ext>
            </a:extLst>
          </p:cNvPr>
          <p:cNvSpPr>
            <a:spLocks noGrp="1"/>
          </p:cNvSpPr>
          <p:nvPr>
            <p:ph type="title"/>
          </p:nvPr>
        </p:nvSpPr>
        <p:spPr>
          <a:xfrm>
            <a:off x="468313" y="333375"/>
            <a:ext cx="8229600" cy="1143000"/>
          </a:xfrm>
        </p:spPr>
        <p:txBody>
          <a:bodyPr/>
          <a:lstStyle/>
          <a:p>
            <a:pPr algn="ctr"/>
            <a:r>
              <a:rPr lang="sl-SI" altLang="sl-SI" sz="5400"/>
              <a:t>Najbolj znana dela</a:t>
            </a:r>
          </a:p>
        </p:txBody>
      </p:sp>
      <p:sp>
        <p:nvSpPr>
          <p:cNvPr id="21507" name="Ograda vsebine 2">
            <a:extLst>
              <a:ext uri="{FF2B5EF4-FFF2-40B4-BE49-F238E27FC236}">
                <a16:creationId xmlns:a16="http://schemas.microsoft.com/office/drawing/2014/main" id="{FDE73907-CF1C-4CED-BA34-B2E5E6AE9F8C}"/>
              </a:ext>
            </a:extLst>
          </p:cNvPr>
          <p:cNvSpPr>
            <a:spLocks noGrp="1"/>
          </p:cNvSpPr>
          <p:nvPr>
            <p:ph idx="1"/>
          </p:nvPr>
        </p:nvSpPr>
        <p:spPr>
          <a:xfrm>
            <a:off x="457200" y="1557338"/>
            <a:ext cx="8229600" cy="4767262"/>
          </a:xfrm>
        </p:spPr>
        <p:txBody>
          <a:bodyPr/>
          <a:lstStyle/>
          <a:p>
            <a:r>
              <a:rPr lang="sl-SI" altLang="sl-SI"/>
              <a:t>Emilija,</a:t>
            </a:r>
          </a:p>
          <a:p>
            <a:r>
              <a:rPr lang="sl-SI" altLang="sl-SI"/>
              <a:t>Pekarna Mišmaš,</a:t>
            </a:r>
          </a:p>
          <a:p>
            <a:r>
              <a:rPr lang="sl-SI" altLang="sl-SI"/>
              <a:t>Zajec gre na luno,</a:t>
            </a:r>
          </a:p>
          <a:p>
            <a:r>
              <a:rPr lang="sl-SI" altLang="sl-SI"/>
              <a:t>Sapramiška,</a:t>
            </a:r>
          </a:p>
          <a:p>
            <a:r>
              <a:rPr lang="sl-SI" altLang="sl-SI"/>
              <a:t>Mačja preja,</a:t>
            </a:r>
          </a:p>
          <a:p>
            <a:r>
              <a:rPr lang="sl-SI" altLang="sl-SI"/>
              <a:t>Veveriček posebne sorte,</a:t>
            </a:r>
          </a:p>
          <a:p>
            <a:r>
              <a:rPr lang="sl-SI" altLang="sl-SI"/>
              <a:t>Coprnica Zofka,</a:t>
            </a:r>
          </a:p>
          <a:p>
            <a:r>
              <a:rPr lang="sl-SI" altLang="sl-SI"/>
              <a:t>Kosovirja na leteči žlici,</a:t>
            </a:r>
          </a:p>
          <a:p>
            <a:r>
              <a:rPr lang="sl-SI" altLang="sl-SI"/>
              <a:t>Kam pa kam, kosovirja?</a:t>
            </a:r>
          </a:p>
          <a:p>
            <a:r>
              <a:rPr lang="sl-SI" altLang="sl-SI"/>
              <a:t>Mi, kosovirji,…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data:image/jpeg;base64,/9j/4AAQSkZJRgABAQAAAQABAAD/2wCEAAkGBhQQEBIUEBAUDxAQFA8QFBQVDw8QDxAPFRAVFRQQFRYXHSYfFxkjGRQUHy8gIycpLCwsFR4xNTAqNSYrLCkBCQoKDgwOGg8PGiokHSUpKSkvLCwsKSwpLCwpLCwsLCwsKSwsLCwsLCkpLCwpLCkpLDUpLCwsLCwpLCwsLCwpLP/AABEIAQQAvwMBIgACEQEDEQH/xAAcAAACAgMBAQAAAAAAAAAAAAAAAQQFAgMGBwj/xAA6EAACAQIEBAQDBwIHAAMAAAABAgADEQQSITEFQVFhBiJxgRMykSNCUmKhscEHFBUzcpLR4fAXQ4L/xAAaAQEAAgMBAAAAAAAAAAAAAAAAAgQBAwUG/8QAKhEAAgIBBAEDAwQDAAAAAAAAAAECEQMEEiExQRMiUWFxsTJCgZEjM1L/2gAMAwEAAhEDEQA/AOPHiepSrfaJkpqxJC7sL2v67SV4n/qEDlWgr2IN2ZStxyAlxgvANRa+euRWUDyi2mbqZV+JfAWKxNUlAq0wfKvTqZS9TBJ22rOl6eeNKK/Bh4U8Rk1qa/iNjrPZcA1xPFeC+AsVSxFJigCowYm/Key4KrlUA9BKmdw3JwZNRnXvRli21krCvIOKe5E3I2khCVSMSjwWWcTaDKkObiSlqmWFks0uBMMjjebFe4mAm+PJrZtpyv4zhkqo1Oooem9gym9mFwbG3cCWFOV3En1m3wQ8lfw/g9DDZvgUlpZ8ubLm82W9r3J/EfrM23iatNXxOug+kl9zBIRpi7TXTrg6BgT0vE9+8w2ZSE7TNHmontMc0gTZurVdJzPFKh1l5Xq6Tn+IONYBQ4ptJUVDeW2LMpq7WkokWam05zbQa5kSoxknB7zYa0ekDxKOszHiMdZyx4b3Mw/w49Zwdkfk9Z6cfg64eIx1EzHiFe043/Dm/EYjgH/EY9OP/Rj04/B2o4+kzpccUsAut5xVTAOFJzHSWXhXDlmzNqRCx+UzVljCMXwdzTq3IllTp3lVhz5xLwGW8cbONNhawmsOBuQB3NheRuKcXSgvmN25KNz69PecJ4n46rZXxDN8MfJSpkFQfxuZv3VwjWoN8s9CGMUE+ddN9ZRca4sgOhzf+2E4qnx6mUD0vtACNyNGHIW1IkepxyopGZFs35ajk/pMuU2qSJKEU7bLWvx2o18rAAcst7e/KQ/7xTcv5z/+rHSQm45UY5VpDKBsVCX9pExPEiR5kqUj+Vcy/VNRCjLyZbj4LNeJUlBBCqd7HOCO8l4fjthem9xbblbrOOxeNqZSwvXUGxKuTl02I+Ye8r8PxYHYlR2Yg362M2bGQ3I9QwvHg48zWPQybTx1+evttPLqPGKtMnK4rLzVgA0tcF4spvYOponbQki/qNopocHe1qt1lBjnhh+KWtmYOjbOLEEd+4mGPkbFFTXaVeLpy3NORatGTTog4lK6GTcGlpufCSRQw8luI7TpWExVdZm0VPeeePXAqRmnNgEQGoiyJsq0bqR2kngeGFNTNbyXhRYTfh6KGpfgs8K/2glhxHiy0V0INQ6AfdU9WnK4rjHwmsLljppynN8U8SrmOjM5vdr6L20/aXcafg5s18m/jfE1pktXqmtWYmwHkpgn8utx7zjmqO7t8Rw1/u3sB27TLEcX+NdAQrjzAk3LqNiWPPsJCSvrb5H0srKXpk9jyluEKNM5pkz4hUgqoU7eVxt6WkhOJMo3fsCLC/WVbEMbNTsb65ahF/blG1I07lGKk6Xaxt28t5spGncy5PHWOUVbCm2xZbEcsykba9Zo4gppMCULo21WjW0b1BB1lbW4hUHlqDNta6rlNu43jwmKzZlKKQ41ynKQRswU2HLlG1GVJ+TN2Bu1Gr577EZam2xGzSuxFVWsKqfDqcnGgP8AqEzLHMRnuRfRxZo3UuoBAPqQdOl+nrMmOyLcobHle2vmHQ9xNhxAPvz5GYUioslU2U/K+7Uj/KzBsIyuUPlqD/aw697zJhNljhcc9E+UnX5lvdGHboZ2HDeICtRB5qcp6+/1nn6tYcwRyPL0nReEcRd3APzC9vzDn9JrnHizdFnSlJhkkrLpt+kj5P8A1jNBI1ClM0XWZqsyp05lGCyMKY1mQEyUazhnqbMlgq6iJecyp7wRN7DaSGbKum/8zSIuIsVoVSNwjWPS4ljD0c7UfqRyXFeIXLslyb/DU7i/O3vec9jENOyi+ZbO3ckWP7ydwuuWugF0QgA/nPmY/UmauKfaFnGuVshBtfTSdeKp0cuTu2UzYdS4W1s18muvYA9RNjVybJWvmX5Ki6EgbZh1Eyr5QAG+XbS4KkbN6yRiEDKFqEv0fZiehPXvNxW76NYrIbCqqspt5hcXPIgjY9pl8IAb5x15kciOtpDfDMCQup5g6Zh1tJ+BwpYHKLEaMpGx5TDJxi7MMPXIzI2Uqw0Gtj7nYyIbA7FHU7EeYjtM6ujDNyNj0HSTMThTo1txf+IujYsbfRvbApiUAIAcjytsCenY+t5z74KpTqGmwIqDYH706XA0MyEgkNe52ykDTN2YftM+J0BXpFiftaFmDDQlBzv20Fu8ipU6MPHxZzFJBVuDo22u4PQzcfOuR7irRBsx+9THL2/maaysWLKLORnIH3hz9xNi1AbdQPqp3B9P5mwgkLDOtS4IIqctdGPT0My4diThsRTqLqoI91v5h+8iUa1nBtquhHPsZaYmiGLi1wQKqa6W2a30Miycfcvqe0YfBJURXUeV1DDprMKvCR0mrwLVZ+HUCRqAy9dMxtL00z0muiJSDgwPL9JrfgwHKXwFuU1Vj2mKMHJiZiYKJsUzgnqxCZUt4hHR3mDDJIMj+Ia/w8HWbov67SVTGsrPHV/7CrbcmmvpdwP5lvTrr7nN1L5OQ4UTRwaufmdifQkkj9JEqA0Xf4nmNXzhRvY6k9iCZOx2LVKSU23CowPLOoAH7Su4PgcRjMSvwaLVmNwWUEIo2JLHSddfJy2+aZD4jgnFrKSrrnU73WGCN0yvc0mtZvwE7X6T1fCeDCuHyV8nxaJLU8pJun4SbTl6PDfjVatKjTUaZmUiyvfcDoZBZV0ya07buJR4jhTKFNX5lBK1Brnp/hPWbtSuak32mmXS6uB90nn/ABJr4VqN0qFvhDTUH4lI9e49JCZPgVFzG9CsbfEX/LDn735eVx2mHKyxDGl+rr8fU0Y+gK1E10UqyeTEU7WKnk47bSbw5VajSYH4guUYX8wGpBPpv7SYcM2a4sKoXKyn5a9I8jyOh0PKc/hqbUMQaYuAxLqpOxA1Q+15hSU1RJ43jmm+mX9DAZSWGtM3v2NtPqNZFdbUqhAvZHP1YbyXg8ZYML+SoDp+Fxt+mkhcQxVqdl0zAZv9IFiJBStk3jpNFMlMKoqKM6i6kHSxPQ+0r69O6508wJJBH4uamWBAyPYHKxufWRODrkdkbWm1u1gfve0soqShztfTIWJpWKsNm37iW+Bq5kRtjSJQ90Yf9zRxTCZUZDvTIYH8p5SJwytZip2YX+gvD9yIf650fRXhThIoYHDp+Uv/ALmJH6GWvwe0pfD/ABcNg6Bv/wDWB9NJYLxEdZhNFd3ZufDTS+FmRx46zH+8EzwDhkEzAmCzYJ509axATKgNZiRN2Aw7ufs0Z+Wg0+sJN9EW0lbN9Pebcf4aqY7DtTSyBihztoq5WDXH4tpd8N8N5DmrnMdwi6gH8x5y3r4ohbKh2sLAWHoJ0MOJxVyONny75VA5TB/01waMHxN8VUUD5yVpgjoq2v7zoDiadCkfhqmHoLc+ULTQ+w0lFxrji4ejUq1lfybIFOeo3JVtsOp9Z5jxjjFbGmo9aqSgVMlMHLSpBgDkt1EtJuSNUcSvk7jEeMlxRYYVsyA5SxFkv2/F7SZ4a4dTS9qqPUJZyQ65iW5EDpOM4Q2Ew+GJqL8YKLmxsc3pIHFMI2Ra74ZcLTe7Uw1ZlqFBazkAaDWRjC2bp5NkUnSPWuJ8PVspdA3Ik2vb+Jz2O8GK4f4ZGW9zTYDI1/TY95A8KMCAAzoTcgM+dalt8p7fzOwpC43mttp0SXCXJxi+F6qJYKairfJ5vtKXa/3l7SD4kwNKtTX418NiKY0qZSMxB0nb1MeEDAm2t5yPidFq6ZPi1H83mJyqOv8A1Ip+5NG3lxp9HEHjNjYi7DQlflY/iHczbicSDTBKkex0PeZ0MbVo1Ph0qVDOupR6dnI+sl/4h/cBhVpfCrKSCgA+t5alxXBqx5N3FlNSomxKHv1sRyI6GLEYdWprWpXDKbOh6feA7TdRqGm5tqp0N+UyrUShfkroXQ8rnf8AiTvkjKPFM1YoGoqEkscrKx62Fwf1lSi6qRuN+Wl7SzxuLWnQV9ndTYd9rympNmKnkTY+h/7vJx6KmaStLyes+H+I58NTyE2W4t7mWNPFt1lN4Tw2XCKN9T9Ly4USs3TMpEkYlpsTGmaOUwLWmbI7SIJsG8xWZXnFPSsl8KwHx6yp92+Zj0UT0IIEUKvlVdAALASl8LcLNOmGPz1bMeychLmo06eDHsjz2zh6vL6k6XSMWHQ2/WYMWHQ+xH7TEUxe/P10mrEVLbMV99B6zazQkROIcWFMfaoQp0JtnX3ttPOvE2EovWCUAqHEHOwA8hCr8w5X7Tq+LceNNyjgPcGxGxG1iJwnFeKinXRSBZhmvzptsP0JmhTblwX8eGo2UWNwyL5cv2gIs+ZhYDkRsZd1nxFVFFZUrIvyNYXyc1PUbTSaFztedV4fwIeja+gNrGbXmfFG3Jp4KNsqOHLiHemKaUwKZ0XUDub9Z1+B46lNilYNRqISChU1GGnzLkuGXuJtoYcU9Ra8j8C4KEqO+pzAi7HMxOv0GswpfPZXkr64RznibHo7ZUcgseash+h1mrB41wyMnwg9AHR8zF9Mt8o7Td40woLIdQFJzAd9A01YXhgKIQSWX73M+s1KSirRY2trnoo+I4smqzjBj4jE6jORe/zAty7TDC8KqMxquCtQ8vugDbadhRw55iZ4iiEW43PKSedtGuOGMejgsfhrZi42BbS+o5j9o0LPgczABqOYbC5ptbL7ix+ssOOUBa7DUggA7AHmZQ1+JFlamhtRyNTOvmdrfMZZhc4ojlTTKDidcVGup8qAILjlf/uPBPa3Yj630kXEk/KbXvvzMkYSrkIYi+Rla3W1jaWvByL91s9p4TgsmHpDmVDH1Os3slpwDf1cewthkFrAeYyZw7+qNNiBXoGmD95TmA9RK3pyN3qx+TtqdO8KtGb+DY2jiVzYeqtUdj5h6iTK2G7SNGdxziSdwnBfGrKn3fmb/SN5BWdp4U4dkpfEI81Wx9E5D3nLww3zo7mpy+nBvyXQ07cvSaq9UKpYm1uZ2E2neQOKVBlIOoPLkZ1ZOkcWCt0VXE/EgoUnqNqq62Gpb/T1MiUfEVKvYU6nxHIUlB/mKD+IcrTzzxPgr4tSrMlMD5QSVzXPKXvhJKVFXZgFqXLM5NmyW3v0le1ttvs6XoVyiXxmnbMzctfp3nA8Z4hTu5LZ252toO0PHHj3+4ZqWHJFEHV9jUsdh0W85Q1g17b7W9ZuwYHH3MrZNal7Yf2d1wvFrUpqy5spFhf5ve07jwlWtTcHkfWcB4Rw7PhFKC5R2Rh0JOn7T0Pg+E+EgHM6mV8nE6RfU1PAm/JZ1cR2GsnYTRSZWMmbTboZspYlkSxGa3MDl6QnyV5RtcFL4pogm41JvKrgOMyuab2ANrHleSeO16jsAlJrb7byJS4U7EMwCHTS+otrNPyXYxWymdE65SekgY/HZQQJOqVwyDsAD6znuJtv3kfJrjE53j+Jy03c7gG3ryE4mpxQkGy+ZufIS88YY65WkOXmb+BOftblOtgjUDl6zK/U2xfQCnlAJ3OvrNNeve4jxda5FuUjCWDmyfhGWaZB5rjEyQJ/D+LVMO4elUam41upIv6jnPZP6fePDxG9KuFXEIuYMLBaijc26zwy8l8O4g9Bw9MlXW4v2III/WRcbJRlR7fwTBNXqrT11NyeiC156ctMKthoBYDsBsJzXgTh7LQ+PVUK2IsyLzSjby3PVhYzoK1eVOdzm0k34XSLr4jHHFtqPl9v6mD1N5RcTxJ16STjccBztOR8Q8dWlScs4VQDc319AOsr5Z3wi5gx82yjxlYF3Z2ARdSx2Gs8/wDFHiL+4fLTJFFPYu34j27SLxvxA+JbmtIfKl7A/mbqZUXlvBp9nL7K2r1nqe2HX5G5gKh5GYkxS0c077+lniFaeJNGpouIAAPL4o+U/vPV3YjlcjS3OfN1KqVIZTYqQQRuDyM9s8DeMl4hSFOqwTF0wAeRqgffHVuspajF+5HR0ub9jLSvxjK1mpuPzDKR+hhS8Q0m0uRfmRpJGKwpPbuNj6yqrYZdc9G56qdx0tKX3OzBY5Ik4jjFLlUGmmul/SQ14ohbRgT0BEg1uGg7Uwo5XJuJtw/D1p6kDXbQXkHRtcIJcMsVbzZl+Rhftfa3rKfjFUU1dydEBaWyVMtNgRa23vPO/HHHrj4CG53qHofwf8+klixuc0kVsuVYoOTORxGMLuzNuxJmupXLdpqgJ26PNuTfIzEIQgiOOIRkwBrC8V4CAe+/07/qhSr0aeGxLClXpKtNXOiVVUWAvyadnjMTYE3067ifK6VPbXSXuD8c4uiuVaxZfwt5hb3mieNvos48qXZ65xHjFMMXqOFVdNdj7TyXxd4pGKJSkMtMMSTzc8vaQeKeK6uIQo+UAnMbA3MpgZDFp9r3S7NufVblsh0F4GKBloogIWijEAU34XEtSdXpsUdSGVgbEEc5pMAYB7V4N/qEmNUU8QRTxS2F9FSt3HRuonU1VB5f8z5uV7bGxGotveX/AA/x3i6IAWuWUbBwG9rnWU8mmt3E6GHVpKpntTYcdBIOOKqCdAF1JOgHvPNP/lPFc0pnvZv+ZScX8VYjFf5lQ5fwr5V/TeaFpJt8ll63HFcWzo/E3jq96eHOmxqcvRf+ZwzuSbnUnUk7k9YjFL+PHHGqRzM2aWV3IIWhHNhpFaOEIAxCIwMAI4QgEhB1mupMi2k1OYBjCEIAXgIoCAEYMUIAzFHAwBRwAjtAFeK8cIArQMd4AQAtAQgIAWhHFAHCEIAQhCAZkzAmMxQBQhFACAhCAEIQgDEcQjgBCEV4ARQjgAIQgYAQEI4ATGMwgDhCEAIQhAAxQjtAFeKO8UAIQMIAQhCAMRzGO8ADFCEAI4o4ARRxQBwhCAEUBHAHCEIARRwgChCEAVoRxQAMQgYCAOEIQAhCEAIQhAHCEUAIQhAHFCEAIQhAMhFFMoAQhETACEIQAihCABijMUAYhCEAcUcUAIQjgChHFACEBHAFaEcVoAQjtACAIRxwgCijhAFeOKEACYRgSTjeHPRy5xYuoYDnY9YsyotqyLFHCDAQhNtHCs5AVSxPYwZpmuKSsbw56JAqDKxF7XuQO8jWgNV2KEYjvBgxtHaEIAWhaEcAIQhACKOEAIQhAEYQhAMY4QgFx4Vwi1MQocXA81uRI6yy8c6up9R7dIQldv8AzfwdSCS0b+5ypjQXIjhLBzF2dh4c4BSaxYFj3II/adrgeF00ViqC6qxHqBpCE52aT3HYjFRhaPIcfiWqVHdzdmJJ+sjwhOgujjN2whCEyAhCEAIQhAFHCEABHCEAIQhACKEIB//Z">
            <a:extLst>
              <a:ext uri="{FF2B5EF4-FFF2-40B4-BE49-F238E27FC236}">
                <a16:creationId xmlns:a16="http://schemas.microsoft.com/office/drawing/2014/main" id="{B3E606C5-6F7B-43C8-BD81-67E969BE7BE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endParaRPr lang="sl-SI" altLang="sl-SI"/>
          </a:p>
        </p:txBody>
      </p:sp>
      <p:sp>
        <p:nvSpPr>
          <p:cNvPr id="22531" name="AutoShape 4" descr="data:image/jpeg;base64,/9j/4AAQSkZJRgABAQAAAQABAAD/2wCEAAkGBhQQEBIUEBAUDxAQFA8QFBQVDw8QDxAPFRAVFRQQFRYXHSYfFxkjGRQUHy8gIycpLCwsFR4xNTAqNSYrLCkBCQoKDgwOGg8PGiokHSUpKSkvLCwsKSwpLCwpLCwsLCwsKSwsLCwsLCkpLCwpLCkpLDUpLCwsLCwpLCwsLCwpLP/AABEIAQQAvwMBIgACEQEDEQH/xAAcAAACAgMBAQAAAAAAAAAAAAAAAQQFAgMGBwj/xAA6EAACAQIEBAQDBwIHAAMAAAABAgADEQQSITEFQVFhBiJxgRMykSNCUmKhscEHFBUzcpLR4fAXQ4L/xAAaAQEAAgMBAAAAAAAAAAAAAAAAAgQBAwUG/8QAKhEAAgIBBAEDAwQDAAAAAAAAAAECEQMEEiExQRMiUWFxsTJCgZEjM1L/2gAMAwEAAhEDEQA/AOPHiepSrfaJkpqxJC7sL2v67SV4n/qEDlWgr2IN2ZStxyAlxgvANRa+euRWUDyi2mbqZV+JfAWKxNUlAq0wfKvTqZS9TBJ22rOl6eeNKK/Bh4U8Rk1qa/iNjrPZcA1xPFeC+AsVSxFJigCowYm/Key4KrlUA9BKmdw3JwZNRnXvRli21krCvIOKe5E3I2khCVSMSjwWWcTaDKkObiSlqmWFks0uBMMjjebFe4mAm+PJrZtpyv4zhkqo1Oooem9gym9mFwbG3cCWFOV3En1m3wQ8lfw/g9DDZvgUlpZ8ubLm82W9r3J/EfrM23iatNXxOug+kl9zBIRpi7TXTrg6BgT0vE9+8w2ZSE7TNHmontMc0gTZurVdJzPFKh1l5Xq6Tn+IONYBQ4ptJUVDeW2LMpq7WkokWam05zbQa5kSoxknB7zYa0ekDxKOszHiMdZyx4b3Mw/w49Zwdkfk9Z6cfg64eIx1EzHiFe043/Dm/EYjgH/EY9OP/Rj04/B2o4+kzpccUsAut5xVTAOFJzHSWXhXDlmzNqRCx+UzVljCMXwdzTq3IllTp3lVhz5xLwGW8cbONNhawmsOBuQB3NheRuKcXSgvmN25KNz69PecJ4n46rZXxDN8MfJSpkFQfxuZv3VwjWoN8s9CGMUE+ddN9ZRca4sgOhzf+2E4qnx6mUD0vtACNyNGHIW1IkepxyopGZFs35ajk/pMuU2qSJKEU7bLWvx2o18rAAcst7e/KQ/7xTcv5z/+rHSQm45UY5VpDKBsVCX9pExPEiR5kqUj+Vcy/VNRCjLyZbj4LNeJUlBBCqd7HOCO8l4fjthem9xbblbrOOxeNqZSwvXUGxKuTl02I+Ye8r8PxYHYlR2Yg362M2bGQ3I9QwvHg48zWPQybTx1+evttPLqPGKtMnK4rLzVgA0tcF4spvYOponbQki/qNopocHe1qt1lBjnhh+KWtmYOjbOLEEd+4mGPkbFFTXaVeLpy3NORatGTTog4lK6GTcGlpufCSRQw8luI7TpWExVdZm0VPeeePXAqRmnNgEQGoiyJsq0bqR2kngeGFNTNbyXhRYTfh6KGpfgs8K/2glhxHiy0V0INQ6AfdU9WnK4rjHwmsLljppynN8U8SrmOjM5vdr6L20/aXcafg5s18m/jfE1pktXqmtWYmwHkpgn8utx7zjmqO7t8Rw1/u3sB27TLEcX+NdAQrjzAk3LqNiWPPsJCSvrb5H0srKXpk9jyluEKNM5pkz4hUgqoU7eVxt6WkhOJMo3fsCLC/WVbEMbNTsb65ahF/blG1I07lGKk6Xaxt28t5spGncy5PHWOUVbCm2xZbEcsykba9Zo4gppMCULo21WjW0b1BB1lbW4hUHlqDNta6rlNu43jwmKzZlKKQ41ynKQRswU2HLlG1GVJ+TN2Bu1Gr577EZam2xGzSuxFVWsKqfDqcnGgP8AqEzLHMRnuRfRxZo3UuoBAPqQdOl+nrMmOyLcobHle2vmHQ9xNhxAPvz5GYUioslU2U/K+7Uj/KzBsIyuUPlqD/aw697zJhNljhcc9E+UnX5lvdGHboZ2HDeICtRB5qcp6+/1nn6tYcwRyPL0nReEcRd3APzC9vzDn9JrnHizdFnSlJhkkrLpt+kj5P8A1jNBI1ClM0XWZqsyp05lGCyMKY1mQEyUazhnqbMlgq6iJecyp7wRN7DaSGbKum/8zSIuIsVoVSNwjWPS4ljD0c7UfqRyXFeIXLslyb/DU7i/O3vec9jENOyi+ZbO3ckWP7ydwuuWugF0QgA/nPmY/UmauKfaFnGuVshBtfTSdeKp0cuTu2UzYdS4W1s18muvYA9RNjVybJWvmX5Ki6EgbZh1Eyr5QAG+XbS4KkbN6yRiEDKFqEv0fZiehPXvNxW76NYrIbCqqspt5hcXPIgjY9pl8IAb5x15kciOtpDfDMCQup5g6Zh1tJ+BwpYHKLEaMpGx5TDJxi7MMPXIzI2Uqw0Gtj7nYyIbA7FHU7EeYjtM6ujDNyNj0HSTMThTo1txf+IujYsbfRvbApiUAIAcjytsCenY+t5z74KpTqGmwIqDYH706XA0MyEgkNe52ykDTN2YftM+J0BXpFiftaFmDDQlBzv20Fu8ipU6MPHxZzFJBVuDo22u4PQzcfOuR7irRBsx+9THL2/maaysWLKLORnIH3hz9xNi1AbdQPqp3B9P5mwgkLDOtS4IIqctdGPT0My4diThsRTqLqoI91v5h+8iUa1nBtquhHPsZaYmiGLi1wQKqa6W2a30Miycfcvqe0YfBJURXUeV1DDprMKvCR0mrwLVZ+HUCRqAy9dMxtL00z0muiJSDgwPL9JrfgwHKXwFuU1Vj2mKMHJiZiYKJsUzgnqxCZUt4hHR3mDDJIMj+Ia/w8HWbov67SVTGsrPHV/7CrbcmmvpdwP5lvTrr7nN1L5OQ4UTRwaufmdifQkkj9JEqA0Xf4nmNXzhRvY6k9iCZOx2LVKSU23CowPLOoAH7Su4PgcRjMSvwaLVmNwWUEIo2JLHSddfJy2+aZD4jgnFrKSrrnU73WGCN0yvc0mtZvwE7X6T1fCeDCuHyV8nxaJLU8pJun4SbTl6PDfjVatKjTUaZmUiyvfcDoZBZV0ya07buJR4jhTKFNX5lBK1Brnp/hPWbtSuak32mmXS6uB90nn/ABJr4VqN0qFvhDTUH4lI9e49JCZPgVFzG9CsbfEX/LDn735eVx2mHKyxDGl+rr8fU0Y+gK1E10UqyeTEU7WKnk47bSbw5VajSYH4guUYX8wGpBPpv7SYcM2a4sKoXKyn5a9I8jyOh0PKc/hqbUMQaYuAxLqpOxA1Q+15hSU1RJ43jmm+mX9DAZSWGtM3v2NtPqNZFdbUqhAvZHP1YbyXg8ZYML+SoDp+Fxt+mkhcQxVqdl0zAZv9IFiJBStk3jpNFMlMKoqKM6i6kHSxPQ+0r69O6508wJJBH4uamWBAyPYHKxufWRODrkdkbWm1u1gfve0soqShztfTIWJpWKsNm37iW+Bq5kRtjSJQ90Yf9zRxTCZUZDvTIYH8p5SJwytZip2YX+gvD9yIf650fRXhThIoYHDp+Uv/ALmJH6GWvwe0pfD/ABcNg6Bv/wDWB9NJYLxEdZhNFd3ZufDTS+FmRx46zH+8EzwDhkEzAmCzYJ509axATKgNZiRN2Aw7ufs0Z+Wg0+sJN9EW0lbN9Pebcf4aqY7DtTSyBihztoq5WDXH4tpd8N8N5DmrnMdwi6gH8x5y3r4ohbKh2sLAWHoJ0MOJxVyONny75VA5TB/01waMHxN8VUUD5yVpgjoq2v7zoDiadCkfhqmHoLc+ULTQ+w0lFxrji4ejUq1lfybIFOeo3JVtsOp9Z5jxjjFbGmo9aqSgVMlMHLSpBgDkt1EtJuSNUcSvk7jEeMlxRYYVsyA5SxFkv2/F7SZ4a4dTS9qqPUJZyQ65iW5EDpOM4Q2Ew+GJqL8YKLmxsc3pIHFMI2Ra74ZcLTe7Uw1ZlqFBazkAaDWRjC2bp5NkUnSPWuJ8PVspdA3Ik2vb+Jz2O8GK4f4ZGW9zTYDI1/TY95A8KMCAAzoTcgM+dalt8p7fzOwpC43mttp0SXCXJxi+F6qJYKairfJ5vtKXa/3l7SD4kwNKtTX418NiKY0qZSMxB0nb1MeEDAm2t5yPidFq6ZPi1H83mJyqOv8A1Ip+5NG3lxp9HEHjNjYi7DQlflY/iHczbicSDTBKkex0PeZ0MbVo1Ph0qVDOupR6dnI+sl/4h/cBhVpfCrKSCgA+t5alxXBqx5N3FlNSomxKHv1sRyI6GLEYdWprWpXDKbOh6feA7TdRqGm5tqp0N+UyrUShfkroXQ8rnf8AiTvkjKPFM1YoGoqEkscrKx62Fwf1lSi6qRuN+Wl7SzxuLWnQV9ndTYd9rympNmKnkTY+h/7vJx6KmaStLyes+H+I58NTyE2W4t7mWNPFt1lN4Tw2XCKN9T9Ly4USs3TMpEkYlpsTGmaOUwLWmbI7SIJsG8xWZXnFPSsl8KwHx6yp92+Zj0UT0IIEUKvlVdAALASl8LcLNOmGPz1bMeychLmo06eDHsjz2zh6vL6k6XSMWHQ2/WYMWHQ+xH7TEUxe/P10mrEVLbMV99B6zazQkROIcWFMfaoQp0JtnX3ttPOvE2EovWCUAqHEHOwA8hCr8w5X7Tq+LceNNyjgPcGxGxG1iJwnFeKinXRSBZhmvzptsP0JmhTblwX8eGo2UWNwyL5cv2gIs+ZhYDkRsZd1nxFVFFZUrIvyNYXyc1PUbTSaFztedV4fwIeja+gNrGbXmfFG3Jp4KNsqOHLiHemKaUwKZ0XUDub9Z1+B46lNilYNRqISChU1GGnzLkuGXuJtoYcU9Ra8j8C4KEqO+pzAi7HMxOv0GswpfPZXkr64RznibHo7ZUcgseash+h1mrB41wyMnwg9AHR8zF9Mt8o7Td40woLIdQFJzAd9A01YXhgKIQSWX73M+s1KSirRY2trnoo+I4smqzjBj4jE6jORe/zAty7TDC8KqMxquCtQ8vugDbadhRw55iZ4iiEW43PKSedtGuOGMejgsfhrZi42BbS+o5j9o0LPgczABqOYbC5ptbL7ix+ssOOUBa7DUggA7AHmZQ1+JFlamhtRyNTOvmdrfMZZhc4ojlTTKDidcVGup8qAILjlf/uPBPa3Yj630kXEk/KbXvvzMkYSrkIYi+Rla3W1jaWvByL91s9p4TgsmHpDmVDH1Os3slpwDf1cewthkFrAeYyZw7+qNNiBXoGmD95TmA9RK3pyN3qx+TtqdO8KtGb+DY2jiVzYeqtUdj5h6iTK2G7SNGdxziSdwnBfGrKn3fmb/SN5BWdp4U4dkpfEI81Wx9E5D3nLww3zo7mpy+nBvyXQ07cvSaq9UKpYm1uZ2E2neQOKVBlIOoPLkZ1ZOkcWCt0VXE/EgoUnqNqq62Gpb/T1MiUfEVKvYU6nxHIUlB/mKD+IcrTzzxPgr4tSrMlMD5QSVzXPKXvhJKVFXZgFqXLM5NmyW3v0le1ttvs6XoVyiXxmnbMzctfp3nA8Z4hTu5LZ252toO0PHHj3+4ZqWHJFEHV9jUsdh0W85Q1g17b7W9ZuwYHH3MrZNal7Yf2d1wvFrUpqy5spFhf5ve07jwlWtTcHkfWcB4Rw7PhFKC5R2Rh0JOn7T0Pg+E+EgHM6mV8nE6RfU1PAm/JZ1cR2GsnYTRSZWMmbTboZspYlkSxGa3MDl6QnyV5RtcFL4pogm41JvKrgOMyuab2ANrHleSeO16jsAlJrb7byJS4U7EMwCHTS+otrNPyXYxWymdE65SekgY/HZQQJOqVwyDsAD6znuJtv3kfJrjE53j+Jy03c7gG3ryE4mpxQkGy+ZufIS88YY65WkOXmb+BOftblOtgjUDl6zK/U2xfQCnlAJ3OvrNNeve4jxda5FuUjCWDmyfhGWaZB5rjEyQJ/D+LVMO4elUam41upIv6jnPZP6fePDxG9KuFXEIuYMLBaijc26zwy8l8O4g9Bw9MlXW4v2III/WRcbJRlR7fwTBNXqrT11NyeiC156ctMKthoBYDsBsJzXgTh7LQ+PVUK2IsyLzSjby3PVhYzoK1eVOdzm0k34XSLr4jHHFtqPl9v6mD1N5RcTxJ16STjccBztOR8Q8dWlScs4VQDc319AOsr5Z3wi5gx82yjxlYF3Z2ARdSx2Gs8/wDFHiL+4fLTJFFPYu34j27SLxvxA+JbmtIfKl7A/mbqZUXlvBp9nL7K2r1nqe2HX5G5gKh5GYkxS0c077+lniFaeJNGpouIAAPL4o+U/vPV3YjlcjS3OfN1KqVIZTYqQQRuDyM9s8DeMl4hSFOqwTF0wAeRqgffHVuspajF+5HR0ub9jLSvxjK1mpuPzDKR+hhS8Q0m0uRfmRpJGKwpPbuNj6yqrYZdc9G56qdx0tKX3OzBY5Ik4jjFLlUGmmul/SQ14ohbRgT0BEg1uGg7Uwo5XJuJtw/D1p6kDXbQXkHRtcIJcMsVbzZl+Rhftfa3rKfjFUU1dydEBaWyVMtNgRa23vPO/HHHrj4CG53qHofwf8+klixuc0kVsuVYoOTORxGMLuzNuxJmupXLdpqgJ26PNuTfIzEIQgiOOIRkwBrC8V4CAe+/07/qhSr0aeGxLClXpKtNXOiVVUWAvyadnjMTYE3067ifK6VPbXSXuD8c4uiuVaxZfwt5hb3mieNvos48qXZ65xHjFMMXqOFVdNdj7TyXxd4pGKJSkMtMMSTzc8vaQeKeK6uIQo+UAnMbA3MpgZDFp9r3S7NufVblsh0F4GKBloogIWijEAU34XEtSdXpsUdSGVgbEEc5pMAYB7V4N/qEmNUU8QRTxS2F9FSt3HRuonU1VB5f8z5uV7bGxGotveX/AA/x3i6IAWuWUbBwG9rnWU8mmt3E6GHVpKpntTYcdBIOOKqCdAF1JOgHvPNP/lPFc0pnvZv+ZScX8VYjFf5lQ5fwr5V/TeaFpJt8ll63HFcWzo/E3jq96eHOmxqcvRf+ZwzuSbnUnUk7k9YjFL+PHHGqRzM2aWV3IIWhHNhpFaOEIAxCIwMAI4QgEhB1mupMi2k1OYBjCEIAXgIoCAEYMUIAzFHAwBRwAjtAFeK8cIArQMd4AQAtAQgIAWhHFAHCEIAQhCAZkzAmMxQBQhFACAhCAEIQgDEcQjgBCEV4ARQjgAIQgYAQEI4ATGMwgDhCEAIQhAAxQjtAFeKO8UAIQMIAQhCAMRzGO8ADFCEAI4o4ARRxQBwhCAEUBHAHCEIARRwgChCEAVoRxQAMQgYCAOEIQAhCEAIQhAHCEUAIQhAHFCEAIQhAMhFFMoAQhETACEIQAihCABijMUAYhCEAcUcUAIQjgChHFACEBHAFaEcVoAQjtACAIRxwgCijhAFeOKEACYRgSTjeHPRy5xYuoYDnY9YsyotqyLFHCDAQhNtHCs5AVSxPYwZpmuKSsbw56JAqDKxF7XuQO8jWgNV2KEYjvBgxtHaEIAWhaEcAIQhACKOEAIQhAEYQhAMY4QgFx4Vwi1MQocXA81uRI6yy8c6up9R7dIQldv8AzfwdSCS0b+5ypjQXIjhLBzF2dh4c4BSaxYFj3II/adrgeF00ViqC6qxHqBpCE52aT3HYjFRhaPIcfiWqVHdzdmJJ+sjwhOgujjN2whCEyAhCEAIQhAFHCEABHCEAIQhACKEIB//Z">
            <a:extLst>
              <a:ext uri="{FF2B5EF4-FFF2-40B4-BE49-F238E27FC236}">
                <a16:creationId xmlns:a16="http://schemas.microsoft.com/office/drawing/2014/main" id="{39CFB0B9-A07F-4808-ABAA-44A6CE63997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endParaRPr lang="sl-SI" altLang="sl-SI"/>
          </a:p>
        </p:txBody>
      </p:sp>
      <p:sp>
        <p:nvSpPr>
          <p:cNvPr id="22532" name="AutoShape 6" descr="data:image/jpeg;base64,/9j/4AAQSkZJRgABAQAAAQABAAD/2wCEAAkGBhQQEBIUEBAUDxAQFA8QFBQVDw8QDxAPFRAVFRQQFRYXHSYfFxkjGRQUHy8gIycpLCwsFR4xNTAqNSYrLCkBCQoKDgwOGg8PGiokHSUpKSkvLCwsKSwpLCwpLCwsLCwsKSwsLCwsLCkpLCwpLCkpLDUpLCwsLCwpLCwsLCwpLP/AABEIAQQAvwMBIgACEQEDEQH/xAAcAAACAgMBAQAAAAAAAAAAAAAAAQQFAgMGBwj/xAA6EAACAQIEBAQDBwIHAAMAAAABAgADEQQSITEFQVFhBiJxgRMykSNCUmKhscEHFBUzcpLR4fAXQ4L/xAAaAQEAAgMBAAAAAAAAAAAAAAAAAgQBAwUG/8QAKhEAAgIBBAEDAwQDAAAAAAAAAAECEQMEEiExQRMiUWFxsTJCgZEjM1L/2gAMAwEAAhEDEQA/AOPHiepSrfaJkpqxJC7sL2v67SV4n/qEDlWgr2IN2ZStxyAlxgvANRa+euRWUDyi2mbqZV+JfAWKxNUlAq0wfKvTqZS9TBJ22rOl6eeNKK/Bh4U8Rk1qa/iNjrPZcA1xPFeC+AsVSxFJigCowYm/Key4KrlUA9BKmdw3JwZNRnXvRli21krCvIOKe5E3I2khCVSMSjwWWcTaDKkObiSlqmWFks0uBMMjjebFe4mAm+PJrZtpyv4zhkqo1Oooem9gym9mFwbG3cCWFOV3En1m3wQ8lfw/g9DDZvgUlpZ8ubLm82W9r3J/EfrM23iatNXxOug+kl9zBIRpi7TXTrg6BgT0vE9+8w2ZSE7TNHmontMc0gTZurVdJzPFKh1l5Xq6Tn+IONYBQ4ptJUVDeW2LMpq7WkokWam05zbQa5kSoxknB7zYa0ekDxKOszHiMdZyx4b3Mw/w49Zwdkfk9Z6cfg64eIx1EzHiFe043/Dm/EYjgH/EY9OP/Rj04/B2o4+kzpccUsAut5xVTAOFJzHSWXhXDlmzNqRCx+UzVljCMXwdzTq3IllTp3lVhz5xLwGW8cbONNhawmsOBuQB3NheRuKcXSgvmN25KNz69PecJ4n46rZXxDN8MfJSpkFQfxuZv3VwjWoN8s9CGMUE+ddN9ZRca4sgOhzf+2E4qnx6mUD0vtACNyNGHIW1IkepxyopGZFs35ajk/pMuU2qSJKEU7bLWvx2o18rAAcst7e/KQ/7xTcv5z/+rHSQm45UY5VpDKBsVCX9pExPEiR5kqUj+Vcy/VNRCjLyZbj4LNeJUlBBCqd7HOCO8l4fjthem9xbblbrOOxeNqZSwvXUGxKuTl02I+Ye8r8PxYHYlR2Yg362M2bGQ3I9QwvHg48zWPQybTx1+evttPLqPGKtMnK4rLzVgA0tcF4spvYOponbQki/qNopocHe1qt1lBjnhh+KWtmYOjbOLEEd+4mGPkbFFTXaVeLpy3NORatGTTog4lK6GTcGlpufCSRQw8luI7TpWExVdZm0VPeeePXAqRmnNgEQGoiyJsq0bqR2kngeGFNTNbyXhRYTfh6KGpfgs8K/2glhxHiy0V0INQ6AfdU9WnK4rjHwmsLljppynN8U8SrmOjM5vdr6L20/aXcafg5s18m/jfE1pktXqmtWYmwHkpgn8utx7zjmqO7t8Rw1/u3sB27TLEcX+NdAQrjzAk3LqNiWPPsJCSvrb5H0srKXpk9jyluEKNM5pkz4hUgqoU7eVxt6WkhOJMo3fsCLC/WVbEMbNTsb65ahF/blG1I07lGKk6Xaxt28t5spGncy5PHWOUVbCm2xZbEcsykba9Zo4gppMCULo21WjW0b1BB1lbW4hUHlqDNta6rlNu43jwmKzZlKKQ41ynKQRswU2HLlG1GVJ+TN2Bu1Gr577EZam2xGzSuxFVWsKqfDqcnGgP8AqEzLHMRnuRfRxZo3UuoBAPqQdOl+nrMmOyLcobHle2vmHQ9xNhxAPvz5GYUioslU2U/K+7Uj/KzBsIyuUPlqD/aw697zJhNljhcc9E+UnX5lvdGHboZ2HDeICtRB5qcp6+/1nn6tYcwRyPL0nReEcRd3APzC9vzDn9JrnHizdFnSlJhkkrLpt+kj5P8A1jNBI1ClM0XWZqsyp05lGCyMKY1mQEyUazhnqbMlgq6iJecyp7wRN7DaSGbKum/8zSIuIsVoVSNwjWPS4ljD0c7UfqRyXFeIXLslyb/DU7i/O3vec9jENOyi+ZbO3ckWP7ydwuuWugF0QgA/nPmY/UmauKfaFnGuVshBtfTSdeKp0cuTu2UzYdS4W1s18muvYA9RNjVybJWvmX5Ki6EgbZh1Eyr5QAG+XbS4KkbN6yRiEDKFqEv0fZiehPXvNxW76NYrIbCqqspt5hcXPIgjY9pl8IAb5x15kciOtpDfDMCQup5g6Zh1tJ+BwpYHKLEaMpGx5TDJxi7MMPXIzI2Uqw0Gtj7nYyIbA7FHU7EeYjtM6ujDNyNj0HSTMThTo1txf+IujYsbfRvbApiUAIAcjytsCenY+t5z74KpTqGmwIqDYH706XA0MyEgkNe52ykDTN2YftM+J0BXpFiftaFmDDQlBzv20Fu8ipU6MPHxZzFJBVuDo22u4PQzcfOuR7irRBsx+9THL2/maaysWLKLORnIH3hz9xNi1AbdQPqp3B9P5mwgkLDOtS4IIqctdGPT0My4diThsRTqLqoI91v5h+8iUa1nBtquhHPsZaYmiGLi1wQKqa6W2a30Miycfcvqe0YfBJURXUeV1DDprMKvCR0mrwLVZ+HUCRqAy9dMxtL00z0muiJSDgwPL9JrfgwHKXwFuU1Vj2mKMHJiZiYKJsUzgnqxCZUt4hHR3mDDJIMj+Ia/w8HWbov67SVTGsrPHV/7CrbcmmvpdwP5lvTrr7nN1L5OQ4UTRwaufmdifQkkj9JEqA0Xf4nmNXzhRvY6k9iCZOx2LVKSU23CowPLOoAH7Su4PgcRjMSvwaLVmNwWUEIo2JLHSddfJy2+aZD4jgnFrKSrrnU73WGCN0yvc0mtZvwE7X6T1fCeDCuHyV8nxaJLU8pJun4SbTl6PDfjVatKjTUaZmUiyvfcDoZBZV0ya07buJR4jhTKFNX5lBK1Brnp/hPWbtSuak32mmXS6uB90nn/ABJr4VqN0qFvhDTUH4lI9e49JCZPgVFzG9CsbfEX/LDn735eVx2mHKyxDGl+rr8fU0Y+gK1E10UqyeTEU7WKnk47bSbw5VajSYH4guUYX8wGpBPpv7SYcM2a4sKoXKyn5a9I8jyOh0PKc/hqbUMQaYuAxLqpOxA1Q+15hSU1RJ43jmm+mX9DAZSWGtM3v2NtPqNZFdbUqhAvZHP1YbyXg8ZYML+SoDp+Fxt+mkhcQxVqdl0zAZv9IFiJBStk3jpNFMlMKoqKM6i6kHSxPQ+0r69O6508wJJBH4uamWBAyPYHKxufWRODrkdkbWm1u1gfve0soqShztfTIWJpWKsNm37iW+Bq5kRtjSJQ90Yf9zRxTCZUZDvTIYH8p5SJwytZip2YX+gvD9yIf650fRXhThIoYHDp+Uv/ALmJH6GWvwe0pfD/ABcNg6Bv/wDWB9NJYLxEdZhNFd3ZufDTS+FmRx46zH+8EzwDhkEzAmCzYJ509axATKgNZiRN2Aw7ufs0Z+Wg0+sJN9EW0lbN9Pebcf4aqY7DtTSyBihztoq5WDXH4tpd8N8N5DmrnMdwi6gH8x5y3r4ohbKh2sLAWHoJ0MOJxVyONny75VA5TB/01waMHxN8VUUD5yVpgjoq2v7zoDiadCkfhqmHoLc+ULTQ+w0lFxrji4ejUq1lfybIFOeo3JVtsOp9Z5jxjjFbGmo9aqSgVMlMHLSpBgDkt1EtJuSNUcSvk7jEeMlxRYYVsyA5SxFkv2/F7SZ4a4dTS9qqPUJZyQ65iW5EDpOM4Q2Ew+GJqL8YKLmxsc3pIHFMI2Ra74ZcLTe7Uw1ZlqFBazkAaDWRjC2bp5NkUnSPWuJ8PVspdA3Ik2vb+Jz2O8GK4f4ZGW9zTYDI1/TY95A8KMCAAzoTcgM+dalt8p7fzOwpC43mttp0SXCXJxi+F6qJYKairfJ5vtKXa/3l7SD4kwNKtTX418NiKY0qZSMxB0nb1MeEDAm2t5yPidFq6ZPi1H83mJyqOv8A1Ip+5NG3lxp9HEHjNjYi7DQlflY/iHczbicSDTBKkex0PeZ0MbVo1Ph0qVDOupR6dnI+sl/4h/cBhVpfCrKSCgA+t5alxXBqx5N3FlNSomxKHv1sRyI6GLEYdWprWpXDKbOh6feA7TdRqGm5tqp0N+UyrUShfkroXQ8rnf8AiTvkjKPFM1YoGoqEkscrKx62Fwf1lSi6qRuN+Wl7SzxuLWnQV9ndTYd9rympNmKnkTY+h/7vJx6KmaStLyes+H+I58NTyE2W4t7mWNPFt1lN4Tw2XCKN9T9Ly4USs3TMpEkYlpsTGmaOUwLWmbI7SIJsG8xWZXnFPSsl8KwHx6yp92+Zj0UT0IIEUKvlVdAALASl8LcLNOmGPz1bMeychLmo06eDHsjz2zh6vL6k6XSMWHQ2/WYMWHQ+xH7TEUxe/P10mrEVLbMV99B6zazQkROIcWFMfaoQp0JtnX3ttPOvE2EovWCUAqHEHOwA8hCr8w5X7Tq+LceNNyjgPcGxGxG1iJwnFeKinXRSBZhmvzptsP0JmhTblwX8eGo2UWNwyL5cv2gIs+ZhYDkRsZd1nxFVFFZUrIvyNYXyc1PUbTSaFztedV4fwIeja+gNrGbXmfFG3Jp4KNsqOHLiHemKaUwKZ0XUDub9Z1+B46lNilYNRqISChU1GGnzLkuGXuJtoYcU9Ra8j8C4KEqO+pzAi7HMxOv0GswpfPZXkr64RznibHo7ZUcgseash+h1mrB41wyMnwg9AHR8zF9Mt8o7Td40woLIdQFJzAd9A01YXhgKIQSWX73M+s1KSirRY2trnoo+I4smqzjBj4jE6jORe/zAty7TDC8KqMxquCtQ8vugDbadhRw55iZ4iiEW43PKSedtGuOGMejgsfhrZi42BbS+o5j9o0LPgczABqOYbC5ptbL7ix+ssOOUBa7DUggA7AHmZQ1+JFlamhtRyNTOvmdrfMZZhc4ojlTTKDidcVGup8qAILjlf/uPBPa3Yj630kXEk/KbXvvzMkYSrkIYi+Rla3W1jaWvByL91s9p4TgsmHpDmVDH1Os3slpwDf1cewthkFrAeYyZw7+qNNiBXoGmD95TmA9RK3pyN3qx+TtqdO8KtGb+DY2jiVzYeqtUdj5h6iTK2G7SNGdxziSdwnBfGrKn3fmb/SN5BWdp4U4dkpfEI81Wx9E5D3nLww3zo7mpy+nBvyXQ07cvSaq9UKpYm1uZ2E2neQOKVBlIOoPLkZ1ZOkcWCt0VXE/EgoUnqNqq62Gpb/T1MiUfEVKvYU6nxHIUlB/mKD+IcrTzzxPgr4tSrMlMD5QSVzXPKXvhJKVFXZgFqXLM5NmyW3v0le1ttvs6XoVyiXxmnbMzctfp3nA8Z4hTu5LZ252toO0PHHj3+4ZqWHJFEHV9jUsdh0W85Q1g17b7W9ZuwYHH3MrZNal7Yf2d1wvFrUpqy5spFhf5ve07jwlWtTcHkfWcB4Rw7PhFKC5R2Rh0JOn7T0Pg+E+EgHM6mV8nE6RfU1PAm/JZ1cR2GsnYTRSZWMmbTboZspYlkSxGa3MDl6QnyV5RtcFL4pogm41JvKrgOMyuab2ANrHleSeO16jsAlJrb7byJS4U7EMwCHTS+otrNPyXYxWymdE65SekgY/HZQQJOqVwyDsAD6znuJtv3kfJrjE53j+Jy03c7gG3ryE4mpxQkGy+ZufIS88YY65WkOXmb+BOftblOtgjUDl6zK/U2xfQCnlAJ3OvrNNeve4jxda5FuUjCWDmyfhGWaZB5rjEyQJ/D+LVMO4elUam41upIv6jnPZP6fePDxG9KuFXEIuYMLBaijc26zwy8l8O4g9Bw9MlXW4v2III/WRcbJRlR7fwTBNXqrT11NyeiC156ctMKthoBYDsBsJzXgTh7LQ+PVUK2IsyLzSjby3PVhYzoK1eVOdzm0k34XSLr4jHHFtqPl9v6mD1N5RcTxJ16STjccBztOR8Q8dWlScs4VQDc319AOsr5Z3wi5gx82yjxlYF3Z2ARdSx2Gs8/wDFHiL+4fLTJFFPYu34j27SLxvxA+JbmtIfKl7A/mbqZUXlvBp9nL7K2r1nqe2HX5G5gKh5GYkxS0c077+lniFaeJNGpouIAAPL4o+U/vPV3YjlcjS3OfN1KqVIZTYqQQRuDyM9s8DeMl4hSFOqwTF0wAeRqgffHVuspajF+5HR0ub9jLSvxjK1mpuPzDKR+hhS8Q0m0uRfmRpJGKwpPbuNj6yqrYZdc9G56qdx0tKX3OzBY5Ik4jjFLlUGmmul/SQ14ohbRgT0BEg1uGg7Uwo5XJuJtw/D1p6kDXbQXkHRtcIJcMsVbzZl+Rhftfa3rKfjFUU1dydEBaWyVMtNgRa23vPO/HHHrj4CG53qHofwf8+klixuc0kVsuVYoOTORxGMLuzNuxJmupXLdpqgJ26PNuTfIzEIQgiOOIRkwBrC8V4CAe+/07/qhSr0aeGxLClXpKtNXOiVVUWAvyadnjMTYE3067ifK6VPbXSXuD8c4uiuVaxZfwt5hb3mieNvos48qXZ65xHjFMMXqOFVdNdj7TyXxd4pGKJSkMtMMSTzc8vaQeKeK6uIQo+UAnMbA3MpgZDFp9r3S7NufVblsh0F4GKBloogIWijEAU34XEtSdXpsUdSGVgbEEc5pMAYB7V4N/qEmNUU8QRTxS2F9FSt3HRuonU1VB5f8z5uV7bGxGotveX/AA/x3i6IAWuWUbBwG9rnWU8mmt3E6GHVpKpntTYcdBIOOKqCdAF1JOgHvPNP/lPFc0pnvZv+ZScX8VYjFf5lQ5fwr5V/TeaFpJt8ll63HFcWzo/E3jq96eHOmxqcvRf+ZwzuSbnUnUk7k9YjFL+PHHGqRzM2aWV3IIWhHNhpFaOEIAxCIwMAI4QgEhB1mupMi2k1OYBjCEIAXgIoCAEYMUIAzFHAwBRwAjtAFeK8cIArQMd4AQAtAQgIAWhHFAHCEIAQhCAZkzAmMxQBQhFACAhCAEIQgDEcQjgBCEV4ARQjgAIQgYAQEI4ATGMwgDhCEAIQhAAxQjtAFeKO8UAIQMIAQhCAMRzGO8ADFCEAI4o4ARRxQBwhCAEUBHAHCEIARRwgChCEAVoRxQAMQgYCAOEIQAhCEAIQhAHCEUAIQhAHFCEAIQhAMhFFMoAQhETACEIQAihCABijMUAYhCEAcUcUAIQjgChHFACEBHAFaEcVoAQjtACAIRxwgCijhAFeOKEACYRgSTjeHPRy5xYuoYDnY9YsyotqyLFHCDAQhNtHCs5AVSxPYwZpmuKSsbw56JAqDKxF7XuQO8jWgNV2KEYjvBgxtHaEIAWhaEcAIQhACKOEAIQhAEYQhAMY4QgFx4Vwi1MQocXA81uRI6yy8c6up9R7dIQldv8AzfwdSCS0b+5ypjQXIjhLBzF2dh4c4BSaxYFj3II/adrgeF00ViqC6qxHqBpCE52aT3HYjFRhaPIcfiWqVHdzdmJJ+sjwhOgujjN2whCEyAhCEAIQhAFHCEABHCEAIQhACKEIB//Z">
            <a:extLst>
              <a:ext uri="{FF2B5EF4-FFF2-40B4-BE49-F238E27FC236}">
                <a16:creationId xmlns:a16="http://schemas.microsoft.com/office/drawing/2014/main" id="{C937C3F8-133B-4C40-9DFC-FE840EEA8E5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endParaRPr lang="sl-SI" altLang="sl-SI"/>
          </a:p>
        </p:txBody>
      </p:sp>
      <p:pic>
        <p:nvPicPr>
          <p:cNvPr id="22533" name="Picture 8" descr="http://www.sen.sik.si/pic/0901/svetlana-makarovic.jpg">
            <a:extLst>
              <a:ext uri="{FF2B5EF4-FFF2-40B4-BE49-F238E27FC236}">
                <a16:creationId xmlns:a16="http://schemas.microsoft.com/office/drawing/2014/main" id="{497A8E79-67CE-4225-927F-7650704159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0"/>
            <a:ext cx="5040313"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vsebine 2">
            <a:extLst>
              <a:ext uri="{FF2B5EF4-FFF2-40B4-BE49-F238E27FC236}">
                <a16:creationId xmlns:a16="http://schemas.microsoft.com/office/drawing/2014/main" id="{F3088866-1F9A-434D-AE58-0FE5C2F48311}"/>
              </a:ext>
            </a:extLst>
          </p:cNvPr>
          <p:cNvSpPr>
            <a:spLocks noGrp="1"/>
          </p:cNvSpPr>
          <p:nvPr>
            <p:ph sz="half" idx="1"/>
          </p:nvPr>
        </p:nvSpPr>
        <p:spPr>
          <a:xfrm>
            <a:off x="468313" y="981075"/>
            <a:ext cx="4038600" cy="5299075"/>
          </a:xfrm>
        </p:spPr>
        <p:txBody>
          <a:bodyPr/>
          <a:lstStyle/>
          <a:p>
            <a:r>
              <a:rPr lang="sl-SI" altLang="sl-SI"/>
              <a:t>ZBIRKA:</a:t>
            </a:r>
          </a:p>
          <a:p>
            <a:r>
              <a:rPr lang="sl-SI" altLang="sl-SI"/>
              <a:t>UREJA:</a:t>
            </a:r>
          </a:p>
          <a:p>
            <a:r>
              <a:rPr lang="sl-SI" altLang="sl-SI"/>
              <a:t>OPREMIL:</a:t>
            </a:r>
          </a:p>
          <a:p>
            <a:r>
              <a:rPr lang="sl-SI" altLang="sl-SI"/>
              <a:t>GRAVIČNO OBLIKOVALA:</a:t>
            </a:r>
          </a:p>
          <a:p>
            <a:r>
              <a:rPr lang="sl-SI" altLang="sl-SI"/>
              <a:t>IZDALA IN ZALOŽILA:</a:t>
            </a:r>
          </a:p>
          <a:p>
            <a:r>
              <a:rPr lang="sl-SI" altLang="sl-SI"/>
              <a:t>NATISNILA:</a:t>
            </a:r>
          </a:p>
          <a:p>
            <a:pPr>
              <a:buFont typeface="Wingdings 2" panose="05020102010507070707" pitchFamily="18" charset="2"/>
              <a:buNone/>
            </a:pPr>
            <a:endParaRPr lang="sl-SI" altLang="sl-SI"/>
          </a:p>
        </p:txBody>
      </p:sp>
      <p:sp>
        <p:nvSpPr>
          <p:cNvPr id="23555" name="Ograda vsebine 3">
            <a:extLst>
              <a:ext uri="{FF2B5EF4-FFF2-40B4-BE49-F238E27FC236}">
                <a16:creationId xmlns:a16="http://schemas.microsoft.com/office/drawing/2014/main" id="{1341031A-FB23-42C7-A3F5-C10E2557BDC9}"/>
              </a:ext>
            </a:extLst>
          </p:cNvPr>
          <p:cNvSpPr>
            <a:spLocks noGrp="1"/>
          </p:cNvSpPr>
          <p:nvPr>
            <p:ph sz="half" idx="2"/>
          </p:nvPr>
        </p:nvSpPr>
        <p:spPr>
          <a:xfrm>
            <a:off x="4648200" y="908050"/>
            <a:ext cx="4038600" cy="5446713"/>
          </a:xfrm>
        </p:spPr>
        <p:txBody>
          <a:bodyPr/>
          <a:lstStyle/>
          <a:p>
            <a:r>
              <a:rPr lang="sl-SI" altLang="sl-SI"/>
              <a:t>Nova slovenska knjiga.</a:t>
            </a:r>
          </a:p>
          <a:p>
            <a:r>
              <a:rPr lang="sl-SI" altLang="sl-SI"/>
              <a:t>Janez Mušič.</a:t>
            </a:r>
          </a:p>
          <a:p>
            <a:r>
              <a:rPr lang="sl-SI" altLang="sl-SI"/>
              <a:t>Jure Kocbek.</a:t>
            </a:r>
          </a:p>
          <a:p>
            <a:r>
              <a:rPr lang="sl-SI" altLang="sl-SI"/>
              <a:t>Edita Kobe.</a:t>
            </a:r>
          </a:p>
          <a:p>
            <a:endParaRPr lang="sl-SI" altLang="sl-SI"/>
          </a:p>
          <a:p>
            <a:r>
              <a:rPr lang="sl-SI" altLang="sl-SI"/>
              <a:t>Mladinska knjiga.</a:t>
            </a:r>
          </a:p>
          <a:p>
            <a:r>
              <a:rPr lang="sl-SI" altLang="sl-SI"/>
              <a:t>Jože Moškrič v Ljubljani leta 1978.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440436E0-0C5C-4E07-A272-AD4AA1FE9E8B}"/>
              </a:ext>
            </a:extLst>
          </p:cNvPr>
          <p:cNvSpPr>
            <a:spLocks noGrp="1"/>
          </p:cNvSpPr>
          <p:nvPr>
            <p:ph type="title"/>
          </p:nvPr>
        </p:nvSpPr>
        <p:spPr/>
        <p:txBody>
          <a:bodyPr/>
          <a:lstStyle/>
          <a:p>
            <a:pPr algn="ctr"/>
            <a:r>
              <a:rPr lang="sl-SI" altLang="sl-SI" sz="5400"/>
              <a:t>STRANSKE OSEBE</a:t>
            </a:r>
          </a:p>
        </p:txBody>
      </p:sp>
      <p:sp>
        <p:nvSpPr>
          <p:cNvPr id="6147" name="Ograda vsebine 2">
            <a:extLst>
              <a:ext uri="{FF2B5EF4-FFF2-40B4-BE49-F238E27FC236}">
                <a16:creationId xmlns:a16="http://schemas.microsoft.com/office/drawing/2014/main" id="{07D1E154-1C5B-4F21-BA3E-9143C480352B}"/>
              </a:ext>
            </a:extLst>
          </p:cNvPr>
          <p:cNvSpPr>
            <a:spLocks noGrp="1"/>
          </p:cNvSpPr>
          <p:nvPr>
            <p:ph idx="1"/>
          </p:nvPr>
        </p:nvSpPr>
        <p:spPr/>
        <p:txBody>
          <a:bodyPr/>
          <a:lstStyle/>
          <a:p>
            <a:r>
              <a:rPr lang="sl-SI" altLang="sl-SI"/>
              <a:t>Snežko,</a:t>
            </a:r>
          </a:p>
          <a:p>
            <a:r>
              <a:rPr lang="sl-SI" altLang="sl-SI"/>
              <a:t>Gospodična Pavlina,</a:t>
            </a:r>
          </a:p>
          <a:p>
            <a:r>
              <a:rPr lang="sl-SI" altLang="sl-SI"/>
              <a:t>Gospod (Viktor) Poglajen,</a:t>
            </a:r>
          </a:p>
          <a:p>
            <a:r>
              <a:rPr lang="sl-SI" altLang="sl-SI"/>
              <a:t>Frk,</a:t>
            </a:r>
          </a:p>
          <a:p>
            <a:r>
              <a:rPr lang="sl-SI" altLang="sl-SI"/>
              <a:t>Gospa Frida,</a:t>
            </a:r>
          </a:p>
          <a:p>
            <a:r>
              <a:rPr lang="sl-SI" altLang="sl-SI"/>
              <a:t>Gospa Anči,</a:t>
            </a:r>
          </a:p>
          <a:p>
            <a:r>
              <a:rPr lang="sl-SI" altLang="sl-SI"/>
              <a:t>Gospa Klavdija,</a:t>
            </a:r>
          </a:p>
          <a:p>
            <a:r>
              <a:rPr lang="sl-SI" altLang="sl-SI"/>
              <a:t>Gospodična Lola…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slov 1">
            <a:extLst>
              <a:ext uri="{FF2B5EF4-FFF2-40B4-BE49-F238E27FC236}">
                <a16:creationId xmlns:a16="http://schemas.microsoft.com/office/drawing/2014/main" id="{4226550C-00DB-4792-A8EB-2274DCD7F821}"/>
              </a:ext>
            </a:extLst>
          </p:cNvPr>
          <p:cNvSpPr>
            <a:spLocks noGrp="1"/>
          </p:cNvSpPr>
          <p:nvPr>
            <p:ph type="title"/>
          </p:nvPr>
        </p:nvSpPr>
        <p:spPr>
          <a:xfrm>
            <a:off x="2843213" y="620713"/>
            <a:ext cx="2254250" cy="927100"/>
          </a:xfrm>
        </p:spPr>
        <p:txBody>
          <a:bodyPr/>
          <a:lstStyle/>
          <a:p>
            <a:pPr algn="ctr"/>
            <a:r>
              <a:rPr lang="sl-SI" altLang="sl-SI" sz="5400"/>
              <a:t>VIRI</a:t>
            </a:r>
          </a:p>
        </p:txBody>
      </p:sp>
      <p:pic>
        <p:nvPicPr>
          <p:cNvPr id="24579" name="Picture 2">
            <a:extLst>
              <a:ext uri="{FF2B5EF4-FFF2-40B4-BE49-F238E27FC236}">
                <a16:creationId xmlns:a16="http://schemas.microsoft.com/office/drawing/2014/main" id="{195A4904-EE66-41C5-AE4A-33511D0456C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2060575"/>
            <a:ext cx="4330700" cy="1512888"/>
          </a:xfrm>
        </p:spPr>
      </p:pic>
      <p:pic>
        <p:nvPicPr>
          <p:cNvPr id="24580" name="Picture 3">
            <a:extLst>
              <a:ext uri="{FF2B5EF4-FFF2-40B4-BE49-F238E27FC236}">
                <a16:creationId xmlns:a16="http://schemas.microsoft.com/office/drawing/2014/main" id="{CB04DA03-364C-4D7A-8FAD-2826D5AB30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1341438"/>
            <a:ext cx="2033588"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a:extLst>
              <a:ext uri="{FF2B5EF4-FFF2-40B4-BE49-F238E27FC236}">
                <a16:creationId xmlns:a16="http://schemas.microsoft.com/office/drawing/2014/main" id="{BE2F4B81-76F1-490B-B1BF-1468DA2BB8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4292600"/>
            <a:ext cx="51244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8" descr="http://www.mladinska.com/_files/15150/Teta-Magda-200.jpg">
            <a:extLst>
              <a:ext uri="{FF2B5EF4-FFF2-40B4-BE49-F238E27FC236}">
                <a16:creationId xmlns:a16="http://schemas.microsoft.com/office/drawing/2014/main" id="{999C6145-A794-4FFE-BE58-174BE56FA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16238" cy="409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10" descr="http://m1.behance.net/rendition/modules/18179535/disp/50939a64b978a8019b1e95ac72081bdc.jpg">
            <a:extLst>
              <a:ext uri="{FF2B5EF4-FFF2-40B4-BE49-F238E27FC236}">
                <a16:creationId xmlns:a16="http://schemas.microsoft.com/office/drawing/2014/main" id="{C2A1C909-D244-4EBB-A55D-90D1B36F49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3563" y="333375"/>
            <a:ext cx="3500437" cy="35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6" descr="http://upload.wikimedia.org/wikipedia/sl/4/4e/Teta_Magda.jpg">
            <a:extLst>
              <a:ext uri="{FF2B5EF4-FFF2-40B4-BE49-F238E27FC236}">
                <a16:creationId xmlns:a16="http://schemas.microsoft.com/office/drawing/2014/main" id="{49106935-07E6-4493-9091-D9E1313AB9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2997200"/>
            <a:ext cx="2900363"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0" descr="http://www.simos.si/foto/9999.gif">
            <a:extLst>
              <a:ext uri="{FF2B5EF4-FFF2-40B4-BE49-F238E27FC236}">
                <a16:creationId xmlns:a16="http://schemas.microsoft.com/office/drawing/2014/main" id="{2D0120AC-FE5F-4A75-B0A4-8A2AD7F028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3700463"/>
            <a:ext cx="2178050" cy="315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2" descr="http://mmc.bolha.com/2/image/163691/165575/Knjiga---Svetlana-Makarovic-TETA-MAGDA_52cc4862af6e2.jpg">
            <a:extLst>
              <a:ext uri="{FF2B5EF4-FFF2-40B4-BE49-F238E27FC236}">
                <a16:creationId xmlns:a16="http://schemas.microsoft.com/office/drawing/2014/main" id="{A4371C4E-1C62-4420-A2EC-1429819D610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9563" y="3198813"/>
            <a:ext cx="2736850" cy="365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83C4D89D-5BB1-41B1-A3E2-3356E1F24480}"/>
              </a:ext>
            </a:extLst>
          </p:cNvPr>
          <p:cNvSpPr>
            <a:spLocks noGrp="1"/>
          </p:cNvSpPr>
          <p:nvPr>
            <p:ph type="title"/>
          </p:nvPr>
        </p:nvSpPr>
        <p:spPr>
          <a:xfrm>
            <a:off x="971600" y="274320"/>
            <a:ext cx="7962088" cy="1143000"/>
          </a:xfrm>
        </p:spPr>
        <p:txBody>
          <a:bodyPr/>
          <a:lstStyle/>
          <a:p>
            <a:pPr algn="ctr" fontAlgn="auto">
              <a:spcAft>
                <a:spcPts val="0"/>
              </a:spcAft>
              <a:defRPr/>
            </a:pPr>
            <a:r>
              <a:rPr lang="sl-SI" sz="5400" dirty="0"/>
              <a:t>HVALA ZA POZORNOST</a:t>
            </a:r>
            <a:r>
              <a:rPr lang="sl-SI" sz="48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F944AD5B-7F54-4D82-A669-BDA5AFA6B6AC}"/>
              </a:ext>
            </a:extLst>
          </p:cNvPr>
          <p:cNvSpPr>
            <a:spLocks noGrp="1"/>
          </p:cNvSpPr>
          <p:nvPr>
            <p:ph type="title"/>
          </p:nvPr>
        </p:nvSpPr>
        <p:spPr>
          <a:xfrm>
            <a:off x="457200" y="0"/>
            <a:ext cx="8229600" cy="1341438"/>
          </a:xfrm>
        </p:spPr>
        <p:txBody>
          <a:bodyPr/>
          <a:lstStyle/>
          <a:p>
            <a:pPr algn="ctr"/>
            <a:r>
              <a:rPr lang="sl-SI" altLang="sl-SI" sz="5400"/>
              <a:t>GLAVNE OSEBE</a:t>
            </a:r>
          </a:p>
        </p:txBody>
      </p:sp>
      <p:sp>
        <p:nvSpPr>
          <p:cNvPr id="7171" name="Ograda vsebine 2">
            <a:extLst>
              <a:ext uri="{FF2B5EF4-FFF2-40B4-BE49-F238E27FC236}">
                <a16:creationId xmlns:a16="http://schemas.microsoft.com/office/drawing/2014/main" id="{EE026D83-AF44-40FF-8B78-8B676FE47CF8}"/>
              </a:ext>
            </a:extLst>
          </p:cNvPr>
          <p:cNvSpPr>
            <a:spLocks noGrp="1"/>
          </p:cNvSpPr>
          <p:nvPr>
            <p:ph idx="1"/>
          </p:nvPr>
        </p:nvSpPr>
        <p:spPr/>
        <p:txBody>
          <a:bodyPr/>
          <a:lstStyle/>
          <a:p>
            <a:r>
              <a:rPr lang="sl-SI" altLang="sl-SI"/>
              <a:t>Teta Magda (Madeleine), pamž.</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2A8C8612-AEC3-4CD8-B6B3-19726C4DFB47}"/>
              </a:ext>
            </a:extLst>
          </p:cNvPr>
          <p:cNvSpPr>
            <a:spLocks noGrp="1"/>
          </p:cNvSpPr>
          <p:nvPr>
            <p:ph type="title"/>
          </p:nvPr>
        </p:nvSpPr>
        <p:spPr>
          <a:xfrm>
            <a:off x="468313" y="549275"/>
            <a:ext cx="8229600" cy="1143000"/>
          </a:xfrm>
        </p:spPr>
        <p:txBody>
          <a:bodyPr/>
          <a:lstStyle/>
          <a:p>
            <a:pPr algn="ctr"/>
            <a:r>
              <a:rPr lang="sl-SI" altLang="sl-SI" sz="5400"/>
              <a:t>PAMŽ</a:t>
            </a:r>
          </a:p>
        </p:txBody>
      </p:sp>
      <p:sp>
        <p:nvSpPr>
          <p:cNvPr id="8195" name="Ograda vsebine 2">
            <a:extLst>
              <a:ext uri="{FF2B5EF4-FFF2-40B4-BE49-F238E27FC236}">
                <a16:creationId xmlns:a16="http://schemas.microsoft.com/office/drawing/2014/main" id="{2188314E-433A-4444-94FE-FCE94774BD31}"/>
              </a:ext>
            </a:extLst>
          </p:cNvPr>
          <p:cNvSpPr>
            <a:spLocks noGrp="1"/>
          </p:cNvSpPr>
          <p:nvPr>
            <p:ph idx="1"/>
          </p:nvPr>
        </p:nvSpPr>
        <p:spPr/>
        <p:txBody>
          <a:bodyPr/>
          <a:lstStyle/>
          <a:p>
            <a:r>
              <a:rPr lang="sl-SI" altLang="sl-SI"/>
              <a:t>živi pri svoji teti Magdi,</a:t>
            </a:r>
          </a:p>
          <a:p>
            <a:r>
              <a:rPr lang="sl-SI" altLang="sl-SI"/>
              <a:t>v šoli ji ne gre zelo dobro,</a:t>
            </a:r>
          </a:p>
          <a:p>
            <a:r>
              <a:rPr lang="sl-SI" altLang="sl-SI"/>
              <a:t>od tete je dobila kužka Snežka,</a:t>
            </a:r>
          </a:p>
          <a:p>
            <a:r>
              <a:rPr lang="sl-SI" altLang="sl-SI"/>
              <a:t>prvi poljub.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B94D3F2D-D405-4E92-BAA1-3FA8B28A65EB}"/>
              </a:ext>
            </a:extLst>
          </p:cNvPr>
          <p:cNvSpPr>
            <a:spLocks noGrp="1"/>
          </p:cNvSpPr>
          <p:nvPr>
            <p:ph type="title"/>
          </p:nvPr>
        </p:nvSpPr>
        <p:spPr>
          <a:xfrm>
            <a:off x="1042988" y="274638"/>
            <a:ext cx="7891462" cy="1143000"/>
          </a:xfrm>
        </p:spPr>
        <p:txBody>
          <a:bodyPr/>
          <a:lstStyle/>
          <a:p>
            <a:pPr algn="ctr"/>
            <a:r>
              <a:rPr lang="sl-SI" altLang="sl-SI" sz="5400"/>
              <a:t>TETA MAGDA</a:t>
            </a:r>
          </a:p>
        </p:txBody>
      </p:sp>
      <p:sp>
        <p:nvSpPr>
          <p:cNvPr id="9219" name="Ograda vsebine 2">
            <a:extLst>
              <a:ext uri="{FF2B5EF4-FFF2-40B4-BE49-F238E27FC236}">
                <a16:creationId xmlns:a16="http://schemas.microsoft.com/office/drawing/2014/main" id="{F7E46EA4-0C1C-4376-90F1-8A7810D0B488}"/>
              </a:ext>
            </a:extLst>
          </p:cNvPr>
          <p:cNvSpPr>
            <a:spLocks noGrp="1"/>
          </p:cNvSpPr>
          <p:nvPr>
            <p:ph idx="1"/>
          </p:nvPr>
        </p:nvSpPr>
        <p:spPr/>
        <p:txBody>
          <a:bodyPr/>
          <a:lstStyle/>
          <a:p>
            <a:r>
              <a:rPr lang="sl-SI" altLang="sl-SI"/>
              <a:t>se laže,</a:t>
            </a:r>
          </a:p>
          <a:p>
            <a:r>
              <a:rPr lang="sl-SI" altLang="sl-SI"/>
              <a:t>‘‘kupila’’ kužka,</a:t>
            </a:r>
          </a:p>
          <a:p>
            <a:r>
              <a:rPr lang="sl-SI" altLang="sl-SI"/>
              <a:t>‘‘rešila’’ bolnišnico,</a:t>
            </a:r>
          </a:p>
          <a:p>
            <a:r>
              <a:rPr lang="sl-SI" altLang="sl-SI"/>
              <a:t>imela cvetličarno,</a:t>
            </a:r>
          </a:p>
          <a:p>
            <a:r>
              <a:rPr lang="sl-SI" altLang="sl-SI"/>
              <a:t>starost tete: nekaj čez štirideset, nato nekaj čez trideset in še nekaj čez dvajset.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0483B9AF-AD4A-473C-B9D7-1AAA5A04E3D2}"/>
              </a:ext>
            </a:extLst>
          </p:cNvPr>
          <p:cNvSpPr>
            <a:spLocks noGrp="1"/>
          </p:cNvSpPr>
          <p:nvPr>
            <p:ph type="title"/>
          </p:nvPr>
        </p:nvSpPr>
        <p:spPr>
          <a:xfrm>
            <a:off x="395288" y="476250"/>
            <a:ext cx="8229600" cy="1143000"/>
          </a:xfrm>
        </p:spPr>
        <p:txBody>
          <a:bodyPr/>
          <a:lstStyle/>
          <a:p>
            <a:pPr algn="ctr"/>
            <a:r>
              <a:rPr lang="sl-SI" altLang="sl-SI" sz="5400"/>
              <a:t>TETA MAGDA IN JAZ</a:t>
            </a:r>
          </a:p>
        </p:txBody>
      </p:sp>
      <p:sp>
        <p:nvSpPr>
          <p:cNvPr id="10243" name="Ograda vsebine 2">
            <a:extLst>
              <a:ext uri="{FF2B5EF4-FFF2-40B4-BE49-F238E27FC236}">
                <a16:creationId xmlns:a16="http://schemas.microsoft.com/office/drawing/2014/main" id="{436F5F7B-0419-4012-B7F2-7528BD54EACC}"/>
              </a:ext>
            </a:extLst>
          </p:cNvPr>
          <p:cNvSpPr>
            <a:spLocks noGrp="1"/>
          </p:cNvSpPr>
          <p:nvPr>
            <p:ph sz="half" idx="1"/>
          </p:nvPr>
        </p:nvSpPr>
        <p:spPr>
          <a:xfrm>
            <a:off x="457200" y="1920875"/>
            <a:ext cx="4038600" cy="4433888"/>
          </a:xfrm>
        </p:spPr>
        <p:txBody>
          <a:bodyPr/>
          <a:lstStyle/>
          <a:p>
            <a:r>
              <a:rPr lang="sl-SI" altLang="sl-SI"/>
              <a:t>Teta Magda se vedno laže.</a:t>
            </a:r>
          </a:p>
          <a:p>
            <a:r>
              <a:rPr lang="sl-SI" altLang="sl-SI"/>
              <a:t>Vedno si izmišljuje kako je koga rešila.</a:t>
            </a:r>
          </a:p>
        </p:txBody>
      </p:sp>
      <p:sp>
        <p:nvSpPr>
          <p:cNvPr id="10244" name="Ograda vsebine 3">
            <a:extLst>
              <a:ext uri="{FF2B5EF4-FFF2-40B4-BE49-F238E27FC236}">
                <a16:creationId xmlns:a16="http://schemas.microsoft.com/office/drawing/2014/main" id="{8EB9B556-6D1D-4451-A3A2-2B1D7331076E}"/>
              </a:ext>
            </a:extLst>
          </p:cNvPr>
          <p:cNvSpPr>
            <a:spLocks noGrp="1"/>
          </p:cNvSpPr>
          <p:nvPr>
            <p:ph sz="half" idx="2"/>
          </p:nvPr>
        </p:nvSpPr>
        <p:spPr>
          <a:xfrm>
            <a:off x="4648200" y="1920875"/>
            <a:ext cx="4038600" cy="4433888"/>
          </a:xfrm>
        </p:spPr>
        <p:txBody>
          <a:bodyPr/>
          <a:lstStyle/>
          <a:p>
            <a:r>
              <a:rPr lang="sl-SI" altLang="sl-SI"/>
              <a:t>No, včasih, že a ne toliko kot ona.</a:t>
            </a:r>
          </a:p>
          <a:p>
            <a:r>
              <a:rPr lang="sl-SI" altLang="sl-SI"/>
              <a:t>/</a:t>
            </a:r>
          </a:p>
          <a:p>
            <a:endParaRPr lang="sl-SI" altLang="sl-SI"/>
          </a:p>
          <a:p>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E862A218-BC83-4C0D-B2D9-94A50C744D1C}"/>
              </a:ext>
            </a:extLst>
          </p:cNvPr>
          <p:cNvSpPr>
            <a:spLocks noGrp="1"/>
          </p:cNvSpPr>
          <p:nvPr>
            <p:ph type="title"/>
          </p:nvPr>
        </p:nvSpPr>
        <p:spPr>
          <a:xfrm>
            <a:off x="0" y="549275"/>
            <a:ext cx="8964613" cy="865188"/>
          </a:xfrm>
        </p:spPr>
        <p:txBody>
          <a:bodyPr/>
          <a:lstStyle/>
          <a:p>
            <a:r>
              <a:rPr lang="sl-SI" altLang="sl-SI" sz="5400"/>
              <a:t> KAKO IZDELATI LAK ZA NOHTE?</a:t>
            </a:r>
          </a:p>
        </p:txBody>
      </p:sp>
      <p:sp>
        <p:nvSpPr>
          <p:cNvPr id="11267" name="Ograda vsebine 2">
            <a:extLst>
              <a:ext uri="{FF2B5EF4-FFF2-40B4-BE49-F238E27FC236}">
                <a16:creationId xmlns:a16="http://schemas.microsoft.com/office/drawing/2014/main" id="{C99AAE0F-9E0C-4434-8329-969ACC1785CB}"/>
              </a:ext>
            </a:extLst>
          </p:cNvPr>
          <p:cNvSpPr>
            <a:spLocks noGrp="1"/>
          </p:cNvSpPr>
          <p:nvPr>
            <p:ph idx="1"/>
          </p:nvPr>
        </p:nvSpPr>
        <p:spPr>
          <a:xfrm>
            <a:off x="539750" y="1557338"/>
            <a:ext cx="8229600" cy="4911725"/>
          </a:xfrm>
        </p:spPr>
        <p:txBody>
          <a:bodyPr/>
          <a:lstStyle/>
          <a:p>
            <a:r>
              <a:rPr lang="sl-SI" altLang="sl-SI"/>
              <a:t>V aceton vlijete dve kaplji rdeče tinte in zmešate. Nato primešate žličko bronze in če imate pri roki barvo za les; jo dajte noter. Seveda, če je rdeča ali oranžna. Primešajte še nekaj kapljic limone; premešajte in stvar je narejena.</a:t>
            </a:r>
          </a:p>
          <a:p>
            <a:r>
              <a:rPr lang="sl-SI" altLang="sl-SI"/>
              <a:t>Seveda je to takoj poskusila njena soseda. Njej so se pojavili mehurji okoli nohtov in kožo je imela zelo rdečo. Seveda so skušale poiskati razlog zakaj se ji je vnela koža. Teta je rekla, da zaradi tega, ker  je dodala modro barvo ne pa rdečo. Žal je po nekaj dneh morala k zdravniku in je dobila tablete.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9E8F3C98-3728-4DDC-93EF-7478FCCC77BE}"/>
              </a:ext>
            </a:extLst>
          </p:cNvPr>
          <p:cNvSpPr>
            <a:spLocks noGrp="1"/>
          </p:cNvSpPr>
          <p:nvPr>
            <p:ph type="title"/>
          </p:nvPr>
        </p:nvSpPr>
        <p:spPr>
          <a:xfrm>
            <a:off x="468313" y="404813"/>
            <a:ext cx="8229600" cy="1143000"/>
          </a:xfrm>
        </p:spPr>
        <p:txBody>
          <a:bodyPr/>
          <a:lstStyle/>
          <a:p>
            <a:pPr algn="ctr"/>
            <a:r>
              <a:rPr lang="sl-SI" altLang="sl-SI" sz="5400"/>
              <a:t>PROBLEMATIKA</a:t>
            </a:r>
          </a:p>
        </p:txBody>
      </p:sp>
      <p:sp>
        <p:nvSpPr>
          <p:cNvPr id="12291" name="Ograda vsebine 2">
            <a:extLst>
              <a:ext uri="{FF2B5EF4-FFF2-40B4-BE49-F238E27FC236}">
                <a16:creationId xmlns:a16="http://schemas.microsoft.com/office/drawing/2014/main" id="{A8048897-0357-465D-81CF-03675F87FDDA}"/>
              </a:ext>
            </a:extLst>
          </p:cNvPr>
          <p:cNvSpPr>
            <a:spLocks noGrp="1"/>
          </p:cNvSpPr>
          <p:nvPr>
            <p:ph idx="1"/>
          </p:nvPr>
        </p:nvSpPr>
        <p:spPr/>
        <p:txBody>
          <a:bodyPr/>
          <a:lstStyle/>
          <a:p>
            <a:r>
              <a:rPr lang="sl-SI" altLang="sl-SI"/>
              <a:t>Problem vidim v Magdinem laganju, izmišljevanju, saj pri vsem tem tudi pretirava. Če je le možno, se zlaže. Ker je knjiga domišljijska, so takšni problemi lahko prisotni.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A1620932-49B1-49C0-9326-FAC2346163B6}"/>
              </a:ext>
            </a:extLst>
          </p:cNvPr>
          <p:cNvSpPr>
            <a:spLocks noGrp="1"/>
          </p:cNvSpPr>
          <p:nvPr>
            <p:ph type="title"/>
          </p:nvPr>
        </p:nvSpPr>
        <p:spPr>
          <a:xfrm>
            <a:off x="468313" y="476250"/>
            <a:ext cx="8229600" cy="1143000"/>
          </a:xfrm>
        </p:spPr>
        <p:txBody>
          <a:bodyPr/>
          <a:lstStyle/>
          <a:p>
            <a:pPr algn="ctr"/>
            <a:r>
              <a:rPr lang="sl-SI" altLang="sl-SI" sz="5400"/>
              <a:t>TETA MAGDA… </a:t>
            </a:r>
          </a:p>
        </p:txBody>
      </p:sp>
      <p:sp>
        <p:nvSpPr>
          <p:cNvPr id="13315" name="Ograda vsebine 2">
            <a:extLst>
              <a:ext uri="{FF2B5EF4-FFF2-40B4-BE49-F238E27FC236}">
                <a16:creationId xmlns:a16="http://schemas.microsoft.com/office/drawing/2014/main" id="{B42312A5-8FE6-4809-BB0C-CFAD1CD9674D}"/>
              </a:ext>
            </a:extLst>
          </p:cNvPr>
          <p:cNvSpPr>
            <a:spLocks noGrp="1"/>
          </p:cNvSpPr>
          <p:nvPr>
            <p:ph idx="1"/>
          </p:nvPr>
        </p:nvSpPr>
        <p:spPr/>
        <p:txBody>
          <a:bodyPr/>
          <a:lstStyle/>
          <a:p>
            <a:pPr>
              <a:buFont typeface="Wingdings 2" panose="05020102010507070707" pitchFamily="18" charset="2"/>
              <a:buNone/>
            </a:pPr>
            <a:r>
              <a:rPr lang="sl-SI" altLang="sl-SI"/>
              <a:t>Ko sem brala knjigo, sem vedno iskala eno osebo, kateri je teta najbolj podobna. Seveda sem jo našla. Ta oseba sicer ni v vseh pogledih enaka, a v nekaterih je. Ta oseba je moja babi.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2.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650</Words>
  <Application>Microsoft Office PowerPoint</Application>
  <PresentationFormat>On-screen Show (4:3)</PresentationFormat>
  <Paragraphs>85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Constantia</vt:lpstr>
      <vt:lpstr>MV Boli</vt:lpstr>
      <vt:lpstr>Wingdings 2</vt:lpstr>
      <vt:lpstr>Potek</vt:lpstr>
      <vt:lpstr>      TETA MAGDA       ali   VSI SMO USTVARJALCI   </vt:lpstr>
      <vt:lpstr>STRANSKE OSEBE</vt:lpstr>
      <vt:lpstr>GLAVNE OSEBE</vt:lpstr>
      <vt:lpstr>PAMŽ</vt:lpstr>
      <vt:lpstr>TETA MAGDA</vt:lpstr>
      <vt:lpstr>TETA MAGDA IN JAZ</vt:lpstr>
      <vt:lpstr> KAKO IZDELATI LAK ZA NOHTE?</vt:lpstr>
      <vt:lpstr>PROBLEMATIKA</vt:lpstr>
      <vt:lpstr>TETA MAGDA… </vt:lpstr>
      <vt:lpstr>OBNOVA</vt:lpstr>
      <vt:lpstr>NAJLJUBŠI DEL ZGODBE</vt:lpstr>
      <vt:lpstr>MESOJEDA PALMA</vt:lpstr>
      <vt:lpstr>MOJE MNENJE</vt:lpstr>
      <vt:lpstr>MOJE  VIDENJE</vt:lpstr>
      <vt:lpstr>    SVETLANA MAKAROVIČ</vt:lpstr>
      <vt:lpstr>PowerPoint Presentation</vt:lpstr>
      <vt:lpstr>Najbolj znana dela</vt:lpstr>
      <vt:lpstr>PowerPoint Presentation</vt:lpstr>
      <vt:lpstr>PowerPoint Presentation</vt:lpstr>
      <vt:lpstr>VIRI</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2019-06-03T09:08:34Z</dcterms:created>
  <dcterms:modified xsi:type="dcterms:W3CDTF">2019-06-03T09:08:34Z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